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838839732" r:id="rId3"/>
    <p:sldId id="838839721" r:id="rId4"/>
    <p:sldId id="376" r:id="rId5"/>
    <p:sldId id="434" r:id="rId6"/>
    <p:sldId id="838839750" r:id="rId7"/>
    <p:sldId id="838839742" r:id="rId8"/>
    <p:sldId id="838839765" r:id="rId9"/>
    <p:sldId id="838839766" r:id="rId10"/>
    <p:sldId id="838839767" r:id="rId11"/>
    <p:sldId id="838839769" r:id="rId12"/>
    <p:sldId id="838839763" r:id="rId13"/>
    <p:sldId id="838839770" r:id="rId14"/>
    <p:sldId id="838839754" r:id="rId15"/>
    <p:sldId id="838839751" r:id="rId16"/>
    <p:sldId id="838839764" r:id="rId17"/>
    <p:sldId id="838839758" r:id="rId18"/>
    <p:sldId id="838839756" r:id="rId19"/>
    <p:sldId id="8388397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72"/>
    <a:srgbClr val="AE2573"/>
    <a:srgbClr val="005EB8"/>
    <a:srgbClr val="00A499"/>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8" autoAdjust="0"/>
  </p:normalViewPr>
  <p:slideViewPr>
    <p:cSldViewPr>
      <p:cViewPr varScale="1">
        <p:scale>
          <a:sx n="72" d="100"/>
          <a:sy n="72" d="100"/>
        </p:scale>
        <p:origin x="66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199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hyperlink" Target="https://healthtraining.medway.gov.uk/training-courses/0e7e84e0-fcfe-11ec-89d2-09cf2a317c35/menopause-awareness" TargetMode="External"/><Relationship Id="rId13" Type="http://schemas.openxmlformats.org/officeDocument/2006/relationships/hyperlink" Target="https://healthtraining.medway.gov.uk/training-courses/bee15170-4637-11ed-8903-999532ece90c/making-every-contact-count-tier-3-with-cbt" TargetMode="External"/><Relationship Id="rId18" Type="http://schemas.openxmlformats.org/officeDocument/2006/relationships/hyperlink" Target="https://healthtraining.medway.gov.uk/training-courses/79e54d30-6315-11ec-9910-1fb12cf31001/sexual-health" TargetMode="External"/><Relationship Id="rId3" Type="http://schemas.openxmlformats.org/officeDocument/2006/relationships/hyperlink" Target="https://healthtraining.medway.gov.uk/training-courses/6692ee70-633c-11ec-89e5-5328f89527b4/physical-activity-obesity-physical-activity" TargetMode="External"/><Relationship Id="rId7" Type="http://schemas.openxmlformats.org/officeDocument/2006/relationships/hyperlink" Target="https://healthtraining.medway.gov.uk/training-courses/10a53080-6258-11ec-aabe-b18046ee840e/a-better-medway-champions-2" TargetMode="External"/><Relationship Id="rId12" Type="http://schemas.openxmlformats.org/officeDocument/2006/relationships/hyperlink" Target="https://healthtraining.medway.gov.uk/training-courses/8159a5b0-4ed1-11ed-bf4f-1df465326b71/young-peoples-medway-connect-5-module-1-young-people-medway-connect-5-module-1" TargetMode="External"/><Relationship Id="rId17" Type="http://schemas.openxmlformats.org/officeDocument/2006/relationships/hyperlink" Target="https://healthtraining.medway.gov.uk/training-courses/dd1cd1a0-b021-11ec-9ccb-7d6cf8959daa/connect-5-mental-health-training-for-workplaces-level-1-connect-5-mental-health-training-level-1" TargetMode="External"/><Relationship Id="rId2" Type="http://schemas.openxmlformats.org/officeDocument/2006/relationships/hyperlink" Target="https://healthtraining.medway.gov.uk/training-courses/1b4ebf10-9af1-11ec-b663-b9e18f07ad76/social-prescribing" TargetMode="External"/><Relationship Id="rId16" Type="http://schemas.openxmlformats.org/officeDocument/2006/relationships/hyperlink" Target="https://healthtraining.medway.gov.uk/training-courses/2477dd30-ec85-11ec-9753-ab62cdb3497b/talking-about-weight-with-confidence" TargetMode="External"/><Relationship Id="rId1" Type="http://schemas.openxmlformats.org/officeDocument/2006/relationships/hyperlink" Target="https://healthtraining.medway.gov.uk/training-courses/c6d39660-79e8-11ec-8e6f-8b22a7803b37/obesity-training" TargetMode="External"/><Relationship Id="rId6" Type="http://schemas.openxmlformats.org/officeDocument/2006/relationships/hyperlink" Target="https://healthtraining.medway.gov.uk/training-courses/57b9ee90-640b-11ec-8b3a-672da0f457ca/oral-health-oral-health-awareness-and-improvement" TargetMode="External"/><Relationship Id="rId11" Type="http://schemas.openxmlformats.org/officeDocument/2006/relationships/hyperlink" Target="https://healthtraining.medway.gov.uk/training-courses/8d316ea0-5600-11ed-ad91-b36e34bc6e3a/peer-support-ambassador-train-the-trainer-training" TargetMode="External"/><Relationship Id="rId5" Type="http://schemas.openxmlformats.org/officeDocument/2006/relationships/hyperlink" Target="https://healthtraining.medway.gov.uk/training-courses/a40ffc40-e1b5-11ec-ae3f-959846cfe761/children-and-young-people-social-isolation-and-loneliness-awareness-young-people-and-loneliness" TargetMode="External"/><Relationship Id="rId15" Type="http://schemas.openxmlformats.org/officeDocument/2006/relationships/hyperlink" Target="https://healthtraining.medway.gov.uk/training-courses/f5abc0e0-2df7-11ed-bbc0-bffdf6202219/visual-impairment" TargetMode="External"/><Relationship Id="rId10" Type="http://schemas.openxmlformats.org/officeDocument/2006/relationships/hyperlink" Target="https://healthtraining.medway.gov.uk/training-courses/7f73e950-7f69-11ec-a4c2-8f8ef319489e/domestic-abuse" TargetMode="External"/><Relationship Id="rId19" Type="http://schemas.openxmlformats.org/officeDocument/2006/relationships/hyperlink" Target="https://healthtraining.medway.gov.uk/training-courses/85e84750-6353-11ec-9c82-b1bdb304269e/drug-alcohol-misuse" TargetMode="External"/><Relationship Id="rId4" Type="http://schemas.openxmlformats.org/officeDocument/2006/relationships/hyperlink" Target="https://healthtraining.medway.gov.uk/training-courses/d36e14e0-63ff-11ec-9d66-ddca003e96cc/loneliness-social-isolation-social-isolation" TargetMode="External"/><Relationship Id="rId9" Type="http://schemas.openxmlformats.org/officeDocument/2006/relationships/hyperlink" Target="https://healthtraining.medway.gov.uk/training-courses/95243bd0-4572-11ed-a43c-c567daeb3450/making-every-contact-count-tier-2-kent" TargetMode="External"/><Relationship Id="rId14" Type="http://schemas.openxmlformats.org/officeDocument/2006/relationships/hyperlink" Target="https://healthtraining.medway.gov.uk/training-courses/506d17e0-2f5b-11ed-b55c-efc5a7d65e53/connect-5-level-3-mental-health"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s://portal.e-lfh.org.uk/myElearning/Catalogue/Index?HierarchyId=0_37759_41241&amp;programmeId=37759" TargetMode="External"/><Relationship Id="rId2" Type="http://schemas.openxmlformats.org/officeDocument/2006/relationships/hyperlink" Target="https://portal.e-lfh.org.uk/myElearning/Catalogue/Index?HierarchyId=0_56634_56635&amp;programmeId=56634" TargetMode="External"/><Relationship Id="rId1" Type="http://schemas.openxmlformats.org/officeDocument/2006/relationships/hyperlink" Target="https://portal.e-lfh.org.uk/Component/Details/728446" TargetMode="External"/><Relationship Id="rId4" Type="http://schemas.openxmlformats.org/officeDocument/2006/relationships/hyperlink" Target="https://portal.e-lfh.org.uk/Catalogue/Index?HierarchyId=0_34561&amp;programmeId=34561"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healthtraining.medway.gov.uk/training-courses/0e7e84e0-fcfe-11ec-89d2-09cf2a317c35/menopause-awareness" TargetMode="External"/><Relationship Id="rId13" Type="http://schemas.openxmlformats.org/officeDocument/2006/relationships/hyperlink" Target="https://healthtraining.medway.gov.uk/training-courses/2477dd30-ec85-11ec-9753-ab62cdb3497b/talking-about-weight-with-confidence" TargetMode="External"/><Relationship Id="rId18" Type="http://schemas.openxmlformats.org/officeDocument/2006/relationships/hyperlink" Target="https://healthtraining.medway.gov.uk/training-courses/95243bd0-4572-11ed-a43c-c567daeb3450/making-every-contact-count-tier-2-kent" TargetMode="External"/><Relationship Id="rId3" Type="http://schemas.openxmlformats.org/officeDocument/2006/relationships/hyperlink" Target="https://healthtraining.medway.gov.uk/training-courses/85e84750-6353-11ec-9c82-b1bdb304269e/drug-alcohol-misuse" TargetMode="External"/><Relationship Id="rId7" Type="http://schemas.openxmlformats.org/officeDocument/2006/relationships/hyperlink" Target="https://healthtraining.medway.gov.uk/training-courses/f5abc0e0-2df7-11ed-bbc0-bffdf6202219/visual-impairment" TargetMode="External"/><Relationship Id="rId12" Type="http://schemas.openxmlformats.org/officeDocument/2006/relationships/hyperlink" Target="https://healthtraining.medway.gov.uk/training-courses/79e54d30-6315-11ec-9910-1fb12cf31001/sexual-health" TargetMode="External"/><Relationship Id="rId17" Type="http://schemas.openxmlformats.org/officeDocument/2006/relationships/hyperlink" Target="https://healthtraining.medway.gov.uk/training-courses/506d17e0-2f5b-11ed-b55c-efc5a7d65e53/connect-5-level-3-mental-health" TargetMode="External"/><Relationship Id="rId2" Type="http://schemas.openxmlformats.org/officeDocument/2006/relationships/hyperlink" Target="https://healthtraining.medway.gov.uk/training-courses/c6d39660-79e8-11ec-8e6f-8b22a7803b37/obesity-training" TargetMode="External"/><Relationship Id="rId16" Type="http://schemas.openxmlformats.org/officeDocument/2006/relationships/hyperlink" Target="https://healthtraining.medway.gov.uk/training-courses/dd1cd1a0-b021-11ec-9ccb-7d6cf8959daa/connect-5-mental-health-training-for-workplaces-level-1-connect-5-mental-health-training-level-1" TargetMode="External"/><Relationship Id="rId1" Type="http://schemas.openxmlformats.org/officeDocument/2006/relationships/hyperlink" Target="https://healthtraining.medway.gov.uk/training-courses/10a53080-6258-11ec-aabe-b18046ee840e/a-better-medway-champions-2" TargetMode="External"/><Relationship Id="rId6" Type="http://schemas.openxmlformats.org/officeDocument/2006/relationships/hyperlink" Target="https://healthtraining.medway.gov.uk/training-courses/d36e14e0-63ff-11ec-9d66-ddca003e96cc/loneliness-social-isolation-social-isolation" TargetMode="External"/><Relationship Id="rId11" Type="http://schemas.openxmlformats.org/officeDocument/2006/relationships/hyperlink" Target="https://healthtraining.medway.gov.uk/training-courses/a40ffc40-e1b5-11ec-ae3f-959846cfe761/children-and-young-people-social-isolation-and-loneliness-awareness-young-people-and-loneliness" TargetMode="External"/><Relationship Id="rId5" Type="http://schemas.openxmlformats.org/officeDocument/2006/relationships/hyperlink" Target="https://healthtraining.medway.gov.uk/training-courses/6692ee70-633c-11ec-89e5-5328f89527b4/physical-activity-obesity-physical-activity" TargetMode="External"/><Relationship Id="rId15" Type="http://schemas.openxmlformats.org/officeDocument/2006/relationships/hyperlink" Target="https://healthtraining.medway.gov.uk/training-courses/57b9ee90-640b-11ec-8b3a-672da0f457ca/oral-health-oral-health-awareness-and-improvement" TargetMode="External"/><Relationship Id="rId10" Type="http://schemas.openxmlformats.org/officeDocument/2006/relationships/hyperlink" Target="https://healthtraining.medway.gov.uk/training-courses/8159a5b0-4ed1-11ed-bf4f-1df465326b71/young-peoples-medway-connect-5-module-1-young-people-medway-connect-5-module-1" TargetMode="External"/><Relationship Id="rId19" Type="http://schemas.openxmlformats.org/officeDocument/2006/relationships/hyperlink" Target="https://healthtraining.medway.gov.uk/training-courses/bee15170-4637-11ed-8903-999532ece90c/making-every-contact-count-tier-3-with-cbt" TargetMode="External"/><Relationship Id="rId4" Type="http://schemas.openxmlformats.org/officeDocument/2006/relationships/hyperlink" Target="https://healthtraining.medway.gov.uk/training-courses/7f73e950-7f69-11ec-a4c2-8f8ef319489e/domestic-abuse" TargetMode="External"/><Relationship Id="rId9" Type="http://schemas.openxmlformats.org/officeDocument/2006/relationships/hyperlink" Target="https://healthtraining.medway.gov.uk/training-courses/1b4ebf10-9af1-11ec-b663-b9e18f07ad76/social-prescribing" TargetMode="External"/><Relationship Id="rId14" Type="http://schemas.openxmlformats.org/officeDocument/2006/relationships/hyperlink" Target="https://healthtraining.medway.gov.uk/training-courses/8d316ea0-5600-11ed-ad91-b36e34bc6e3a/peer-support-ambassador-train-the-trainer-training"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portal.e-lfh.org.uk/myElearning/Catalogue/Index?HierarchyId=0_37759_41241&amp;programmeId=37759" TargetMode="External"/><Relationship Id="rId2" Type="http://schemas.openxmlformats.org/officeDocument/2006/relationships/hyperlink" Target="https://portal.e-lfh.org.uk/myElearning/Catalogue/Index?HierarchyId=0_56634_56635&amp;programmeId=56634" TargetMode="External"/><Relationship Id="rId1" Type="http://schemas.openxmlformats.org/officeDocument/2006/relationships/hyperlink" Target="https://portal.e-lfh.org.uk/Component/Details/728446" TargetMode="External"/><Relationship Id="rId4" Type="http://schemas.openxmlformats.org/officeDocument/2006/relationships/hyperlink" Target="https://portal.e-lfh.org.uk/Catalogue/Index?HierarchyId=0_34561&amp;programmeId=34561"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0BFCE-478B-49F1-9DEB-C329CE30B9B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25332012-5A0D-4127-B53B-12896C2FABBE}">
      <dgm:prSet/>
      <dgm:spPr/>
      <dgm:t>
        <a:bodyPr/>
        <a:lstStyle/>
        <a:p>
          <a:r>
            <a:rPr lang="en-GB" b="0" i="0" u="none" dirty="0"/>
            <a:t>Safeguarding Fundamentals Training from MVA</a:t>
          </a:r>
          <a:endParaRPr lang="en-GB" dirty="0"/>
        </a:p>
      </dgm:t>
    </dgm:pt>
    <dgm:pt modelId="{EEFAC8E7-E78B-49AD-B2ED-6EEC878D90EC}" type="parTrans" cxnId="{233FAE65-9A9A-4527-A71A-3C831DDE0F19}">
      <dgm:prSet/>
      <dgm:spPr/>
      <dgm:t>
        <a:bodyPr/>
        <a:lstStyle/>
        <a:p>
          <a:endParaRPr lang="en-GB"/>
        </a:p>
      </dgm:t>
    </dgm:pt>
    <dgm:pt modelId="{CF55BF9B-ACEA-45F0-BAB0-71F5F1FB4547}" type="sibTrans" cxnId="{233FAE65-9A9A-4527-A71A-3C831DDE0F19}">
      <dgm:prSet/>
      <dgm:spPr/>
      <dgm:t>
        <a:bodyPr/>
        <a:lstStyle/>
        <a:p>
          <a:endParaRPr lang="en-GB"/>
        </a:p>
      </dgm:t>
    </dgm:pt>
    <dgm:pt modelId="{A2FF86A6-43F9-430B-AB48-D5FC19A932F2}">
      <dgm:prSet/>
      <dgm:spPr/>
      <dgm:t>
        <a:bodyPr/>
        <a:lstStyle/>
        <a:p>
          <a:r>
            <a:rPr lang="en-GB" b="0" i="0" u="none" dirty="0"/>
            <a:t>Supporting Volunteers - aimed primarily at informal volunteering groups</a:t>
          </a:r>
          <a:endParaRPr lang="en-GB" dirty="0"/>
        </a:p>
      </dgm:t>
    </dgm:pt>
    <dgm:pt modelId="{483A0A87-DFD5-4D48-B26E-78DB6C2D9BC1}" type="parTrans" cxnId="{43C690FA-858C-4C4E-9445-87BDB2893746}">
      <dgm:prSet/>
      <dgm:spPr/>
      <dgm:t>
        <a:bodyPr/>
        <a:lstStyle/>
        <a:p>
          <a:endParaRPr lang="en-GB"/>
        </a:p>
      </dgm:t>
    </dgm:pt>
    <dgm:pt modelId="{53B2DAE4-C9E0-4DCF-8A7B-617500FC5879}" type="sibTrans" cxnId="{43C690FA-858C-4C4E-9445-87BDB2893746}">
      <dgm:prSet/>
      <dgm:spPr/>
      <dgm:t>
        <a:bodyPr/>
        <a:lstStyle/>
        <a:p>
          <a:endParaRPr lang="en-GB"/>
        </a:p>
      </dgm:t>
    </dgm:pt>
    <dgm:pt modelId="{760A6398-BC67-41EF-8FB6-D2826E29E815}">
      <dgm:prSet/>
      <dgm:spPr/>
      <dgm:t>
        <a:bodyPr/>
        <a:lstStyle/>
        <a:p>
          <a:r>
            <a:rPr lang="en-GB" b="0" i="0" u="none" dirty="0"/>
            <a:t>'Supporting the Bereaved' Training</a:t>
          </a:r>
          <a:endParaRPr lang="en-GB" dirty="0"/>
        </a:p>
      </dgm:t>
    </dgm:pt>
    <dgm:pt modelId="{B6CE3A77-C03A-4538-9F81-C6AE818D38BE}" type="parTrans" cxnId="{6B304049-4277-40A0-9ABC-A955084C35E9}">
      <dgm:prSet/>
      <dgm:spPr/>
      <dgm:t>
        <a:bodyPr/>
        <a:lstStyle/>
        <a:p>
          <a:endParaRPr lang="en-GB"/>
        </a:p>
      </dgm:t>
    </dgm:pt>
    <dgm:pt modelId="{ABAFFEC6-B0C9-452F-B7BD-D02CB34B3DA5}" type="sibTrans" cxnId="{6B304049-4277-40A0-9ABC-A955084C35E9}">
      <dgm:prSet/>
      <dgm:spPr/>
      <dgm:t>
        <a:bodyPr/>
        <a:lstStyle/>
        <a:p>
          <a:endParaRPr lang="en-GB"/>
        </a:p>
      </dgm:t>
    </dgm:pt>
    <dgm:pt modelId="{2ACD0999-8E14-4433-B761-19E9E05BF84C}">
      <dgm:prSet/>
      <dgm:spPr/>
      <dgm:t>
        <a:bodyPr/>
        <a:lstStyle/>
        <a:p>
          <a:r>
            <a:rPr lang="en-GB" b="0" i="0" u="none" dirty="0"/>
            <a:t>Staying Safe When Volunteering</a:t>
          </a:r>
          <a:endParaRPr lang="en-GB" dirty="0"/>
        </a:p>
      </dgm:t>
    </dgm:pt>
    <dgm:pt modelId="{81F86F23-6185-46E0-83FF-B4DEED535A5F}" type="parTrans" cxnId="{E7E5FBF5-4EDC-4F1D-8968-ED5DA961FCC9}">
      <dgm:prSet/>
      <dgm:spPr/>
      <dgm:t>
        <a:bodyPr/>
        <a:lstStyle/>
        <a:p>
          <a:endParaRPr lang="en-GB"/>
        </a:p>
      </dgm:t>
    </dgm:pt>
    <dgm:pt modelId="{3C6E5950-E367-4231-896C-10AA9A16380C}" type="sibTrans" cxnId="{E7E5FBF5-4EDC-4F1D-8968-ED5DA961FCC9}">
      <dgm:prSet/>
      <dgm:spPr/>
      <dgm:t>
        <a:bodyPr/>
        <a:lstStyle/>
        <a:p>
          <a:endParaRPr lang="en-GB"/>
        </a:p>
      </dgm:t>
    </dgm:pt>
    <dgm:pt modelId="{532F8EF4-585D-42F5-BDDE-BC1D9CD30AED}">
      <dgm:prSet/>
      <dgm:spPr/>
      <dgm:t>
        <a:bodyPr/>
        <a:lstStyle/>
        <a:p>
          <a:r>
            <a:rPr lang="en-GB" b="0" i="0" u="none" dirty="0"/>
            <a:t>Safeguarding tips</a:t>
          </a:r>
          <a:endParaRPr lang="en-GB" dirty="0"/>
        </a:p>
      </dgm:t>
    </dgm:pt>
    <dgm:pt modelId="{7CCF016E-CC75-4780-B92B-E2B52F6AE39E}" type="parTrans" cxnId="{D04C2688-EBB4-4BF4-BB36-F3C6BF9E0BAF}">
      <dgm:prSet/>
      <dgm:spPr/>
      <dgm:t>
        <a:bodyPr/>
        <a:lstStyle/>
        <a:p>
          <a:endParaRPr lang="en-GB"/>
        </a:p>
      </dgm:t>
    </dgm:pt>
    <dgm:pt modelId="{AB652A94-0DCE-46FA-963E-86B50889860F}" type="sibTrans" cxnId="{D04C2688-EBB4-4BF4-BB36-F3C6BF9E0BAF}">
      <dgm:prSet/>
      <dgm:spPr/>
      <dgm:t>
        <a:bodyPr/>
        <a:lstStyle/>
        <a:p>
          <a:endParaRPr lang="en-GB"/>
        </a:p>
      </dgm:t>
    </dgm:pt>
    <dgm:pt modelId="{FFD86C5C-F51D-4546-A1CF-D0D60BC0946A}">
      <dgm:prSet/>
      <dgm:spPr/>
      <dgm:t>
        <a:bodyPr/>
        <a:lstStyle/>
        <a:p>
          <a:r>
            <a:rPr lang="en-GB" b="0" i="0" u="none" dirty="0"/>
            <a:t>Telephone Befriending Advice</a:t>
          </a:r>
          <a:endParaRPr lang="en-GB" dirty="0"/>
        </a:p>
      </dgm:t>
    </dgm:pt>
    <dgm:pt modelId="{CAF6A2E7-5348-421E-8F1D-3C80E78564F3}" type="parTrans" cxnId="{417B92A1-B538-4E58-AAE7-43C754387408}">
      <dgm:prSet/>
      <dgm:spPr/>
      <dgm:t>
        <a:bodyPr/>
        <a:lstStyle/>
        <a:p>
          <a:endParaRPr lang="en-GB"/>
        </a:p>
      </dgm:t>
    </dgm:pt>
    <dgm:pt modelId="{3087C2DA-8DCF-496D-9DAA-C58F6097F41A}" type="sibTrans" cxnId="{417B92A1-B538-4E58-AAE7-43C754387408}">
      <dgm:prSet/>
      <dgm:spPr/>
      <dgm:t>
        <a:bodyPr/>
        <a:lstStyle/>
        <a:p>
          <a:endParaRPr lang="en-GB"/>
        </a:p>
      </dgm:t>
    </dgm:pt>
    <dgm:pt modelId="{B0183E95-3385-4C8E-AEFA-8BB1A24DF868}">
      <dgm:prSet/>
      <dgm:spPr/>
      <dgm:t>
        <a:bodyPr/>
        <a:lstStyle/>
        <a:p>
          <a:r>
            <a:rPr lang="en-GB" b="0" i="0" dirty="0"/>
            <a:t>Bitesize Briefing Video - hosting accessible online sessions</a:t>
          </a:r>
          <a:endParaRPr lang="en-GB" dirty="0"/>
        </a:p>
      </dgm:t>
    </dgm:pt>
    <dgm:pt modelId="{47434B63-CCE1-4D85-9D82-3F7B47B30F47}" type="parTrans" cxnId="{F63E08A0-BD6C-4AD8-A73E-B9F672752D42}">
      <dgm:prSet/>
      <dgm:spPr/>
      <dgm:t>
        <a:bodyPr/>
        <a:lstStyle/>
        <a:p>
          <a:endParaRPr lang="en-GB"/>
        </a:p>
      </dgm:t>
    </dgm:pt>
    <dgm:pt modelId="{AD40534A-2190-454B-9DB7-624F91BCAEC6}" type="sibTrans" cxnId="{F63E08A0-BD6C-4AD8-A73E-B9F672752D42}">
      <dgm:prSet/>
      <dgm:spPr/>
      <dgm:t>
        <a:bodyPr/>
        <a:lstStyle/>
        <a:p>
          <a:endParaRPr lang="en-GB"/>
        </a:p>
      </dgm:t>
    </dgm:pt>
    <dgm:pt modelId="{FEAD8FD3-CA68-43E0-B251-18FD151B2F52}">
      <dgm:prSet/>
      <dgm:spPr/>
      <dgm:t>
        <a:bodyPr/>
        <a:lstStyle/>
        <a:p>
          <a:r>
            <a:rPr lang="en-GB" b="0" i="0" dirty="0"/>
            <a:t>Bitesize Briefing Video - Safeguarding &amp; DBS checks</a:t>
          </a:r>
          <a:endParaRPr lang="en-GB" dirty="0"/>
        </a:p>
      </dgm:t>
    </dgm:pt>
    <dgm:pt modelId="{2ED001E0-A6B2-4CFF-B201-6C3ED3288464}" type="parTrans" cxnId="{53C19AD2-D4B9-4460-88C5-4ED4197028C6}">
      <dgm:prSet/>
      <dgm:spPr/>
      <dgm:t>
        <a:bodyPr/>
        <a:lstStyle/>
        <a:p>
          <a:endParaRPr lang="en-GB"/>
        </a:p>
      </dgm:t>
    </dgm:pt>
    <dgm:pt modelId="{FFB5676B-A4FD-4C8A-B453-1258809A5967}" type="sibTrans" cxnId="{53C19AD2-D4B9-4460-88C5-4ED4197028C6}">
      <dgm:prSet/>
      <dgm:spPr/>
      <dgm:t>
        <a:bodyPr/>
        <a:lstStyle/>
        <a:p>
          <a:endParaRPr lang="en-GB"/>
        </a:p>
      </dgm:t>
    </dgm:pt>
    <dgm:pt modelId="{8D0DCA75-E953-48A0-8DCA-5B0A65A17EE5}">
      <dgm:prSet/>
      <dgm:spPr/>
      <dgm:t>
        <a:bodyPr/>
        <a:lstStyle/>
        <a:p>
          <a:r>
            <a:rPr lang="en-GB" b="0" i="0" dirty="0"/>
            <a:t>Bitesize Briefing Video - Covid19 and workplace safety</a:t>
          </a:r>
          <a:endParaRPr lang="en-GB" dirty="0"/>
        </a:p>
      </dgm:t>
    </dgm:pt>
    <dgm:pt modelId="{EB694F85-9A01-44EC-AC71-D097596092AF}" type="parTrans" cxnId="{477C9060-1B92-4AC5-83F4-F4A355963FB5}">
      <dgm:prSet/>
      <dgm:spPr/>
      <dgm:t>
        <a:bodyPr/>
        <a:lstStyle/>
        <a:p>
          <a:endParaRPr lang="en-GB"/>
        </a:p>
      </dgm:t>
    </dgm:pt>
    <dgm:pt modelId="{24000472-F94E-446D-BF1C-B5EA9AFB7C80}" type="sibTrans" cxnId="{477C9060-1B92-4AC5-83F4-F4A355963FB5}">
      <dgm:prSet/>
      <dgm:spPr/>
      <dgm:t>
        <a:bodyPr/>
        <a:lstStyle/>
        <a:p>
          <a:endParaRPr lang="en-GB"/>
        </a:p>
      </dgm:t>
    </dgm:pt>
    <dgm:pt modelId="{6BB13FEB-2A2F-42B7-85E9-E2D823ED50A1}">
      <dgm:prSet/>
      <dgm:spPr/>
      <dgm:t>
        <a:bodyPr/>
        <a:lstStyle/>
        <a:p>
          <a:r>
            <a:rPr lang="en-GB" b="0" i="0" dirty="0"/>
            <a:t>Bitesize Briefing Video - Chairing meetings in zoom</a:t>
          </a:r>
          <a:endParaRPr lang="en-GB" dirty="0"/>
        </a:p>
      </dgm:t>
    </dgm:pt>
    <dgm:pt modelId="{081E56BB-0164-4B4B-AE3D-27F672654BE4}" type="parTrans" cxnId="{A719C92B-0858-4ECB-8B70-E71051ACDD43}">
      <dgm:prSet/>
      <dgm:spPr/>
      <dgm:t>
        <a:bodyPr/>
        <a:lstStyle/>
        <a:p>
          <a:endParaRPr lang="en-GB"/>
        </a:p>
      </dgm:t>
    </dgm:pt>
    <dgm:pt modelId="{3082573F-9059-4342-B56A-E1D138B59762}" type="sibTrans" cxnId="{A719C92B-0858-4ECB-8B70-E71051ACDD43}">
      <dgm:prSet/>
      <dgm:spPr/>
      <dgm:t>
        <a:bodyPr/>
        <a:lstStyle/>
        <a:p>
          <a:endParaRPr lang="en-GB"/>
        </a:p>
      </dgm:t>
    </dgm:pt>
    <dgm:pt modelId="{323EEF27-50AB-483B-99DC-C70FCA896A03}">
      <dgm:prSet/>
      <dgm:spPr/>
      <dgm:t>
        <a:bodyPr/>
        <a:lstStyle/>
        <a:p>
          <a:r>
            <a:rPr lang="en-GB" dirty="0"/>
            <a:t>Funding and Marketing Club - training and networking opportunities</a:t>
          </a:r>
        </a:p>
      </dgm:t>
    </dgm:pt>
    <dgm:pt modelId="{344779FC-7A0E-4D51-BD68-DFD56AD76B82}" type="parTrans" cxnId="{DB62BB2B-69CD-4073-9723-9898190B341F}">
      <dgm:prSet/>
      <dgm:spPr/>
      <dgm:t>
        <a:bodyPr/>
        <a:lstStyle/>
        <a:p>
          <a:endParaRPr lang="en-GB"/>
        </a:p>
      </dgm:t>
    </dgm:pt>
    <dgm:pt modelId="{D13DF1E6-CC3A-476E-B99B-F36AB216F0F2}" type="sibTrans" cxnId="{DB62BB2B-69CD-4073-9723-9898190B341F}">
      <dgm:prSet/>
      <dgm:spPr/>
      <dgm:t>
        <a:bodyPr/>
        <a:lstStyle/>
        <a:p>
          <a:endParaRPr lang="en-GB"/>
        </a:p>
      </dgm:t>
    </dgm:pt>
    <dgm:pt modelId="{2DBB325B-71FF-4C7D-AD1F-C8F9A06A6767}">
      <dgm:prSet custT="1"/>
      <dgm:spPr/>
      <dgm:t>
        <a:bodyPr/>
        <a:lstStyle/>
        <a:p>
          <a:r>
            <a:rPr lang="en-GB" sz="1600" dirty="0"/>
            <a:t>Focus Group Facilitation Skills and Community Researcher Skills </a:t>
          </a:r>
          <a:r>
            <a:rPr lang="en-GB" sz="1050" dirty="0"/>
            <a:t>-  H&amp;CP/ICB funding (Involving Medway) - currently funded until March23</a:t>
          </a:r>
        </a:p>
      </dgm:t>
    </dgm:pt>
    <dgm:pt modelId="{A269856C-FC08-4655-BA9A-782555476E74}" type="parTrans" cxnId="{CD567781-A8FA-4C45-8EEC-D6C9AADD2835}">
      <dgm:prSet/>
      <dgm:spPr/>
      <dgm:t>
        <a:bodyPr/>
        <a:lstStyle/>
        <a:p>
          <a:endParaRPr lang="en-GB"/>
        </a:p>
      </dgm:t>
    </dgm:pt>
    <dgm:pt modelId="{5DCC0656-8C09-49A5-BAFB-CFA5505C2013}" type="sibTrans" cxnId="{CD567781-A8FA-4C45-8EEC-D6C9AADD2835}">
      <dgm:prSet/>
      <dgm:spPr/>
      <dgm:t>
        <a:bodyPr/>
        <a:lstStyle/>
        <a:p>
          <a:endParaRPr lang="en-GB"/>
        </a:p>
      </dgm:t>
    </dgm:pt>
    <dgm:pt modelId="{B9ECA449-5BED-46B8-98AD-D95508600AAA}" type="pres">
      <dgm:prSet presAssocID="{1C80BFCE-478B-49F1-9DEB-C329CE30B9B9}" presName="diagram" presStyleCnt="0">
        <dgm:presLayoutVars>
          <dgm:dir/>
          <dgm:resizeHandles val="exact"/>
        </dgm:presLayoutVars>
      </dgm:prSet>
      <dgm:spPr/>
    </dgm:pt>
    <dgm:pt modelId="{7C263075-BD40-42C5-AD71-F2E478243697}" type="pres">
      <dgm:prSet presAssocID="{25332012-5A0D-4127-B53B-12896C2FABBE}" presName="node" presStyleLbl="node1" presStyleIdx="0" presStyleCnt="12">
        <dgm:presLayoutVars>
          <dgm:bulletEnabled val="1"/>
        </dgm:presLayoutVars>
      </dgm:prSet>
      <dgm:spPr/>
    </dgm:pt>
    <dgm:pt modelId="{EDC79427-9D2C-474A-9CAE-3ABDBF6C3786}" type="pres">
      <dgm:prSet presAssocID="{CF55BF9B-ACEA-45F0-BAB0-71F5F1FB4547}" presName="sibTrans" presStyleCnt="0"/>
      <dgm:spPr/>
    </dgm:pt>
    <dgm:pt modelId="{5600BBDF-E0E7-4367-9FF5-AA577015D79D}" type="pres">
      <dgm:prSet presAssocID="{A2FF86A6-43F9-430B-AB48-D5FC19A932F2}" presName="node" presStyleLbl="node1" presStyleIdx="1" presStyleCnt="12">
        <dgm:presLayoutVars>
          <dgm:bulletEnabled val="1"/>
        </dgm:presLayoutVars>
      </dgm:prSet>
      <dgm:spPr/>
    </dgm:pt>
    <dgm:pt modelId="{4F66D2C1-2AED-46BD-ADCA-37FAAAF55B4D}" type="pres">
      <dgm:prSet presAssocID="{53B2DAE4-C9E0-4DCF-8A7B-617500FC5879}" presName="sibTrans" presStyleCnt="0"/>
      <dgm:spPr/>
    </dgm:pt>
    <dgm:pt modelId="{041FC85D-A556-41B7-B83D-8605F6733117}" type="pres">
      <dgm:prSet presAssocID="{760A6398-BC67-41EF-8FB6-D2826E29E815}" presName="node" presStyleLbl="node1" presStyleIdx="2" presStyleCnt="12">
        <dgm:presLayoutVars>
          <dgm:bulletEnabled val="1"/>
        </dgm:presLayoutVars>
      </dgm:prSet>
      <dgm:spPr/>
    </dgm:pt>
    <dgm:pt modelId="{D8B77D80-0BF2-4E71-9B0A-D1C7CD0C99D0}" type="pres">
      <dgm:prSet presAssocID="{ABAFFEC6-B0C9-452F-B7BD-D02CB34B3DA5}" presName="sibTrans" presStyleCnt="0"/>
      <dgm:spPr/>
    </dgm:pt>
    <dgm:pt modelId="{38ECA026-0AF1-4B72-90E9-6EE96DA7AC98}" type="pres">
      <dgm:prSet presAssocID="{2ACD0999-8E14-4433-B761-19E9E05BF84C}" presName="node" presStyleLbl="node1" presStyleIdx="3" presStyleCnt="12">
        <dgm:presLayoutVars>
          <dgm:bulletEnabled val="1"/>
        </dgm:presLayoutVars>
      </dgm:prSet>
      <dgm:spPr/>
    </dgm:pt>
    <dgm:pt modelId="{0B09A0FB-2CF6-43E1-95E5-FEE23DFA6B99}" type="pres">
      <dgm:prSet presAssocID="{3C6E5950-E367-4231-896C-10AA9A16380C}" presName="sibTrans" presStyleCnt="0"/>
      <dgm:spPr/>
    </dgm:pt>
    <dgm:pt modelId="{D77C2A03-D335-4A9D-A23A-83EF9CC064F0}" type="pres">
      <dgm:prSet presAssocID="{532F8EF4-585D-42F5-BDDE-BC1D9CD30AED}" presName="node" presStyleLbl="node1" presStyleIdx="4" presStyleCnt="12">
        <dgm:presLayoutVars>
          <dgm:bulletEnabled val="1"/>
        </dgm:presLayoutVars>
      </dgm:prSet>
      <dgm:spPr/>
    </dgm:pt>
    <dgm:pt modelId="{40BE66BB-06F1-46C4-B7D9-A1BBBB53DB46}" type="pres">
      <dgm:prSet presAssocID="{AB652A94-0DCE-46FA-963E-86B50889860F}" presName="sibTrans" presStyleCnt="0"/>
      <dgm:spPr/>
    </dgm:pt>
    <dgm:pt modelId="{9230233F-757E-44C8-85CA-A13A478FC74C}" type="pres">
      <dgm:prSet presAssocID="{FFD86C5C-F51D-4546-A1CF-D0D60BC0946A}" presName="node" presStyleLbl="node1" presStyleIdx="5" presStyleCnt="12">
        <dgm:presLayoutVars>
          <dgm:bulletEnabled val="1"/>
        </dgm:presLayoutVars>
      </dgm:prSet>
      <dgm:spPr/>
    </dgm:pt>
    <dgm:pt modelId="{CB79F4E5-C6DF-4B84-81BA-8235E5E65A3C}" type="pres">
      <dgm:prSet presAssocID="{3087C2DA-8DCF-496D-9DAA-C58F6097F41A}" presName="sibTrans" presStyleCnt="0"/>
      <dgm:spPr/>
    </dgm:pt>
    <dgm:pt modelId="{22401700-11E4-43DD-8174-2C523986A279}" type="pres">
      <dgm:prSet presAssocID="{B0183E95-3385-4C8E-AEFA-8BB1A24DF868}" presName="node" presStyleLbl="node1" presStyleIdx="6" presStyleCnt="12">
        <dgm:presLayoutVars>
          <dgm:bulletEnabled val="1"/>
        </dgm:presLayoutVars>
      </dgm:prSet>
      <dgm:spPr/>
    </dgm:pt>
    <dgm:pt modelId="{480A3FFE-BB8F-4967-9136-0BBFB1D39840}" type="pres">
      <dgm:prSet presAssocID="{AD40534A-2190-454B-9DB7-624F91BCAEC6}" presName="sibTrans" presStyleCnt="0"/>
      <dgm:spPr/>
    </dgm:pt>
    <dgm:pt modelId="{8044F4E4-D3A7-4BFA-9010-F976D30B1226}" type="pres">
      <dgm:prSet presAssocID="{FEAD8FD3-CA68-43E0-B251-18FD151B2F52}" presName="node" presStyleLbl="node1" presStyleIdx="7" presStyleCnt="12">
        <dgm:presLayoutVars>
          <dgm:bulletEnabled val="1"/>
        </dgm:presLayoutVars>
      </dgm:prSet>
      <dgm:spPr/>
    </dgm:pt>
    <dgm:pt modelId="{DF976193-9686-4093-A11E-59BB599113F4}" type="pres">
      <dgm:prSet presAssocID="{FFB5676B-A4FD-4C8A-B453-1258809A5967}" presName="sibTrans" presStyleCnt="0"/>
      <dgm:spPr/>
    </dgm:pt>
    <dgm:pt modelId="{EB2567FC-C741-4A19-8E21-4006AA66D5AC}" type="pres">
      <dgm:prSet presAssocID="{8D0DCA75-E953-48A0-8DCA-5B0A65A17EE5}" presName="node" presStyleLbl="node1" presStyleIdx="8" presStyleCnt="12">
        <dgm:presLayoutVars>
          <dgm:bulletEnabled val="1"/>
        </dgm:presLayoutVars>
      </dgm:prSet>
      <dgm:spPr/>
    </dgm:pt>
    <dgm:pt modelId="{F11CB478-8310-4E0F-ADB2-0F491AD55208}" type="pres">
      <dgm:prSet presAssocID="{24000472-F94E-446D-BF1C-B5EA9AFB7C80}" presName="sibTrans" presStyleCnt="0"/>
      <dgm:spPr/>
    </dgm:pt>
    <dgm:pt modelId="{96D9DA5A-99B4-4475-B5BC-433ED85DE207}" type="pres">
      <dgm:prSet presAssocID="{6BB13FEB-2A2F-42B7-85E9-E2D823ED50A1}" presName="node" presStyleLbl="node1" presStyleIdx="9" presStyleCnt="12">
        <dgm:presLayoutVars>
          <dgm:bulletEnabled val="1"/>
        </dgm:presLayoutVars>
      </dgm:prSet>
      <dgm:spPr/>
    </dgm:pt>
    <dgm:pt modelId="{49447151-9538-4873-BD7F-183909207486}" type="pres">
      <dgm:prSet presAssocID="{3082573F-9059-4342-B56A-E1D138B59762}" presName="sibTrans" presStyleCnt="0"/>
      <dgm:spPr/>
    </dgm:pt>
    <dgm:pt modelId="{26E53184-F125-4F2C-93F7-333236EDDB6C}" type="pres">
      <dgm:prSet presAssocID="{323EEF27-50AB-483B-99DC-C70FCA896A03}" presName="node" presStyleLbl="node1" presStyleIdx="10" presStyleCnt="12">
        <dgm:presLayoutVars>
          <dgm:bulletEnabled val="1"/>
        </dgm:presLayoutVars>
      </dgm:prSet>
      <dgm:spPr/>
    </dgm:pt>
    <dgm:pt modelId="{B3B4A0E9-5CA9-45D5-B179-FDB8D32A6C65}" type="pres">
      <dgm:prSet presAssocID="{D13DF1E6-CC3A-476E-B99B-F36AB216F0F2}" presName="sibTrans" presStyleCnt="0"/>
      <dgm:spPr/>
    </dgm:pt>
    <dgm:pt modelId="{E3061BB6-9CCE-418C-BF1B-AC1179B9EE5F}" type="pres">
      <dgm:prSet presAssocID="{2DBB325B-71FF-4C7D-AD1F-C8F9A06A6767}" presName="node" presStyleLbl="node1" presStyleIdx="11" presStyleCnt="12">
        <dgm:presLayoutVars>
          <dgm:bulletEnabled val="1"/>
        </dgm:presLayoutVars>
      </dgm:prSet>
      <dgm:spPr/>
    </dgm:pt>
  </dgm:ptLst>
  <dgm:cxnLst>
    <dgm:cxn modelId="{DB62BB2B-69CD-4073-9723-9898190B341F}" srcId="{1C80BFCE-478B-49F1-9DEB-C329CE30B9B9}" destId="{323EEF27-50AB-483B-99DC-C70FCA896A03}" srcOrd="10" destOrd="0" parTransId="{344779FC-7A0E-4D51-BD68-DFD56AD76B82}" sibTransId="{D13DF1E6-CC3A-476E-B99B-F36AB216F0F2}"/>
    <dgm:cxn modelId="{A719C92B-0858-4ECB-8B70-E71051ACDD43}" srcId="{1C80BFCE-478B-49F1-9DEB-C329CE30B9B9}" destId="{6BB13FEB-2A2F-42B7-85E9-E2D823ED50A1}" srcOrd="9" destOrd="0" parTransId="{081E56BB-0164-4B4B-AE3D-27F672654BE4}" sibTransId="{3082573F-9059-4342-B56A-E1D138B59762}"/>
    <dgm:cxn modelId="{B7915430-094B-4A28-BDDC-A0CF9947274E}" type="presOf" srcId="{A2FF86A6-43F9-430B-AB48-D5FC19A932F2}" destId="{5600BBDF-E0E7-4367-9FF5-AA577015D79D}" srcOrd="0" destOrd="0" presId="urn:microsoft.com/office/officeart/2005/8/layout/default"/>
    <dgm:cxn modelId="{94EDDC5F-EFF2-400C-A745-14C9E86D8F94}" type="presOf" srcId="{B0183E95-3385-4C8E-AEFA-8BB1A24DF868}" destId="{22401700-11E4-43DD-8174-2C523986A279}" srcOrd="0" destOrd="0" presId="urn:microsoft.com/office/officeart/2005/8/layout/default"/>
    <dgm:cxn modelId="{477C9060-1B92-4AC5-83F4-F4A355963FB5}" srcId="{1C80BFCE-478B-49F1-9DEB-C329CE30B9B9}" destId="{8D0DCA75-E953-48A0-8DCA-5B0A65A17EE5}" srcOrd="8" destOrd="0" parTransId="{EB694F85-9A01-44EC-AC71-D097596092AF}" sibTransId="{24000472-F94E-446D-BF1C-B5EA9AFB7C80}"/>
    <dgm:cxn modelId="{7381F564-8AED-4C07-BC66-39B3B9DC6AA6}" type="presOf" srcId="{760A6398-BC67-41EF-8FB6-D2826E29E815}" destId="{041FC85D-A556-41B7-B83D-8605F6733117}" srcOrd="0" destOrd="0" presId="urn:microsoft.com/office/officeart/2005/8/layout/default"/>
    <dgm:cxn modelId="{233FAE65-9A9A-4527-A71A-3C831DDE0F19}" srcId="{1C80BFCE-478B-49F1-9DEB-C329CE30B9B9}" destId="{25332012-5A0D-4127-B53B-12896C2FABBE}" srcOrd="0" destOrd="0" parTransId="{EEFAC8E7-E78B-49AD-B2ED-6EEC878D90EC}" sibTransId="{CF55BF9B-ACEA-45F0-BAB0-71F5F1FB4547}"/>
    <dgm:cxn modelId="{6B304049-4277-40A0-9ABC-A955084C35E9}" srcId="{1C80BFCE-478B-49F1-9DEB-C329CE30B9B9}" destId="{760A6398-BC67-41EF-8FB6-D2826E29E815}" srcOrd="2" destOrd="0" parTransId="{B6CE3A77-C03A-4538-9F81-C6AE818D38BE}" sibTransId="{ABAFFEC6-B0C9-452F-B7BD-D02CB34B3DA5}"/>
    <dgm:cxn modelId="{4A16C67A-569D-4DFB-8498-7A5D1741476C}" type="presOf" srcId="{FFD86C5C-F51D-4546-A1CF-D0D60BC0946A}" destId="{9230233F-757E-44C8-85CA-A13A478FC74C}" srcOrd="0" destOrd="0" presId="urn:microsoft.com/office/officeart/2005/8/layout/default"/>
    <dgm:cxn modelId="{CD567781-A8FA-4C45-8EEC-D6C9AADD2835}" srcId="{1C80BFCE-478B-49F1-9DEB-C329CE30B9B9}" destId="{2DBB325B-71FF-4C7D-AD1F-C8F9A06A6767}" srcOrd="11" destOrd="0" parTransId="{A269856C-FC08-4655-BA9A-782555476E74}" sibTransId="{5DCC0656-8C09-49A5-BAFB-CFA5505C2013}"/>
    <dgm:cxn modelId="{D04C2688-EBB4-4BF4-BB36-F3C6BF9E0BAF}" srcId="{1C80BFCE-478B-49F1-9DEB-C329CE30B9B9}" destId="{532F8EF4-585D-42F5-BDDE-BC1D9CD30AED}" srcOrd="4" destOrd="0" parTransId="{7CCF016E-CC75-4780-B92B-E2B52F6AE39E}" sibTransId="{AB652A94-0DCE-46FA-963E-86B50889860F}"/>
    <dgm:cxn modelId="{F63E08A0-BD6C-4AD8-A73E-B9F672752D42}" srcId="{1C80BFCE-478B-49F1-9DEB-C329CE30B9B9}" destId="{B0183E95-3385-4C8E-AEFA-8BB1A24DF868}" srcOrd="6" destOrd="0" parTransId="{47434B63-CCE1-4D85-9D82-3F7B47B30F47}" sibTransId="{AD40534A-2190-454B-9DB7-624F91BCAEC6}"/>
    <dgm:cxn modelId="{417B92A1-B538-4E58-AAE7-43C754387408}" srcId="{1C80BFCE-478B-49F1-9DEB-C329CE30B9B9}" destId="{FFD86C5C-F51D-4546-A1CF-D0D60BC0946A}" srcOrd="5" destOrd="0" parTransId="{CAF6A2E7-5348-421E-8F1D-3C80E78564F3}" sibTransId="{3087C2DA-8DCF-496D-9DAA-C58F6097F41A}"/>
    <dgm:cxn modelId="{1C61E8A9-6EC6-4D6F-BC05-B58AB609D96F}" type="presOf" srcId="{323EEF27-50AB-483B-99DC-C70FCA896A03}" destId="{26E53184-F125-4F2C-93F7-333236EDDB6C}" srcOrd="0" destOrd="0" presId="urn:microsoft.com/office/officeart/2005/8/layout/default"/>
    <dgm:cxn modelId="{663FFBAF-7891-4AB1-A35D-51E177ECF015}" type="presOf" srcId="{FEAD8FD3-CA68-43E0-B251-18FD151B2F52}" destId="{8044F4E4-D3A7-4BFA-9010-F976D30B1226}" srcOrd="0" destOrd="0" presId="urn:microsoft.com/office/officeart/2005/8/layout/default"/>
    <dgm:cxn modelId="{A5C522B5-8FAB-49A7-AACD-0E16F80D3CA8}" type="presOf" srcId="{8D0DCA75-E953-48A0-8DCA-5B0A65A17EE5}" destId="{EB2567FC-C741-4A19-8E21-4006AA66D5AC}" srcOrd="0" destOrd="0" presId="urn:microsoft.com/office/officeart/2005/8/layout/default"/>
    <dgm:cxn modelId="{BBFA9EB6-45CD-4E46-8FA0-54B4AD0D1127}" type="presOf" srcId="{6BB13FEB-2A2F-42B7-85E9-E2D823ED50A1}" destId="{96D9DA5A-99B4-4475-B5BC-433ED85DE207}" srcOrd="0" destOrd="0" presId="urn:microsoft.com/office/officeart/2005/8/layout/default"/>
    <dgm:cxn modelId="{28E049B7-4800-4494-8001-F26443F54E9C}" type="presOf" srcId="{25332012-5A0D-4127-B53B-12896C2FABBE}" destId="{7C263075-BD40-42C5-AD71-F2E478243697}" srcOrd="0" destOrd="0" presId="urn:microsoft.com/office/officeart/2005/8/layout/default"/>
    <dgm:cxn modelId="{041125C5-EA68-4812-853E-A26EB65C0AE8}" type="presOf" srcId="{532F8EF4-585D-42F5-BDDE-BC1D9CD30AED}" destId="{D77C2A03-D335-4A9D-A23A-83EF9CC064F0}" srcOrd="0" destOrd="0" presId="urn:microsoft.com/office/officeart/2005/8/layout/default"/>
    <dgm:cxn modelId="{F7926DC5-EE2A-41D2-A7F5-4E7F6F854C7C}" type="presOf" srcId="{2ACD0999-8E14-4433-B761-19E9E05BF84C}" destId="{38ECA026-0AF1-4B72-90E9-6EE96DA7AC98}" srcOrd="0" destOrd="0" presId="urn:microsoft.com/office/officeart/2005/8/layout/default"/>
    <dgm:cxn modelId="{53C19AD2-D4B9-4460-88C5-4ED4197028C6}" srcId="{1C80BFCE-478B-49F1-9DEB-C329CE30B9B9}" destId="{FEAD8FD3-CA68-43E0-B251-18FD151B2F52}" srcOrd="7" destOrd="0" parTransId="{2ED001E0-A6B2-4CFF-B201-6C3ED3288464}" sibTransId="{FFB5676B-A4FD-4C8A-B453-1258809A5967}"/>
    <dgm:cxn modelId="{65C1B7DA-EC36-470D-A0D3-68724B1DDE13}" type="presOf" srcId="{2DBB325B-71FF-4C7D-AD1F-C8F9A06A6767}" destId="{E3061BB6-9CCE-418C-BF1B-AC1179B9EE5F}" srcOrd="0" destOrd="0" presId="urn:microsoft.com/office/officeart/2005/8/layout/default"/>
    <dgm:cxn modelId="{CAC13BE1-5063-4DF8-BC2C-CAA86EC1884F}" type="presOf" srcId="{1C80BFCE-478B-49F1-9DEB-C329CE30B9B9}" destId="{B9ECA449-5BED-46B8-98AD-D95508600AAA}" srcOrd="0" destOrd="0" presId="urn:microsoft.com/office/officeart/2005/8/layout/default"/>
    <dgm:cxn modelId="{E7E5FBF5-4EDC-4F1D-8968-ED5DA961FCC9}" srcId="{1C80BFCE-478B-49F1-9DEB-C329CE30B9B9}" destId="{2ACD0999-8E14-4433-B761-19E9E05BF84C}" srcOrd="3" destOrd="0" parTransId="{81F86F23-6185-46E0-83FF-B4DEED535A5F}" sibTransId="{3C6E5950-E367-4231-896C-10AA9A16380C}"/>
    <dgm:cxn modelId="{43C690FA-858C-4C4E-9445-87BDB2893746}" srcId="{1C80BFCE-478B-49F1-9DEB-C329CE30B9B9}" destId="{A2FF86A6-43F9-430B-AB48-D5FC19A932F2}" srcOrd="1" destOrd="0" parTransId="{483A0A87-DFD5-4D48-B26E-78DB6C2D9BC1}" sibTransId="{53B2DAE4-C9E0-4DCF-8A7B-617500FC5879}"/>
    <dgm:cxn modelId="{D571AFB3-C297-4335-A690-F3ACEC9BD600}" type="presParOf" srcId="{B9ECA449-5BED-46B8-98AD-D95508600AAA}" destId="{7C263075-BD40-42C5-AD71-F2E478243697}" srcOrd="0" destOrd="0" presId="urn:microsoft.com/office/officeart/2005/8/layout/default"/>
    <dgm:cxn modelId="{EC787548-F3E9-42B0-9071-CE83D204ED2E}" type="presParOf" srcId="{B9ECA449-5BED-46B8-98AD-D95508600AAA}" destId="{EDC79427-9D2C-474A-9CAE-3ABDBF6C3786}" srcOrd="1" destOrd="0" presId="urn:microsoft.com/office/officeart/2005/8/layout/default"/>
    <dgm:cxn modelId="{779AB3F8-4479-49AD-AEB7-FBEE1C691F69}" type="presParOf" srcId="{B9ECA449-5BED-46B8-98AD-D95508600AAA}" destId="{5600BBDF-E0E7-4367-9FF5-AA577015D79D}" srcOrd="2" destOrd="0" presId="urn:microsoft.com/office/officeart/2005/8/layout/default"/>
    <dgm:cxn modelId="{26A24A53-61D3-4F93-B988-91505C9D6D12}" type="presParOf" srcId="{B9ECA449-5BED-46B8-98AD-D95508600AAA}" destId="{4F66D2C1-2AED-46BD-ADCA-37FAAAF55B4D}" srcOrd="3" destOrd="0" presId="urn:microsoft.com/office/officeart/2005/8/layout/default"/>
    <dgm:cxn modelId="{02075A39-703E-479F-A869-1E61E677BE5D}" type="presParOf" srcId="{B9ECA449-5BED-46B8-98AD-D95508600AAA}" destId="{041FC85D-A556-41B7-B83D-8605F6733117}" srcOrd="4" destOrd="0" presId="urn:microsoft.com/office/officeart/2005/8/layout/default"/>
    <dgm:cxn modelId="{B72A6276-4AA5-4444-A0DD-F128110852EB}" type="presParOf" srcId="{B9ECA449-5BED-46B8-98AD-D95508600AAA}" destId="{D8B77D80-0BF2-4E71-9B0A-D1C7CD0C99D0}" srcOrd="5" destOrd="0" presId="urn:microsoft.com/office/officeart/2005/8/layout/default"/>
    <dgm:cxn modelId="{694D42A7-3ADB-4877-8B7A-F8D5BBA3A7C4}" type="presParOf" srcId="{B9ECA449-5BED-46B8-98AD-D95508600AAA}" destId="{38ECA026-0AF1-4B72-90E9-6EE96DA7AC98}" srcOrd="6" destOrd="0" presId="urn:microsoft.com/office/officeart/2005/8/layout/default"/>
    <dgm:cxn modelId="{1F5B3FD8-5C33-4F4C-ADC4-D059B6A18751}" type="presParOf" srcId="{B9ECA449-5BED-46B8-98AD-D95508600AAA}" destId="{0B09A0FB-2CF6-43E1-95E5-FEE23DFA6B99}" srcOrd="7" destOrd="0" presId="urn:microsoft.com/office/officeart/2005/8/layout/default"/>
    <dgm:cxn modelId="{681AE6D2-730D-42BD-9D30-A9A9EAEF9E35}" type="presParOf" srcId="{B9ECA449-5BED-46B8-98AD-D95508600AAA}" destId="{D77C2A03-D335-4A9D-A23A-83EF9CC064F0}" srcOrd="8" destOrd="0" presId="urn:microsoft.com/office/officeart/2005/8/layout/default"/>
    <dgm:cxn modelId="{5FD615AC-FF39-44E6-A759-7998CFE2DA95}" type="presParOf" srcId="{B9ECA449-5BED-46B8-98AD-D95508600AAA}" destId="{40BE66BB-06F1-46C4-B7D9-A1BBBB53DB46}" srcOrd="9" destOrd="0" presId="urn:microsoft.com/office/officeart/2005/8/layout/default"/>
    <dgm:cxn modelId="{2D946E9F-ABB4-4B72-8C76-8296ADFEE213}" type="presParOf" srcId="{B9ECA449-5BED-46B8-98AD-D95508600AAA}" destId="{9230233F-757E-44C8-85CA-A13A478FC74C}" srcOrd="10" destOrd="0" presId="urn:microsoft.com/office/officeart/2005/8/layout/default"/>
    <dgm:cxn modelId="{B8CCFFA9-8B54-4470-9867-9FD0A22A8422}" type="presParOf" srcId="{B9ECA449-5BED-46B8-98AD-D95508600AAA}" destId="{CB79F4E5-C6DF-4B84-81BA-8235E5E65A3C}" srcOrd="11" destOrd="0" presId="urn:microsoft.com/office/officeart/2005/8/layout/default"/>
    <dgm:cxn modelId="{2521C1E5-9586-4BF8-8A6C-D1D2ACC0A61B}" type="presParOf" srcId="{B9ECA449-5BED-46B8-98AD-D95508600AAA}" destId="{22401700-11E4-43DD-8174-2C523986A279}" srcOrd="12" destOrd="0" presId="urn:microsoft.com/office/officeart/2005/8/layout/default"/>
    <dgm:cxn modelId="{F64A89F1-1EE7-4C9B-8260-1F66044A11AA}" type="presParOf" srcId="{B9ECA449-5BED-46B8-98AD-D95508600AAA}" destId="{480A3FFE-BB8F-4967-9136-0BBFB1D39840}" srcOrd="13" destOrd="0" presId="urn:microsoft.com/office/officeart/2005/8/layout/default"/>
    <dgm:cxn modelId="{9E048661-9CC0-4CBD-8010-62E4F542FBCB}" type="presParOf" srcId="{B9ECA449-5BED-46B8-98AD-D95508600AAA}" destId="{8044F4E4-D3A7-4BFA-9010-F976D30B1226}" srcOrd="14" destOrd="0" presId="urn:microsoft.com/office/officeart/2005/8/layout/default"/>
    <dgm:cxn modelId="{A83F8D05-E4B8-4CDB-97C2-5C8E5C13B184}" type="presParOf" srcId="{B9ECA449-5BED-46B8-98AD-D95508600AAA}" destId="{DF976193-9686-4093-A11E-59BB599113F4}" srcOrd="15" destOrd="0" presId="urn:microsoft.com/office/officeart/2005/8/layout/default"/>
    <dgm:cxn modelId="{D836374A-2AE8-48F3-9395-67274D8EF1A3}" type="presParOf" srcId="{B9ECA449-5BED-46B8-98AD-D95508600AAA}" destId="{EB2567FC-C741-4A19-8E21-4006AA66D5AC}" srcOrd="16" destOrd="0" presId="urn:microsoft.com/office/officeart/2005/8/layout/default"/>
    <dgm:cxn modelId="{69E3C78F-DC1B-4B1F-B6CB-EBCEA338615D}" type="presParOf" srcId="{B9ECA449-5BED-46B8-98AD-D95508600AAA}" destId="{F11CB478-8310-4E0F-ADB2-0F491AD55208}" srcOrd="17" destOrd="0" presId="urn:microsoft.com/office/officeart/2005/8/layout/default"/>
    <dgm:cxn modelId="{AE30AAE8-0FAE-4E9A-981E-ED8ECC732198}" type="presParOf" srcId="{B9ECA449-5BED-46B8-98AD-D95508600AAA}" destId="{96D9DA5A-99B4-4475-B5BC-433ED85DE207}" srcOrd="18" destOrd="0" presId="urn:microsoft.com/office/officeart/2005/8/layout/default"/>
    <dgm:cxn modelId="{A4A03414-D848-43DB-8B8B-CFA7F53EBA5F}" type="presParOf" srcId="{B9ECA449-5BED-46B8-98AD-D95508600AAA}" destId="{49447151-9538-4873-BD7F-183909207486}" srcOrd="19" destOrd="0" presId="urn:microsoft.com/office/officeart/2005/8/layout/default"/>
    <dgm:cxn modelId="{5D17509E-4F4C-4D4F-83E4-4BEEA0657C19}" type="presParOf" srcId="{B9ECA449-5BED-46B8-98AD-D95508600AAA}" destId="{26E53184-F125-4F2C-93F7-333236EDDB6C}" srcOrd="20" destOrd="0" presId="urn:microsoft.com/office/officeart/2005/8/layout/default"/>
    <dgm:cxn modelId="{0DC17ED9-FAA8-429B-A137-B020E95ABB46}" type="presParOf" srcId="{B9ECA449-5BED-46B8-98AD-D95508600AAA}" destId="{B3B4A0E9-5CA9-45D5-B179-FDB8D32A6C65}" srcOrd="21" destOrd="0" presId="urn:microsoft.com/office/officeart/2005/8/layout/default"/>
    <dgm:cxn modelId="{3CE8CABE-F34A-4369-B255-40BF12E78D4A}" type="presParOf" srcId="{B9ECA449-5BED-46B8-98AD-D95508600AAA}" destId="{E3061BB6-9CCE-418C-BF1B-AC1179B9EE5F}"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80BFCE-478B-49F1-9DEB-C329CE30B9B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BB8362A5-EA58-43B1-8586-0F04DAC2EB38}">
      <dgm:prSet/>
      <dgm:spPr/>
      <dgm:t>
        <a:bodyPr/>
        <a:lstStyle/>
        <a:p>
          <a:r>
            <a:rPr lang="en-GB" b="0" i="0" dirty="0"/>
            <a:t>NHS Kent and Medway Children’s and Maternity Commissioning Team Bitesize collection</a:t>
          </a:r>
          <a:endParaRPr lang="en-GB" dirty="0"/>
        </a:p>
      </dgm:t>
    </dgm:pt>
    <dgm:pt modelId="{08A5E2AD-07B5-4C64-8239-A314E635B6D9}" type="parTrans" cxnId="{32D50251-9C2C-40B3-A1E3-4C54EB85A33F}">
      <dgm:prSet/>
      <dgm:spPr/>
      <dgm:t>
        <a:bodyPr/>
        <a:lstStyle/>
        <a:p>
          <a:endParaRPr lang="en-GB"/>
        </a:p>
      </dgm:t>
    </dgm:pt>
    <dgm:pt modelId="{0A86067A-3860-4C79-9BB1-85577ABB0ADE}" type="sibTrans" cxnId="{32D50251-9C2C-40B3-A1E3-4C54EB85A33F}">
      <dgm:prSet/>
      <dgm:spPr/>
      <dgm:t>
        <a:bodyPr/>
        <a:lstStyle/>
        <a:p>
          <a:endParaRPr lang="en-GB"/>
        </a:p>
      </dgm:t>
    </dgm:pt>
    <dgm:pt modelId="{9E55C236-53BB-49F3-B709-E2786437E761}">
      <dgm:prSet/>
      <dgm:spPr/>
      <dgm:t>
        <a:bodyPr/>
        <a:lstStyle/>
        <a:p>
          <a:r>
            <a:rPr lang="en-GB" b="0" i="0" dirty="0"/>
            <a:t>MTD 'Learn the essentials of management'</a:t>
          </a:r>
          <a:endParaRPr lang="en-GB" dirty="0"/>
        </a:p>
      </dgm:t>
    </dgm:pt>
    <dgm:pt modelId="{80AFCB41-5A24-467B-BC27-A3B5D81EA6C4}" type="parTrans" cxnId="{61D68827-B5E5-44D6-9740-6E414C1D4E35}">
      <dgm:prSet/>
      <dgm:spPr/>
      <dgm:t>
        <a:bodyPr/>
        <a:lstStyle/>
        <a:p>
          <a:endParaRPr lang="en-GB"/>
        </a:p>
      </dgm:t>
    </dgm:pt>
    <dgm:pt modelId="{F89AE702-0B3E-430C-B9DC-2DBDB222BD97}" type="sibTrans" cxnId="{61D68827-B5E5-44D6-9740-6E414C1D4E35}">
      <dgm:prSet/>
      <dgm:spPr/>
      <dgm:t>
        <a:bodyPr/>
        <a:lstStyle/>
        <a:p>
          <a:endParaRPr lang="en-GB"/>
        </a:p>
      </dgm:t>
    </dgm:pt>
    <dgm:pt modelId="{49DC1358-8457-4F9E-B422-91E1ED51DA0B}">
      <dgm:prSet/>
      <dgm:spPr/>
      <dgm:t>
        <a:bodyPr/>
        <a:lstStyle/>
        <a:p>
          <a:r>
            <a:rPr lang="en-GB" b="0" i="0" dirty="0"/>
            <a:t>Kings Fund: Leading well for staff health and wellbeing in the NHS</a:t>
          </a:r>
          <a:endParaRPr lang="en-GB" dirty="0"/>
        </a:p>
      </dgm:t>
    </dgm:pt>
    <dgm:pt modelId="{08A82DBC-3B2C-4F5F-B259-EE0E5EE27314}" type="parTrans" cxnId="{0736C0EC-47D4-48F4-9B96-FD000A9D61A1}">
      <dgm:prSet/>
      <dgm:spPr/>
      <dgm:t>
        <a:bodyPr/>
        <a:lstStyle/>
        <a:p>
          <a:endParaRPr lang="en-GB"/>
        </a:p>
      </dgm:t>
    </dgm:pt>
    <dgm:pt modelId="{991911BA-E9EA-42BA-B623-75F514F18C39}" type="sibTrans" cxnId="{0736C0EC-47D4-48F4-9B96-FD000A9D61A1}">
      <dgm:prSet/>
      <dgm:spPr/>
      <dgm:t>
        <a:bodyPr/>
        <a:lstStyle/>
        <a:p>
          <a:endParaRPr lang="en-GB"/>
        </a:p>
      </dgm:t>
    </dgm:pt>
    <dgm:pt modelId="{FC51C57C-0A25-49E0-BAFD-596974EB5063}">
      <dgm:prSet/>
      <dgm:spPr/>
      <dgm:t>
        <a:bodyPr/>
        <a:lstStyle/>
        <a:p>
          <a:r>
            <a:rPr lang="en-GB" b="0" i="0" dirty="0"/>
            <a:t>Bexley VSC have created some helpful free micro training sessions on topics ranging from ‘Creating an Impact Report’ to ‘Online Whiteboards</a:t>
          </a:r>
          <a:endParaRPr lang="en-GB" dirty="0"/>
        </a:p>
      </dgm:t>
    </dgm:pt>
    <dgm:pt modelId="{1BE28205-DE35-4C2C-AA58-E8B07F2DA29A}" type="parTrans" cxnId="{49531764-8071-45D5-B29C-2E2A328FB187}">
      <dgm:prSet/>
      <dgm:spPr/>
      <dgm:t>
        <a:bodyPr/>
        <a:lstStyle/>
        <a:p>
          <a:endParaRPr lang="en-GB"/>
        </a:p>
      </dgm:t>
    </dgm:pt>
    <dgm:pt modelId="{948A7296-4D3F-44B6-A4AA-93CA45AB8158}" type="sibTrans" cxnId="{49531764-8071-45D5-B29C-2E2A328FB187}">
      <dgm:prSet/>
      <dgm:spPr/>
      <dgm:t>
        <a:bodyPr/>
        <a:lstStyle/>
        <a:p>
          <a:endParaRPr lang="en-GB"/>
        </a:p>
      </dgm:t>
    </dgm:pt>
    <dgm:pt modelId="{B9ECA449-5BED-46B8-98AD-D95508600AAA}" type="pres">
      <dgm:prSet presAssocID="{1C80BFCE-478B-49F1-9DEB-C329CE30B9B9}" presName="diagram" presStyleCnt="0">
        <dgm:presLayoutVars>
          <dgm:dir/>
          <dgm:resizeHandles val="exact"/>
        </dgm:presLayoutVars>
      </dgm:prSet>
      <dgm:spPr/>
    </dgm:pt>
    <dgm:pt modelId="{EC665D45-2ECE-455F-9943-498B10401F08}" type="pres">
      <dgm:prSet presAssocID="{BB8362A5-EA58-43B1-8586-0F04DAC2EB38}" presName="node" presStyleLbl="node1" presStyleIdx="0" presStyleCnt="4">
        <dgm:presLayoutVars>
          <dgm:bulletEnabled val="1"/>
        </dgm:presLayoutVars>
      </dgm:prSet>
      <dgm:spPr/>
    </dgm:pt>
    <dgm:pt modelId="{3C68653C-60F0-4C3B-A3D3-457118CA00CD}" type="pres">
      <dgm:prSet presAssocID="{0A86067A-3860-4C79-9BB1-85577ABB0ADE}" presName="sibTrans" presStyleCnt="0"/>
      <dgm:spPr/>
    </dgm:pt>
    <dgm:pt modelId="{93F9B218-5B62-46FA-9063-F7F3C7C930FF}" type="pres">
      <dgm:prSet presAssocID="{9E55C236-53BB-49F3-B709-E2786437E761}" presName="node" presStyleLbl="node1" presStyleIdx="1" presStyleCnt="4">
        <dgm:presLayoutVars>
          <dgm:bulletEnabled val="1"/>
        </dgm:presLayoutVars>
      </dgm:prSet>
      <dgm:spPr/>
    </dgm:pt>
    <dgm:pt modelId="{47D9336D-EA75-4BD3-9F8F-2EAB98E1A698}" type="pres">
      <dgm:prSet presAssocID="{F89AE702-0B3E-430C-B9DC-2DBDB222BD97}" presName="sibTrans" presStyleCnt="0"/>
      <dgm:spPr/>
    </dgm:pt>
    <dgm:pt modelId="{1C91C506-878E-4EFD-9C8D-D8F2B875B4D4}" type="pres">
      <dgm:prSet presAssocID="{49DC1358-8457-4F9E-B422-91E1ED51DA0B}" presName="node" presStyleLbl="node1" presStyleIdx="2" presStyleCnt="4">
        <dgm:presLayoutVars>
          <dgm:bulletEnabled val="1"/>
        </dgm:presLayoutVars>
      </dgm:prSet>
      <dgm:spPr/>
    </dgm:pt>
    <dgm:pt modelId="{E6AA84A4-1B61-49B8-B7CF-7596E063DE91}" type="pres">
      <dgm:prSet presAssocID="{991911BA-E9EA-42BA-B623-75F514F18C39}" presName="sibTrans" presStyleCnt="0"/>
      <dgm:spPr/>
    </dgm:pt>
    <dgm:pt modelId="{E9B90097-EF81-44CA-85A2-EAC97C80494D}" type="pres">
      <dgm:prSet presAssocID="{FC51C57C-0A25-49E0-BAFD-596974EB5063}" presName="node" presStyleLbl="node1" presStyleIdx="3" presStyleCnt="4">
        <dgm:presLayoutVars>
          <dgm:bulletEnabled val="1"/>
        </dgm:presLayoutVars>
      </dgm:prSet>
      <dgm:spPr/>
    </dgm:pt>
  </dgm:ptLst>
  <dgm:cxnLst>
    <dgm:cxn modelId="{8341761D-5043-4785-ACC5-2E359C57F633}" type="presOf" srcId="{BB8362A5-EA58-43B1-8586-0F04DAC2EB38}" destId="{EC665D45-2ECE-455F-9943-498B10401F08}" srcOrd="0" destOrd="0" presId="urn:microsoft.com/office/officeart/2005/8/layout/default"/>
    <dgm:cxn modelId="{61D68827-B5E5-44D6-9740-6E414C1D4E35}" srcId="{1C80BFCE-478B-49F1-9DEB-C329CE30B9B9}" destId="{9E55C236-53BB-49F3-B709-E2786437E761}" srcOrd="1" destOrd="0" parTransId="{80AFCB41-5A24-467B-BC27-A3B5D81EA6C4}" sibTransId="{F89AE702-0B3E-430C-B9DC-2DBDB222BD97}"/>
    <dgm:cxn modelId="{49531764-8071-45D5-B29C-2E2A328FB187}" srcId="{1C80BFCE-478B-49F1-9DEB-C329CE30B9B9}" destId="{FC51C57C-0A25-49E0-BAFD-596974EB5063}" srcOrd="3" destOrd="0" parTransId="{1BE28205-DE35-4C2C-AA58-E8B07F2DA29A}" sibTransId="{948A7296-4D3F-44B6-A4AA-93CA45AB8158}"/>
    <dgm:cxn modelId="{32D50251-9C2C-40B3-A1E3-4C54EB85A33F}" srcId="{1C80BFCE-478B-49F1-9DEB-C329CE30B9B9}" destId="{BB8362A5-EA58-43B1-8586-0F04DAC2EB38}" srcOrd="0" destOrd="0" parTransId="{08A5E2AD-07B5-4C64-8239-A314E635B6D9}" sibTransId="{0A86067A-3860-4C79-9BB1-85577ABB0ADE}"/>
    <dgm:cxn modelId="{C523B6A4-F631-40F1-A121-08D71A715A36}" type="presOf" srcId="{9E55C236-53BB-49F3-B709-E2786437E761}" destId="{93F9B218-5B62-46FA-9063-F7F3C7C930FF}" srcOrd="0" destOrd="0" presId="urn:microsoft.com/office/officeart/2005/8/layout/default"/>
    <dgm:cxn modelId="{4CCDB1E0-7601-44A1-B783-9EE9E12D4B73}" type="presOf" srcId="{49DC1358-8457-4F9E-B422-91E1ED51DA0B}" destId="{1C91C506-878E-4EFD-9C8D-D8F2B875B4D4}" srcOrd="0" destOrd="0" presId="urn:microsoft.com/office/officeart/2005/8/layout/default"/>
    <dgm:cxn modelId="{CAC13BE1-5063-4DF8-BC2C-CAA86EC1884F}" type="presOf" srcId="{1C80BFCE-478B-49F1-9DEB-C329CE30B9B9}" destId="{B9ECA449-5BED-46B8-98AD-D95508600AAA}" srcOrd="0" destOrd="0" presId="urn:microsoft.com/office/officeart/2005/8/layout/default"/>
    <dgm:cxn modelId="{AA19A4EB-6BA3-4F57-A5AF-FC428A231C30}" type="presOf" srcId="{FC51C57C-0A25-49E0-BAFD-596974EB5063}" destId="{E9B90097-EF81-44CA-85A2-EAC97C80494D}" srcOrd="0" destOrd="0" presId="urn:microsoft.com/office/officeart/2005/8/layout/default"/>
    <dgm:cxn modelId="{0736C0EC-47D4-48F4-9B96-FD000A9D61A1}" srcId="{1C80BFCE-478B-49F1-9DEB-C329CE30B9B9}" destId="{49DC1358-8457-4F9E-B422-91E1ED51DA0B}" srcOrd="2" destOrd="0" parTransId="{08A82DBC-3B2C-4F5F-B259-EE0E5EE27314}" sibTransId="{991911BA-E9EA-42BA-B623-75F514F18C39}"/>
    <dgm:cxn modelId="{84720929-A29E-4259-95B3-BB92729C6EB2}" type="presParOf" srcId="{B9ECA449-5BED-46B8-98AD-D95508600AAA}" destId="{EC665D45-2ECE-455F-9943-498B10401F08}" srcOrd="0" destOrd="0" presId="urn:microsoft.com/office/officeart/2005/8/layout/default"/>
    <dgm:cxn modelId="{0EFB0995-B5D4-432A-A791-B18C54DF55F5}" type="presParOf" srcId="{B9ECA449-5BED-46B8-98AD-D95508600AAA}" destId="{3C68653C-60F0-4C3B-A3D3-457118CA00CD}" srcOrd="1" destOrd="0" presId="urn:microsoft.com/office/officeart/2005/8/layout/default"/>
    <dgm:cxn modelId="{54A807BE-3C39-4D47-86EE-2F97CDB12C20}" type="presParOf" srcId="{B9ECA449-5BED-46B8-98AD-D95508600AAA}" destId="{93F9B218-5B62-46FA-9063-F7F3C7C930FF}" srcOrd="2" destOrd="0" presId="urn:microsoft.com/office/officeart/2005/8/layout/default"/>
    <dgm:cxn modelId="{C049014B-E14F-42AC-BBE6-96CEAA61FF8A}" type="presParOf" srcId="{B9ECA449-5BED-46B8-98AD-D95508600AAA}" destId="{47D9336D-EA75-4BD3-9F8F-2EAB98E1A698}" srcOrd="3" destOrd="0" presId="urn:microsoft.com/office/officeart/2005/8/layout/default"/>
    <dgm:cxn modelId="{14F22FB5-B6BC-4AE7-B8A4-290A335B9645}" type="presParOf" srcId="{B9ECA449-5BED-46B8-98AD-D95508600AAA}" destId="{1C91C506-878E-4EFD-9C8D-D8F2B875B4D4}" srcOrd="4" destOrd="0" presId="urn:microsoft.com/office/officeart/2005/8/layout/default"/>
    <dgm:cxn modelId="{F1328D44-AF2C-48B2-9FD3-8D72807E5BED}" type="presParOf" srcId="{B9ECA449-5BED-46B8-98AD-D95508600AAA}" destId="{E6AA84A4-1B61-49B8-B7CF-7596E063DE91}" srcOrd="5" destOrd="0" presId="urn:microsoft.com/office/officeart/2005/8/layout/default"/>
    <dgm:cxn modelId="{C4441C1E-FC5C-4C04-8C51-8B420C1F0454}" type="presParOf" srcId="{B9ECA449-5BED-46B8-98AD-D95508600AAA}" destId="{E9B90097-EF81-44CA-85A2-EAC97C80494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80BFCE-478B-49F1-9DEB-C329CE30B9B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4C25542B-5BB2-4B62-A3A6-26C9F2004A47}">
      <dgm:prSet/>
      <dgm:spPr/>
      <dgm:t>
        <a:bodyPr/>
        <a:lstStyle/>
        <a:p>
          <a:r>
            <a:rPr lang="en-GB" b="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Obesity Training</a:t>
          </a:r>
          <a:endParaRPr lang="en-GB" b="0" dirty="0">
            <a:solidFill>
              <a:schemeClr val="bg1"/>
            </a:solidFill>
          </a:endParaRPr>
        </a:p>
      </dgm:t>
    </dgm:pt>
    <dgm:pt modelId="{D1B97393-8743-4181-A5DC-AE940BD681D8}" type="parTrans" cxnId="{31AE2ACD-6BCE-406A-8FAC-1288E0A35DAF}">
      <dgm:prSet/>
      <dgm:spPr/>
      <dgm:t>
        <a:bodyPr/>
        <a:lstStyle/>
        <a:p>
          <a:endParaRPr lang="en-GB" b="0">
            <a:solidFill>
              <a:schemeClr val="bg1"/>
            </a:solidFill>
          </a:endParaRPr>
        </a:p>
      </dgm:t>
    </dgm:pt>
    <dgm:pt modelId="{803BD486-28B6-4697-82DC-389822127234}" type="sibTrans" cxnId="{31AE2ACD-6BCE-406A-8FAC-1288E0A35DAF}">
      <dgm:prSet/>
      <dgm:spPr/>
      <dgm:t>
        <a:bodyPr/>
        <a:lstStyle/>
        <a:p>
          <a:endParaRPr lang="en-GB" b="0">
            <a:solidFill>
              <a:schemeClr val="bg1"/>
            </a:solidFill>
          </a:endParaRPr>
        </a:p>
      </dgm:t>
    </dgm:pt>
    <dgm:pt modelId="{467B10C1-6315-4742-991E-FDB933889106}">
      <dgm:prSet/>
      <dgm:spPr/>
      <dgm:t>
        <a:bodyPr/>
        <a:lstStyle/>
        <a:p>
          <a:r>
            <a:rPr lang="en-GB" b="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Social Prescribing</a:t>
          </a:r>
          <a:endParaRPr lang="en-GB" b="0" dirty="0">
            <a:solidFill>
              <a:schemeClr val="bg1"/>
            </a:solidFill>
          </a:endParaRPr>
        </a:p>
      </dgm:t>
    </dgm:pt>
    <dgm:pt modelId="{9A965439-B296-4978-8B39-7AEECB1E855F}" type="parTrans" cxnId="{6C985135-3D7B-46C3-911D-2623B3F66682}">
      <dgm:prSet/>
      <dgm:spPr/>
      <dgm:t>
        <a:bodyPr/>
        <a:lstStyle/>
        <a:p>
          <a:endParaRPr lang="en-GB" b="0">
            <a:solidFill>
              <a:schemeClr val="bg1"/>
            </a:solidFill>
          </a:endParaRPr>
        </a:p>
      </dgm:t>
    </dgm:pt>
    <dgm:pt modelId="{02194934-65FE-4BCE-8113-318B4176682A}" type="sibTrans" cxnId="{6C985135-3D7B-46C3-911D-2623B3F66682}">
      <dgm:prSet/>
      <dgm:spPr/>
      <dgm:t>
        <a:bodyPr/>
        <a:lstStyle/>
        <a:p>
          <a:endParaRPr lang="en-GB" b="0">
            <a:solidFill>
              <a:schemeClr val="bg1"/>
            </a:solidFill>
          </a:endParaRPr>
        </a:p>
      </dgm:t>
    </dgm:pt>
    <dgm:pt modelId="{26EDD21C-C533-47FF-A099-40A6AE6A5D25}">
      <dgm:prSet custT="1"/>
      <dgm:spPr/>
      <dgm:t>
        <a:bodyPr/>
        <a:lstStyle/>
        <a:p>
          <a:r>
            <a:rPr lang="en-GB" sz="1100" b="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Physical Activity</a:t>
          </a:r>
          <a:endParaRPr lang="en-GB" sz="1100" b="0" dirty="0">
            <a:solidFill>
              <a:schemeClr val="bg1"/>
            </a:solidFill>
          </a:endParaRPr>
        </a:p>
      </dgm:t>
    </dgm:pt>
    <dgm:pt modelId="{FDB4C033-0738-408E-A3B2-20C47B4B47CC}" type="parTrans" cxnId="{8186036A-DAA8-485C-92A0-D13CBCD5707D}">
      <dgm:prSet/>
      <dgm:spPr/>
      <dgm:t>
        <a:bodyPr/>
        <a:lstStyle/>
        <a:p>
          <a:endParaRPr lang="en-GB" b="0">
            <a:solidFill>
              <a:schemeClr val="bg1"/>
            </a:solidFill>
          </a:endParaRPr>
        </a:p>
      </dgm:t>
    </dgm:pt>
    <dgm:pt modelId="{E6DE01BC-3814-4073-9E90-2747B3D7D663}" type="sibTrans" cxnId="{8186036A-DAA8-485C-92A0-D13CBCD5707D}">
      <dgm:prSet/>
      <dgm:spPr/>
      <dgm:t>
        <a:bodyPr/>
        <a:lstStyle/>
        <a:p>
          <a:endParaRPr lang="en-GB" b="0">
            <a:solidFill>
              <a:schemeClr val="bg1"/>
            </a:solidFill>
          </a:endParaRPr>
        </a:p>
      </dgm:t>
    </dgm:pt>
    <dgm:pt modelId="{2D6B1BDF-D7CE-4EAD-8865-D45E329B2AEB}">
      <dgm:prSet/>
      <dgm:spPr/>
      <dgm:t>
        <a:bodyPr/>
        <a:lstStyle/>
        <a:p>
          <a:r>
            <a:rPr lang="en-GB" b="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Loneliness &amp; Social Isolation</a:t>
          </a:r>
          <a:endParaRPr lang="en-GB" b="0" dirty="0">
            <a:solidFill>
              <a:schemeClr val="bg1"/>
            </a:solidFill>
          </a:endParaRPr>
        </a:p>
      </dgm:t>
    </dgm:pt>
    <dgm:pt modelId="{50A7922C-E424-4EDD-B36D-C41A75240914}" type="parTrans" cxnId="{0A0BA75A-E2C0-4186-ABCF-D3A02BDB8DBC}">
      <dgm:prSet/>
      <dgm:spPr/>
      <dgm:t>
        <a:bodyPr/>
        <a:lstStyle/>
        <a:p>
          <a:endParaRPr lang="en-GB" b="0">
            <a:solidFill>
              <a:schemeClr val="bg1"/>
            </a:solidFill>
          </a:endParaRPr>
        </a:p>
      </dgm:t>
    </dgm:pt>
    <dgm:pt modelId="{853E9EB9-D307-48A2-9BFC-1BC8C8B17228}" type="sibTrans" cxnId="{0A0BA75A-E2C0-4186-ABCF-D3A02BDB8DBC}">
      <dgm:prSet/>
      <dgm:spPr/>
      <dgm:t>
        <a:bodyPr/>
        <a:lstStyle/>
        <a:p>
          <a:endParaRPr lang="en-GB" b="0">
            <a:solidFill>
              <a:schemeClr val="bg1"/>
            </a:solidFill>
          </a:endParaRPr>
        </a:p>
      </dgm:t>
    </dgm:pt>
    <dgm:pt modelId="{C9424D75-B7E6-4AB6-8737-9C6E5CB06CF1}">
      <dgm:prSet/>
      <dgm:spPr/>
      <dgm:t>
        <a:bodyPr/>
        <a:lstStyle/>
        <a:p>
          <a:r>
            <a:rPr lang="en-GB" b="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Children and Young People Social Isolation and Loneliness Awareness</a:t>
          </a:r>
          <a:endParaRPr lang="en-GB" b="0" dirty="0">
            <a:solidFill>
              <a:schemeClr val="bg1"/>
            </a:solidFill>
          </a:endParaRPr>
        </a:p>
      </dgm:t>
    </dgm:pt>
    <dgm:pt modelId="{4C41854A-C95F-42E1-B739-9C8EBE7FD687}" type="parTrans" cxnId="{15E84F6D-0E00-40CA-9D10-7C8345894431}">
      <dgm:prSet/>
      <dgm:spPr/>
      <dgm:t>
        <a:bodyPr/>
        <a:lstStyle/>
        <a:p>
          <a:endParaRPr lang="en-GB" b="0">
            <a:solidFill>
              <a:schemeClr val="bg1"/>
            </a:solidFill>
          </a:endParaRPr>
        </a:p>
      </dgm:t>
    </dgm:pt>
    <dgm:pt modelId="{8EE7D6FD-7165-4D43-A57F-8EBDB7D4B5E2}" type="sibTrans" cxnId="{15E84F6D-0E00-40CA-9D10-7C8345894431}">
      <dgm:prSet/>
      <dgm:spPr/>
      <dgm:t>
        <a:bodyPr/>
        <a:lstStyle/>
        <a:p>
          <a:endParaRPr lang="en-GB" b="0">
            <a:solidFill>
              <a:schemeClr val="bg1"/>
            </a:solidFill>
          </a:endParaRPr>
        </a:p>
      </dgm:t>
    </dgm:pt>
    <dgm:pt modelId="{AE76336C-7C1C-48A6-8B50-561BFEF361A8}">
      <dgm:prSet/>
      <dgm:spPr/>
      <dgm:t>
        <a:bodyPr/>
        <a:lstStyle/>
        <a:p>
          <a:r>
            <a:rPr lang="en-GB" b="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Oral Health</a:t>
          </a:r>
          <a:endParaRPr lang="en-GB" b="0" dirty="0">
            <a:solidFill>
              <a:schemeClr val="bg1"/>
            </a:solidFill>
          </a:endParaRPr>
        </a:p>
      </dgm:t>
    </dgm:pt>
    <dgm:pt modelId="{5075C091-2E05-4867-A17C-DAC92F84C17D}" type="parTrans" cxnId="{379D92D9-12E9-4FFF-BF9D-77281C245CD4}">
      <dgm:prSet/>
      <dgm:spPr/>
      <dgm:t>
        <a:bodyPr/>
        <a:lstStyle/>
        <a:p>
          <a:endParaRPr lang="en-GB" b="0">
            <a:solidFill>
              <a:schemeClr val="bg1"/>
            </a:solidFill>
          </a:endParaRPr>
        </a:p>
      </dgm:t>
    </dgm:pt>
    <dgm:pt modelId="{8ADF7F71-39AB-4807-85AE-0B409F3BA60B}" type="sibTrans" cxnId="{379D92D9-12E9-4FFF-BF9D-77281C245CD4}">
      <dgm:prSet/>
      <dgm:spPr/>
      <dgm:t>
        <a:bodyPr/>
        <a:lstStyle/>
        <a:p>
          <a:endParaRPr lang="en-GB" b="0">
            <a:solidFill>
              <a:schemeClr val="bg1"/>
            </a:solidFill>
          </a:endParaRPr>
        </a:p>
      </dgm:t>
    </dgm:pt>
    <dgm:pt modelId="{5FADF862-4E10-4E7A-88A5-07EEBC0C3A51}">
      <dgm:prSet/>
      <dgm:spPr/>
      <dgm:t>
        <a:bodyPr/>
        <a:lstStyle/>
        <a:p>
          <a:r>
            <a:rPr lang="en-GB" b="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A Better Medway Champions</a:t>
          </a:r>
          <a:endParaRPr lang="en-GB" b="0" dirty="0">
            <a:solidFill>
              <a:schemeClr val="bg1"/>
            </a:solidFill>
          </a:endParaRPr>
        </a:p>
      </dgm:t>
    </dgm:pt>
    <dgm:pt modelId="{6D464A69-E4C7-4676-856A-5F1655DE9EBC}" type="parTrans" cxnId="{5893D7C0-D123-4253-908F-445FCB1C1364}">
      <dgm:prSet/>
      <dgm:spPr/>
      <dgm:t>
        <a:bodyPr/>
        <a:lstStyle/>
        <a:p>
          <a:endParaRPr lang="en-GB" b="0">
            <a:solidFill>
              <a:schemeClr val="bg1"/>
            </a:solidFill>
          </a:endParaRPr>
        </a:p>
      </dgm:t>
    </dgm:pt>
    <dgm:pt modelId="{E2727C32-033D-4B24-A5CD-6F55B4CE9029}" type="sibTrans" cxnId="{5893D7C0-D123-4253-908F-445FCB1C1364}">
      <dgm:prSet/>
      <dgm:spPr/>
      <dgm:t>
        <a:bodyPr/>
        <a:lstStyle/>
        <a:p>
          <a:endParaRPr lang="en-GB" b="0">
            <a:solidFill>
              <a:schemeClr val="bg1"/>
            </a:solidFill>
          </a:endParaRPr>
        </a:p>
      </dgm:t>
    </dgm:pt>
    <dgm:pt modelId="{3098479F-234F-40D2-B20E-CA46674EEAF7}">
      <dgm:prSet/>
      <dgm:spPr/>
      <dgm:t>
        <a:bodyPr/>
        <a:lstStyle/>
        <a:p>
          <a:r>
            <a:rPr lang="en-GB" b="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Menopause Awareness</a:t>
          </a:r>
          <a:endParaRPr lang="en-GB" b="0" dirty="0">
            <a:solidFill>
              <a:schemeClr val="bg1"/>
            </a:solidFill>
          </a:endParaRPr>
        </a:p>
      </dgm:t>
    </dgm:pt>
    <dgm:pt modelId="{4DCEB8D4-C62E-48F1-AE88-5D2B65A78E57}" type="parTrans" cxnId="{2883B271-08C5-4FE6-8BE2-9359226C6153}">
      <dgm:prSet/>
      <dgm:spPr/>
      <dgm:t>
        <a:bodyPr/>
        <a:lstStyle/>
        <a:p>
          <a:endParaRPr lang="en-GB" b="0">
            <a:solidFill>
              <a:schemeClr val="bg1"/>
            </a:solidFill>
          </a:endParaRPr>
        </a:p>
      </dgm:t>
    </dgm:pt>
    <dgm:pt modelId="{1ECAD797-1B2A-4C2D-A42D-356FB4B65925}" type="sibTrans" cxnId="{2883B271-08C5-4FE6-8BE2-9359226C6153}">
      <dgm:prSet/>
      <dgm:spPr/>
      <dgm:t>
        <a:bodyPr/>
        <a:lstStyle/>
        <a:p>
          <a:endParaRPr lang="en-GB" b="0">
            <a:solidFill>
              <a:schemeClr val="bg1"/>
            </a:solidFill>
          </a:endParaRPr>
        </a:p>
      </dgm:t>
    </dgm:pt>
    <dgm:pt modelId="{ECA267E3-14C0-4D82-A212-A6335B691AB4}">
      <dgm:prSet/>
      <dgm:spPr/>
      <dgm:t>
        <a:bodyPr/>
        <a:lstStyle/>
        <a:p>
          <a:r>
            <a:rPr lang="en-GB" b="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Making Every Contact Count (Tier 2) Kent</a:t>
          </a:r>
          <a:endParaRPr lang="en-GB" b="0" dirty="0">
            <a:solidFill>
              <a:schemeClr val="bg1"/>
            </a:solidFill>
          </a:endParaRPr>
        </a:p>
      </dgm:t>
    </dgm:pt>
    <dgm:pt modelId="{897964A6-DBAC-4DD8-ACEC-254BCD4504EA}" type="parTrans" cxnId="{7D5EA392-FC17-4873-A4A4-93EFAF35CDE4}">
      <dgm:prSet/>
      <dgm:spPr/>
      <dgm:t>
        <a:bodyPr/>
        <a:lstStyle/>
        <a:p>
          <a:endParaRPr lang="en-GB" b="0">
            <a:solidFill>
              <a:schemeClr val="bg1"/>
            </a:solidFill>
          </a:endParaRPr>
        </a:p>
      </dgm:t>
    </dgm:pt>
    <dgm:pt modelId="{0947222E-CB82-4B59-83E4-13E4066433E6}" type="sibTrans" cxnId="{7D5EA392-FC17-4873-A4A4-93EFAF35CDE4}">
      <dgm:prSet/>
      <dgm:spPr/>
      <dgm:t>
        <a:bodyPr/>
        <a:lstStyle/>
        <a:p>
          <a:endParaRPr lang="en-GB" b="0">
            <a:solidFill>
              <a:schemeClr val="bg1"/>
            </a:solidFill>
          </a:endParaRPr>
        </a:p>
      </dgm:t>
    </dgm:pt>
    <dgm:pt modelId="{4E34A2F7-65E7-497B-A498-11238CA16CA6}">
      <dgm:prSet/>
      <dgm:spPr/>
      <dgm:t>
        <a:bodyPr/>
        <a:lstStyle/>
        <a:p>
          <a:r>
            <a:rPr lang="en-GB" b="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Domestic Abuse</a:t>
          </a:r>
          <a:endParaRPr lang="en-GB" b="0" dirty="0">
            <a:solidFill>
              <a:schemeClr val="bg1"/>
            </a:solidFill>
          </a:endParaRPr>
        </a:p>
      </dgm:t>
    </dgm:pt>
    <dgm:pt modelId="{0DC6D310-A4BA-4F92-A77D-7CDD4C81B547}" type="parTrans" cxnId="{AEE3ACED-69E8-4216-97EB-227B179513DF}">
      <dgm:prSet/>
      <dgm:spPr/>
      <dgm:t>
        <a:bodyPr/>
        <a:lstStyle/>
        <a:p>
          <a:endParaRPr lang="en-GB" b="0">
            <a:solidFill>
              <a:schemeClr val="bg1"/>
            </a:solidFill>
          </a:endParaRPr>
        </a:p>
      </dgm:t>
    </dgm:pt>
    <dgm:pt modelId="{E020889F-1BA6-4D81-BEF9-8F14FC8C71F0}" type="sibTrans" cxnId="{AEE3ACED-69E8-4216-97EB-227B179513DF}">
      <dgm:prSet/>
      <dgm:spPr/>
      <dgm:t>
        <a:bodyPr/>
        <a:lstStyle/>
        <a:p>
          <a:endParaRPr lang="en-GB" b="0">
            <a:solidFill>
              <a:schemeClr val="bg1"/>
            </a:solidFill>
          </a:endParaRPr>
        </a:p>
      </dgm:t>
    </dgm:pt>
    <dgm:pt modelId="{4FEEBAA0-D4DC-4D9C-8D2D-5D63B0E1507D}">
      <dgm:prSet/>
      <dgm:spPr/>
      <dgm:t>
        <a:bodyPr/>
        <a:lstStyle/>
        <a:p>
          <a:r>
            <a:rPr lang="en-GB" b="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Peer support ambassador train the trainer training</a:t>
          </a:r>
          <a:endParaRPr lang="en-GB" b="0" dirty="0">
            <a:solidFill>
              <a:schemeClr val="bg1"/>
            </a:solidFill>
          </a:endParaRPr>
        </a:p>
      </dgm:t>
    </dgm:pt>
    <dgm:pt modelId="{73A7A0C5-C0B5-4B66-BCE4-1A0713B6F6F5}" type="parTrans" cxnId="{4F309F3C-A24A-4CB8-B59D-44757CA22A5F}">
      <dgm:prSet/>
      <dgm:spPr/>
      <dgm:t>
        <a:bodyPr/>
        <a:lstStyle/>
        <a:p>
          <a:endParaRPr lang="en-GB" b="0">
            <a:solidFill>
              <a:schemeClr val="bg1"/>
            </a:solidFill>
          </a:endParaRPr>
        </a:p>
      </dgm:t>
    </dgm:pt>
    <dgm:pt modelId="{D2D05F40-96FA-4B3A-BAE8-CFC66B075E4E}" type="sibTrans" cxnId="{4F309F3C-A24A-4CB8-B59D-44757CA22A5F}">
      <dgm:prSet/>
      <dgm:spPr/>
      <dgm:t>
        <a:bodyPr/>
        <a:lstStyle/>
        <a:p>
          <a:endParaRPr lang="en-GB" b="0">
            <a:solidFill>
              <a:schemeClr val="bg1"/>
            </a:solidFill>
          </a:endParaRPr>
        </a:p>
      </dgm:t>
    </dgm:pt>
    <dgm:pt modelId="{AD26B44C-9B80-4DA7-8E64-CAEB122646FA}">
      <dgm:prSet/>
      <dgm:spPr/>
      <dgm:t>
        <a:bodyPr/>
        <a:lstStyle/>
        <a:p>
          <a:r>
            <a:rPr lang="en-GB" b="0"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Young People's Medway Connect 5</a:t>
          </a:r>
          <a:endParaRPr lang="en-GB" b="0" dirty="0">
            <a:solidFill>
              <a:schemeClr val="bg1"/>
            </a:solidFill>
          </a:endParaRPr>
        </a:p>
      </dgm:t>
    </dgm:pt>
    <dgm:pt modelId="{332AA729-1D25-4F9C-9545-D0BAFFDDD43A}" type="parTrans" cxnId="{68732B70-88E1-4D32-833E-5ED6EB4FD7D7}">
      <dgm:prSet/>
      <dgm:spPr/>
      <dgm:t>
        <a:bodyPr/>
        <a:lstStyle/>
        <a:p>
          <a:endParaRPr lang="en-GB" b="0">
            <a:solidFill>
              <a:schemeClr val="bg1"/>
            </a:solidFill>
          </a:endParaRPr>
        </a:p>
      </dgm:t>
    </dgm:pt>
    <dgm:pt modelId="{3C7FF251-3066-4D30-8442-B6548F4D6147}" type="sibTrans" cxnId="{68732B70-88E1-4D32-833E-5ED6EB4FD7D7}">
      <dgm:prSet/>
      <dgm:spPr/>
      <dgm:t>
        <a:bodyPr/>
        <a:lstStyle/>
        <a:p>
          <a:endParaRPr lang="en-GB" b="0">
            <a:solidFill>
              <a:schemeClr val="bg1"/>
            </a:solidFill>
          </a:endParaRPr>
        </a:p>
      </dgm:t>
    </dgm:pt>
    <dgm:pt modelId="{36ADF3C1-96D8-4A36-956F-E49B0F33F9DD}">
      <dgm:prSet/>
      <dgm:spPr/>
      <dgm:t>
        <a:bodyPr/>
        <a:lstStyle/>
        <a:p>
          <a:r>
            <a:rPr lang="en-GB" b="0"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Making Every Contact Count (Tier 3 - with CBT)</a:t>
          </a:r>
          <a:endParaRPr lang="en-GB" b="0" dirty="0">
            <a:solidFill>
              <a:schemeClr val="bg1"/>
            </a:solidFill>
          </a:endParaRPr>
        </a:p>
      </dgm:t>
    </dgm:pt>
    <dgm:pt modelId="{3FDF86E1-281C-42C6-826C-853C5CB82D90}" type="parTrans" cxnId="{EDD57B47-83CA-4295-86FE-A0D1535D97A6}">
      <dgm:prSet/>
      <dgm:spPr/>
      <dgm:t>
        <a:bodyPr/>
        <a:lstStyle/>
        <a:p>
          <a:endParaRPr lang="en-GB" b="0">
            <a:solidFill>
              <a:schemeClr val="bg1"/>
            </a:solidFill>
          </a:endParaRPr>
        </a:p>
      </dgm:t>
    </dgm:pt>
    <dgm:pt modelId="{9F5B2107-6BFD-4CEF-9676-01BD1540D744}" type="sibTrans" cxnId="{EDD57B47-83CA-4295-86FE-A0D1535D97A6}">
      <dgm:prSet/>
      <dgm:spPr/>
      <dgm:t>
        <a:bodyPr/>
        <a:lstStyle/>
        <a:p>
          <a:endParaRPr lang="en-GB" b="0">
            <a:solidFill>
              <a:schemeClr val="bg1"/>
            </a:solidFill>
          </a:endParaRPr>
        </a:p>
      </dgm:t>
    </dgm:pt>
    <dgm:pt modelId="{FE42CA4D-B32C-4F7C-9E9E-F9404597CA18}">
      <dgm:prSet/>
      <dgm:spPr/>
      <dgm:t>
        <a:bodyPr/>
        <a:lstStyle/>
        <a:p>
          <a:r>
            <a:rPr lang="en-GB" b="0"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Connect 5 Level 3 (Mental Health)</a:t>
          </a:r>
          <a:endParaRPr lang="en-GB" b="0" dirty="0">
            <a:solidFill>
              <a:schemeClr val="bg1"/>
            </a:solidFill>
          </a:endParaRPr>
        </a:p>
      </dgm:t>
    </dgm:pt>
    <dgm:pt modelId="{40C84364-F061-4C7E-BA34-6F351AC4BD16}" type="parTrans" cxnId="{608159BB-5903-488E-ABDE-A9EC6772D2C6}">
      <dgm:prSet/>
      <dgm:spPr/>
      <dgm:t>
        <a:bodyPr/>
        <a:lstStyle/>
        <a:p>
          <a:endParaRPr lang="en-GB" b="0">
            <a:solidFill>
              <a:schemeClr val="bg1"/>
            </a:solidFill>
          </a:endParaRPr>
        </a:p>
      </dgm:t>
    </dgm:pt>
    <dgm:pt modelId="{22FE4CE8-87D4-4A69-BCB5-EAC28AD8D9B3}" type="sibTrans" cxnId="{608159BB-5903-488E-ABDE-A9EC6772D2C6}">
      <dgm:prSet/>
      <dgm:spPr/>
      <dgm:t>
        <a:bodyPr/>
        <a:lstStyle/>
        <a:p>
          <a:endParaRPr lang="en-GB" b="0">
            <a:solidFill>
              <a:schemeClr val="bg1"/>
            </a:solidFill>
          </a:endParaRPr>
        </a:p>
      </dgm:t>
    </dgm:pt>
    <dgm:pt modelId="{4A0A0572-3BEC-46AA-B033-5869FC71D911}">
      <dgm:prSet/>
      <dgm:spPr/>
      <dgm:t>
        <a:bodyPr/>
        <a:lstStyle/>
        <a:p>
          <a:r>
            <a:rPr lang="en-GB" b="0" dirty="0">
              <a:solidFill>
                <a:schemeClr val="bg1"/>
              </a:solidFill>
              <a:hlinkClick xmlns:r="http://schemas.openxmlformats.org/officeDocument/2006/relationships" r:id="rId15">
                <a:extLst>
                  <a:ext uri="{A12FA001-AC4F-418D-AE19-62706E023703}">
                    <ahyp:hlinkClr xmlns:ahyp="http://schemas.microsoft.com/office/drawing/2018/hyperlinkcolor" val="tx"/>
                  </a:ext>
                </a:extLst>
              </a:hlinkClick>
            </a:rPr>
            <a:t>Visual Impairment</a:t>
          </a:r>
          <a:endParaRPr lang="en-GB" b="0" dirty="0">
            <a:solidFill>
              <a:schemeClr val="bg1"/>
            </a:solidFill>
          </a:endParaRPr>
        </a:p>
      </dgm:t>
    </dgm:pt>
    <dgm:pt modelId="{05213B56-0E4D-4BEC-AF8D-5D26D2838966}" type="parTrans" cxnId="{0303BB81-5E4B-4C10-B01B-DAB0747FBB5B}">
      <dgm:prSet/>
      <dgm:spPr/>
      <dgm:t>
        <a:bodyPr/>
        <a:lstStyle/>
        <a:p>
          <a:endParaRPr lang="en-GB" b="0">
            <a:solidFill>
              <a:schemeClr val="bg1"/>
            </a:solidFill>
          </a:endParaRPr>
        </a:p>
      </dgm:t>
    </dgm:pt>
    <dgm:pt modelId="{958363D7-DE0E-4B49-A0BF-BCC333DFEBF1}" type="sibTrans" cxnId="{0303BB81-5E4B-4C10-B01B-DAB0747FBB5B}">
      <dgm:prSet/>
      <dgm:spPr/>
      <dgm:t>
        <a:bodyPr/>
        <a:lstStyle/>
        <a:p>
          <a:endParaRPr lang="en-GB" b="0">
            <a:solidFill>
              <a:schemeClr val="bg1"/>
            </a:solidFill>
          </a:endParaRPr>
        </a:p>
      </dgm:t>
    </dgm:pt>
    <dgm:pt modelId="{438B259A-C0B2-4675-98EC-075F13C582A5}">
      <dgm:prSet/>
      <dgm:spPr/>
      <dgm:t>
        <a:bodyPr/>
        <a:lstStyle/>
        <a:p>
          <a:r>
            <a:rPr lang="en-GB" b="0" dirty="0">
              <a:solidFill>
                <a:schemeClr val="bg1"/>
              </a:solidFill>
              <a:hlinkClick xmlns:r="http://schemas.openxmlformats.org/officeDocument/2006/relationships" r:id="rId16">
                <a:extLst>
                  <a:ext uri="{A12FA001-AC4F-418D-AE19-62706E023703}">
                    <ahyp:hlinkClr xmlns:ahyp="http://schemas.microsoft.com/office/drawing/2018/hyperlinkcolor" val="tx"/>
                  </a:ext>
                </a:extLst>
              </a:hlinkClick>
            </a:rPr>
            <a:t>Talking about weight with confidence</a:t>
          </a:r>
          <a:endParaRPr lang="en-GB" b="0" dirty="0">
            <a:solidFill>
              <a:schemeClr val="bg1"/>
            </a:solidFill>
          </a:endParaRPr>
        </a:p>
      </dgm:t>
    </dgm:pt>
    <dgm:pt modelId="{EDB10823-1AF8-41E0-90D3-97D88C717817}" type="parTrans" cxnId="{6842CC5B-5391-4178-B551-B2C009E325E8}">
      <dgm:prSet/>
      <dgm:spPr/>
      <dgm:t>
        <a:bodyPr/>
        <a:lstStyle/>
        <a:p>
          <a:endParaRPr lang="en-GB" b="0">
            <a:solidFill>
              <a:schemeClr val="bg1"/>
            </a:solidFill>
          </a:endParaRPr>
        </a:p>
      </dgm:t>
    </dgm:pt>
    <dgm:pt modelId="{EA611D3D-874C-4269-A35D-0DDBD1BC9F3A}" type="sibTrans" cxnId="{6842CC5B-5391-4178-B551-B2C009E325E8}">
      <dgm:prSet/>
      <dgm:spPr/>
      <dgm:t>
        <a:bodyPr/>
        <a:lstStyle/>
        <a:p>
          <a:endParaRPr lang="en-GB" b="0">
            <a:solidFill>
              <a:schemeClr val="bg1"/>
            </a:solidFill>
          </a:endParaRPr>
        </a:p>
      </dgm:t>
    </dgm:pt>
    <dgm:pt modelId="{94E6E806-707D-4125-A016-D3EFF5CD656E}">
      <dgm:prSet/>
      <dgm:spPr/>
      <dgm:t>
        <a:bodyPr/>
        <a:lstStyle/>
        <a:p>
          <a:r>
            <a:rPr lang="en-GB" b="0" dirty="0">
              <a:solidFill>
                <a:schemeClr val="bg1"/>
              </a:solidFill>
              <a:hlinkClick xmlns:r="http://schemas.openxmlformats.org/officeDocument/2006/relationships" r:id="rId17">
                <a:extLst>
                  <a:ext uri="{A12FA001-AC4F-418D-AE19-62706E023703}">
                    <ahyp:hlinkClr xmlns:ahyp="http://schemas.microsoft.com/office/drawing/2018/hyperlinkcolor" val="tx"/>
                  </a:ext>
                </a:extLst>
              </a:hlinkClick>
            </a:rPr>
            <a:t>Connect 5 Mental Health Training for Workplaces</a:t>
          </a:r>
          <a:endParaRPr lang="en-GB" b="0" dirty="0">
            <a:solidFill>
              <a:schemeClr val="bg1"/>
            </a:solidFill>
          </a:endParaRPr>
        </a:p>
      </dgm:t>
    </dgm:pt>
    <dgm:pt modelId="{4B21B30B-B559-4BBC-96F5-BD7F2034B481}" type="parTrans" cxnId="{907440E0-9D6A-4121-860B-6EA916D2F3B6}">
      <dgm:prSet/>
      <dgm:spPr/>
      <dgm:t>
        <a:bodyPr/>
        <a:lstStyle/>
        <a:p>
          <a:endParaRPr lang="en-GB" b="0">
            <a:solidFill>
              <a:schemeClr val="bg1"/>
            </a:solidFill>
          </a:endParaRPr>
        </a:p>
      </dgm:t>
    </dgm:pt>
    <dgm:pt modelId="{A82CC941-1792-46AD-B3CE-47FC7FCBB57C}" type="sibTrans" cxnId="{907440E0-9D6A-4121-860B-6EA916D2F3B6}">
      <dgm:prSet/>
      <dgm:spPr/>
      <dgm:t>
        <a:bodyPr/>
        <a:lstStyle/>
        <a:p>
          <a:endParaRPr lang="en-GB" b="0">
            <a:solidFill>
              <a:schemeClr val="bg1"/>
            </a:solidFill>
          </a:endParaRPr>
        </a:p>
      </dgm:t>
    </dgm:pt>
    <dgm:pt modelId="{28586659-811D-4707-BCC9-153AC8FE2FDF}">
      <dgm:prSet/>
      <dgm:spPr/>
      <dgm:t>
        <a:bodyPr/>
        <a:lstStyle/>
        <a:p>
          <a:r>
            <a:rPr lang="en-GB" b="0" dirty="0">
              <a:solidFill>
                <a:schemeClr val="bg1"/>
              </a:solidFill>
              <a:hlinkClick xmlns:r="http://schemas.openxmlformats.org/officeDocument/2006/relationships" r:id="rId18">
                <a:extLst>
                  <a:ext uri="{A12FA001-AC4F-418D-AE19-62706E023703}">
                    <ahyp:hlinkClr xmlns:ahyp="http://schemas.microsoft.com/office/drawing/2018/hyperlinkcolor" val="tx"/>
                  </a:ext>
                </a:extLst>
              </a:hlinkClick>
            </a:rPr>
            <a:t>Sexual Health</a:t>
          </a:r>
          <a:endParaRPr lang="en-GB" b="0" dirty="0">
            <a:solidFill>
              <a:schemeClr val="bg1"/>
            </a:solidFill>
          </a:endParaRPr>
        </a:p>
      </dgm:t>
    </dgm:pt>
    <dgm:pt modelId="{39C04953-D53B-4F85-9C92-CBEC7B7A019B}" type="parTrans" cxnId="{BF43464E-4A50-4251-83FB-96B1F2CF3AD0}">
      <dgm:prSet/>
      <dgm:spPr/>
      <dgm:t>
        <a:bodyPr/>
        <a:lstStyle/>
        <a:p>
          <a:endParaRPr lang="en-GB" b="0">
            <a:solidFill>
              <a:schemeClr val="bg1"/>
            </a:solidFill>
          </a:endParaRPr>
        </a:p>
      </dgm:t>
    </dgm:pt>
    <dgm:pt modelId="{75FF54F1-2306-4178-8C97-E4076D44F0A7}" type="sibTrans" cxnId="{BF43464E-4A50-4251-83FB-96B1F2CF3AD0}">
      <dgm:prSet/>
      <dgm:spPr/>
      <dgm:t>
        <a:bodyPr/>
        <a:lstStyle/>
        <a:p>
          <a:endParaRPr lang="en-GB" b="0">
            <a:solidFill>
              <a:schemeClr val="bg1"/>
            </a:solidFill>
          </a:endParaRPr>
        </a:p>
      </dgm:t>
    </dgm:pt>
    <dgm:pt modelId="{3469F57C-4CAF-452C-BEEF-6D75E8BCF714}">
      <dgm:prSet/>
      <dgm:spPr/>
      <dgm:t>
        <a:bodyPr/>
        <a:lstStyle/>
        <a:p>
          <a:r>
            <a:rPr lang="en-GB" b="0" dirty="0">
              <a:solidFill>
                <a:schemeClr val="bg1"/>
              </a:solidFill>
              <a:hlinkClick xmlns:r="http://schemas.openxmlformats.org/officeDocument/2006/relationships" r:id="rId19">
                <a:extLst>
                  <a:ext uri="{A12FA001-AC4F-418D-AE19-62706E023703}">
                    <ahyp:hlinkClr xmlns:ahyp="http://schemas.microsoft.com/office/drawing/2018/hyperlinkcolor" val="tx"/>
                  </a:ext>
                </a:extLst>
              </a:hlinkClick>
            </a:rPr>
            <a:t>Drug &amp; Alcohol Misuse</a:t>
          </a:r>
          <a:endParaRPr lang="en-GB" b="0" dirty="0">
            <a:solidFill>
              <a:schemeClr val="bg1"/>
            </a:solidFill>
          </a:endParaRPr>
        </a:p>
      </dgm:t>
    </dgm:pt>
    <dgm:pt modelId="{44B2C29E-78A8-4100-AF00-A9F15A4C75D6}" type="parTrans" cxnId="{775EB4D7-0F70-4579-BCA7-DF9A6742C396}">
      <dgm:prSet/>
      <dgm:spPr/>
      <dgm:t>
        <a:bodyPr/>
        <a:lstStyle/>
        <a:p>
          <a:endParaRPr lang="en-GB" b="0">
            <a:solidFill>
              <a:schemeClr val="bg1"/>
            </a:solidFill>
          </a:endParaRPr>
        </a:p>
      </dgm:t>
    </dgm:pt>
    <dgm:pt modelId="{EAC21695-0E3E-4047-816C-DE1D72082C89}" type="sibTrans" cxnId="{775EB4D7-0F70-4579-BCA7-DF9A6742C396}">
      <dgm:prSet/>
      <dgm:spPr/>
      <dgm:t>
        <a:bodyPr/>
        <a:lstStyle/>
        <a:p>
          <a:endParaRPr lang="en-GB" b="0">
            <a:solidFill>
              <a:schemeClr val="bg1"/>
            </a:solidFill>
          </a:endParaRPr>
        </a:p>
      </dgm:t>
    </dgm:pt>
    <dgm:pt modelId="{B9ECA449-5BED-46B8-98AD-D95508600AAA}" type="pres">
      <dgm:prSet presAssocID="{1C80BFCE-478B-49F1-9DEB-C329CE30B9B9}" presName="diagram" presStyleCnt="0">
        <dgm:presLayoutVars>
          <dgm:dir/>
          <dgm:resizeHandles val="exact"/>
        </dgm:presLayoutVars>
      </dgm:prSet>
      <dgm:spPr/>
    </dgm:pt>
    <dgm:pt modelId="{06484AEF-9482-45AE-8556-9B279BDB3FB9}" type="pres">
      <dgm:prSet presAssocID="{5FADF862-4E10-4E7A-88A5-07EEBC0C3A51}" presName="node" presStyleLbl="node1" presStyleIdx="0" presStyleCnt="19">
        <dgm:presLayoutVars>
          <dgm:bulletEnabled val="1"/>
        </dgm:presLayoutVars>
      </dgm:prSet>
      <dgm:spPr/>
    </dgm:pt>
    <dgm:pt modelId="{DC97E05F-1F6F-433E-8D9A-4E2280BE2CED}" type="pres">
      <dgm:prSet presAssocID="{E2727C32-033D-4B24-A5CD-6F55B4CE9029}" presName="sibTrans" presStyleCnt="0"/>
      <dgm:spPr/>
    </dgm:pt>
    <dgm:pt modelId="{2ACFCEFE-D6B7-4293-9A18-3B56666B034E}" type="pres">
      <dgm:prSet presAssocID="{4C25542B-5BB2-4B62-A3A6-26C9F2004A47}" presName="node" presStyleLbl="node1" presStyleIdx="1" presStyleCnt="19">
        <dgm:presLayoutVars>
          <dgm:bulletEnabled val="1"/>
        </dgm:presLayoutVars>
      </dgm:prSet>
      <dgm:spPr/>
    </dgm:pt>
    <dgm:pt modelId="{1A090D5D-23A9-44AE-A8A3-4D4CFFEFAFC6}" type="pres">
      <dgm:prSet presAssocID="{803BD486-28B6-4697-82DC-389822127234}" presName="sibTrans" presStyleCnt="0"/>
      <dgm:spPr/>
    </dgm:pt>
    <dgm:pt modelId="{EB29313F-A05C-417B-94A6-B5D39E4311F1}" type="pres">
      <dgm:prSet presAssocID="{3469F57C-4CAF-452C-BEEF-6D75E8BCF714}" presName="node" presStyleLbl="node1" presStyleIdx="2" presStyleCnt="19">
        <dgm:presLayoutVars>
          <dgm:bulletEnabled val="1"/>
        </dgm:presLayoutVars>
      </dgm:prSet>
      <dgm:spPr/>
    </dgm:pt>
    <dgm:pt modelId="{E3C18F74-291D-44B5-9486-6056E6592115}" type="pres">
      <dgm:prSet presAssocID="{EAC21695-0E3E-4047-816C-DE1D72082C89}" presName="sibTrans" presStyleCnt="0"/>
      <dgm:spPr/>
    </dgm:pt>
    <dgm:pt modelId="{F9864A2E-67CC-42C6-9824-EC0E9F6E172B}" type="pres">
      <dgm:prSet presAssocID="{4E34A2F7-65E7-497B-A498-11238CA16CA6}" presName="node" presStyleLbl="node1" presStyleIdx="3" presStyleCnt="19">
        <dgm:presLayoutVars>
          <dgm:bulletEnabled val="1"/>
        </dgm:presLayoutVars>
      </dgm:prSet>
      <dgm:spPr/>
    </dgm:pt>
    <dgm:pt modelId="{CAD61968-EA10-4CD9-B85E-3960C7893136}" type="pres">
      <dgm:prSet presAssocID="{E020889F-1BA6-4D81-BEF9-8F14FC8C71F0}" presName="sibTrans" presStyleCnt="0"/>
      <dgm:spPr/>
    </dgm:pt>
    <dgm:pt modelId="{4E3F5340-43BF-418F-B6D9-348BCB5AB0AC}" type="pres">
      <dgm:prSet presAssocID="{26EDD21C-C533-47FF-A099-40A6AE6A5D25}" presName="node" presStyleLbl="node1" presStyleIdx="4" presStyleCnt="19">
        <dgm:presLayoutVars>
          <dgm:bulletEnabled val="1"/>
        </dgm:presLayoutVars>
      </dgm:prSet>
      <dgm:spPr/>
    </dgm:pt>
    <dgm:pt modelId="{FB890B46-875D-49E9-898E-2C099EF52D28}" type="pres">
      <dgm:prSet presAssocID="{E6DE01BC-3814-4073-9E90-2747B3D7D663}" presName="sibTrans" presStyleCnt="0"/>
      <dgm:spPr/>
    </dgm:pt>
    <dgm:pt modelId="{B6031F45-E6A0-4FBB-B05C-3D5FD571305B}" type="pres">
      <dgm:prSet presAssocID="{2D6B1BDF-D7CE-4EAD-8865-D45E329B2AEB}" presName="node" presStyleLbl="node1" presStyleIdx="5" presStyleCnt="19">
        <dgm:presLayoutVars>
          <dgm:bulletEnabled val="1"/>
        </dgm:presLayoutVars>
      </dgm:prSet>
      <dgm:spPr/>
    </dgm:pt>
    <dgm:pt modelId="{B333CACC-4E0A-41FA-8CAB-FD0AD45FF64A}" type="pres">
      <dgm:prSet presAssocID="{853E9EB9-D307-48A2-9BFC-1BC8C8B17228}" presName="sibTrans" presStyleCnt="0"/>
      <dgm:spPr/>
    </dgm:pt>
    <dgm:pt modelId="{A9409C13-4238-40F3-8471-B3F9A32DFEFF}" type="pres">
      <dgm:prSet presAssocID="{4A0A0572-3BEC-46AA-B033-5869FC71D911}" presName="node" presStyleLbl="node1" presStyleIdx="6" presStyleCnt="19">
        <dgm:presLayoutVars>
          <dgm:bulletEnabled val="1"/>
        </dgm:presLayoutVars>
      </dgm:prSet>
      <dgm:spPr/>
    </dgm:pt>
    <dgm:pt modelId="{4A12789D-D5FB-41E7-A868-44D3754169D2}" type="pres">
      <dgm:prSet presAssocID="{958363D7-DE0E-4B49-A0BF-BCC333DFEBF1}" presName="sibTrans" presStyleCnt="0"/>
      <dgm:spPr/>
    </dgm:pt>
    <dgm:pt modelId="{BFFACB24-AA52-408B-8C3F-1744333404BA}" type="pres">
      <dgm:prSet presAssocID="{3098479F-234F-40D2-B20E-CA46674EEAF7}" presName="node" presStyleLbl="node1" presStyleIdx="7" presStyleCnt="19">
        <dgm:presLayoutVars>
          <dgm:bulletEnabled val="1"/>
        </dgm:presLayoutVars>
      </dgm:prSet>
      <dgm:spPr/>
    </dgm:pt>
    <dgm:pt modelId="{570E5274-D5AD-4B8A-BD67-0466658A02BC}" type="pres">
      <dgm:prSet presAssocID="{1ECAD797-1B2A-4C2D-A42D-356FB4B65925}" presName="sibTrans" presStyleCnt="0"/>
      <dgm:spPr/>
    </dgm:pt>
    <dgm:pt modelId="{EB06FFC9-A01A-440E-8E20-9ACE147BAC44}" type="pres">
      <dgm:prSet presAssocID="{467B10C1-6315-4742-991E-FDB933889106}" presName="node" presStyleLbl="node1" presStyleIdx="8" presStyleCnt="19">
        <dgm:presLayoutVars>
          <dgm:bulletEnabled val="1"/>
        </dgm:presLayoutVars>
      </dgm:prSet>
      <dgm:spPr/>
    </dgm:pt>
    <dgm:pt modelId="{05335FA5-4550-4DFA-B8DE-D3FE72EA5392}" type="pres">
      <dgm:prSet presAssocID="{02194934-65FE-4BCE-8113-318B4176682A}" presName="sibTrans" presStyleCnt="0"/>
      <dgm:spPr/>
    </dgm:pt>
    <dgm:pt modelId="{15CFB6DD-D1CC-42C0-B51D-0B6F8A0CF2FE}" type="pres">
      <dgm:prSet presAssocID="{AD26B44C-9B80-4DA7-8E64-CAEB122646FA}" presName="node" presStyleLbl="node1" presStyleIdx="9" presStyleCnt="19">
        <dgm:presLayoutVars>
          <dgm:bulletEnabled val="1"/>
        </dgm:presLayoutVars>
      </dgm:prSet>
      <dgm:spPr/>
    </dgm:pt>
    <dgm:pt modelId="{FA91639E-4B6C-4314-89EF-122AF077E04C}" type="pres">
      <dgm:prSet presAssocID="{3C7FF251-3066-4D30-8442-B6548F4D6147}" presName="sibTrans" presStyleCnt="0"/>
      <dgm:spPr/>
    </dgm:pt>
    <dgm:pt modelId="{416DE9D5-F8AE-40B6-98B1-420E8C726CF6}" type="pres">
      <dgm:prSet presAssocID="{C9424D75-B7E6-4AB6-8737-9C6E5CB06CF1}" presName="node" presStyleLbl="node1" presStyleIdx="10" presStyleCnt="19">
        <dgm:presLayoutVars>
          <dgm:bulletEnabled val="1"/>
        </dgm:presLayoutVars>
      </dgm:prSet>
      <dgm:spPr/>
    </dgm:pt>
    <dgm:pt modelId="{BC1E1C7F-B71B-442A-8E70-4090582C329C}" type="pres">
      <dgm:prSet presAssocID="{8EE7D6FD-7165-4D43-A57F-8EBDB7D4B5E2}" presName="sibTrans" presStyleCnt="0"/>
      <dgm:spPr/>
    </dgm:pt>
    <dgm:pt modelId="{668793C2-1956-4655-B4EF-8EF749646335}" type="pres">
      <dgm:prSet presAssocID="{28586659-811D-4707-BCC9-153AC8FE2FDF}" presName="node" presStyleLbl="node1" presStyleIdx="11" presStyleCnt="19">
        <dgm:presLayoutVars>
          <dgm:bulletEnabled val="1"/>
        </dgm:presLayoutVars>
      </dgm:prSet>
      <dgm:spPr/>
    </dgm:pt>
    <dgm:pt modelId="{C2A327AA-A367-4C6E-BA9D-6AFAD325CAC9}" type="pres">
      <dgm:prSet presAssocID="{75FF54F1-2306-4178-8C97-E4076D44F0A7}" presName="sibTrans" presStyleCnt="0"/>
      <dgm:spPr/>
    </dgm:pt>
    <dgm:pt modelId="{5080F091-9126-4511-AC5C-A831D928ECC6}" type="pres">
      <dgm:prSet presAssocID="{438B259A-C0B2-4675-98EC-075F13C582A5}" presName="node" presStyleLbl="node1" presStyleIdx="12" presStyleCnt="19">
        <dgm:presLayoutVars>
          <dgm:bulletEnabled val="1"/>
        </dgm:presLayoutVars>
      </dgm:prSet>
      <dgm:spPr/>
    </dgm:pt>
    <dgm:pt modelId="{5AD0F626-7CC0-4666-93B5-4650F7FDAD40}" type="pres">
      <dgm:prSet presAssocID="{EA611D3D-874C-4269-A35D-0DDBD1BC9F3A}" presName="sibTrans" presStyleCnt="0"/>
      <dgm:spPr/>
    </dgm:pt>
    <dgm:pt modelId="{4C9F613A-CE68-4039-8C5A-AAE9CD836672}" type="pres">
      <dgm:prSet presAssocID="{4FEEBAA0-D4DC-4D9C-8D2D-5D63B0E1507D}" presName="node" presStyleLbl="node1" presStyleIdx="13" presStyleCnt="19">
        <dgm:presLayoutVars>
          <dgm:bulletEnabled val="1"/>
        </dgm:presLayoutVars>
      </dgm:prSet>
      <dgm:spPr/>
    </dgm:pt>
    <dgm:pt modelId="{A9CF3E9D-DCDC-40C6-9965-CF00E4BA01E8}" type="pres">
      <dgm:prSet presAssocID="{D2D05F40-96FA-4B3A-BAE8-CFC66B075E4E}" presName="sibTrans" presStyleCnt="0"/>
      <dgm:spPr/>
    </dgm:pt>
    <dgm:pt modelId="{09CEF263-20F8-4BE6-B406-50BB0B15B127}" type="pres">
      <dgm:prSet presAssocID="{AE76336C-7C1C-48A6-8B50-561BFEF361A8}" presName="node" presStyleLbl="node1" presStyleIdx="14" presStyleCnt="19">
        <dgm:presLayoutVars>
          <dgm:bulletEnabled val="1"/>
        </dgm:presLayoutVars>
      </dgm:prSet>
      <dgm:spPr/>
    </dgm:pt>
    <dgm:pt modelId="{7C90CC23-7E0B-4AD6-84DF-492DA4C3CA70}" type="pres">
      <dgm:prSet presAssocID="{8ADF7F71-39AB-4807-85AE-0B409F3BA60B}" presName="sibTrans" presStyleCnt="0"/>
      <dgm:spPr/>
    </dgm:pt>
    <dgm:pt modelId="{9D5220E1-CCE5-41F1-865C-CC8F31058F44}" type="pres">
      <dgm:prSet presAssocID="{94E6E806-707D-4125-A016-D3EFF5CD656E}" presName="node" presStyleLbl="node1" presStyleIdx="15" presStyleCnt="19">
        <dgm:presLayoutVars>
          <dgm:bulletEnabled val="1"/>
        </dgm:presLayoutVars>
      </dgm:prSet>
      <dgm:spPr/>
    </dgm:pt>
    <dgm:pt modelId="{7654F50A-A9EA-4974-B23F-66D3AA3F3A08}" type="pres">
      <dgm:prSet presAssocID="{A82CC941-1792-46AD-B3CE-47FC7FCBB57C}" presName="sibTrans" presStyleCnt="0"/>
      <dgm:spPr/>
    </dgm:pt>
    <dgm:pt modelId="{85AD4A1D-7C77-4DDA-B3B7-D4E84E9F8175}" type="pres">
      <dgm:prSet presAssocID="{FE42CA4D-B32C-4F7C-9E9E-F9404597CA18}" presName="node" presStyleLbl="node1" presStyleIdx="16" presStyleCnt="19">
        <dgm:presLayoutVars>
          <dgm:bulletEnabled val="1"/>
        </dgm:presLayoutVars>
      </dgm:prSet>
      <dgm:spPr/>
    </dgm:pt>
    <dgm:pt modelId="{22CD0694-00CF-418F-8724-3A8BFABF7AF3}" type="pres">
      <dgm:prSet presAssocID="{22FE4CE8-87D4-4A69-BCB5-EAC28AD8D9B3}" presName="sibTrans" presStyleCnt="0"/>
      <dgm:spPr/>
    </dgm:pt>
    <dgm:pt modelId="{2B3A3A3C-E81F-4A05-9454-12BFB68B15C8}" type="pres">
      <dgm:prSet presAssocID="{ECA267E3-14C0-4D82-A212-A6335B691AB4}" presName="node" presStyleLbl="node1" presStyleIdx="17" presStyleCnt="19">
        <dgm:presLayoutVars>
          <dgm:bulletEnabled val="1"/>
        </dgm:presLayoutVars>
      </dgm:prSet>
      <dgm:spPr/>
    </dgm:pt>
    <dgm:pt modelId="{43DEAE49-0167-49AF-9AAE-156C6AC18870}" type="pres">
      <dgm:prSet presAssocID="{0947222E-CB82-4B59-83E4-13E4066433E6}" presName="sibTrans" presStyleCnt="0"/>
      <dgm:spPr/>
    </dgm:pt>
    <dgm:pt modelId="{94E0259E-90BA-4818-BDB9-4CB023CCEF92}" type="pres">
      <dgm:prSet presAssocID="{36ADF3C1-96D8-4A36-956F-E49B0F33F9DD}" presName="node" presStyleLbl="node1" presStyleIdx="18" presStyleCnt="19">
        <dgm:presLayoutVars>
          <dgm:bulletEnabled val="1"/>
        </dgm:presLayoutVars>
      </dgm:prSet>
      <dgm:spPr/>
    </dgm:pt>
  </dgm:ptLst>
  <dgm:cxnLst>
    <dgm:cxn modelId="{07A9E201-2D44-41D9-8888-7E9A0AD2F1FB}" type="presOf" srcId="{ECA267E3-14C0-4D82-A212-A6335B691AB4}" destId="{2B3A3A3C-E81F-4A05-9454-12BFB68B15C8}" srcOrd="0" destOrd="0" presId="urn:microsoft.com/office/officeart/2005/8/layout/default"/>
    <dgm:cxn modelId="{D0504A0A-F0A2-4A2A-8C28-0DB3A5DDE966}" type="presOf" srcId="{4C25542B-5BB2-4B62-A3A6-26C9F2004A47}" destId="{2ACFCEFE-D6B7-4293-9A18-3B56666B034E}" srcOrd="0" destOrd="0" presId="urn:microsoft.com/office/officeart/2005/8/layout/default"/>
    <dgm:cxn modelId="{A5B3680B-9E25-4D32-9614-74AC634A3C2E}" type="presOf" srcId="{36ADF3C1-96D8-4A36-956F-E49B0F33F9DD}" destId="{94E0259E-90BA-4818-BDB9-4CB023CCEF92}" srcOrd="0" destOrd="0" presId="urn:microsoft.com/office/officeart/2005/8/layout/default"/>
    <dgm:cxn modelId="{F0767C0C-A369-473A-9982-22C7BBD77840}" type="presOf" srcId="{4A0A0572-3BEC-46AA-B033-5869FC71D911}" destId="{A9409C13-4238-40F3-8471-B3F9A32DFEFF}" srcOrd="0" destOrd="0" presId="urn:microsoft.com/office/officeart/2005/8/layout/default"/>
    <dgm:cxn modelId="{3EA26411-181E-425F-9EE6-6CBEF5CCE4C5}" type="presOf" srcId="{5FADF862-4E10-4E7A-88A5-07EEBC0C3A51}" destId="{06484AEF-9482-45AE-8556-9B279BDB3FB9}" srcOrd="0" destOrd="0" presId="urn:microsoft.com/office/officeart/2005/8/layout/default"/>
    <dgm:cxn modelId="{D623C71C-9635-4FFF-88FA-0F1DDB7AB19A}" type="presOf" srcId="{438B259A-C0B2-4675-98EC-075F13C582A5}" destId="{5080F091-9126-4511-AC5C-A831D928ECC6}" srcOrd="0" destOrd="0" presId="urn:microsoft.com/office/officeart/2005/8/layout/default"/>
    <dgm:cxn modelId="{64A44E20-7ADA-41AD-BFFB-0F5BBF563E6A}" type="presOf" srcId="{4E34A2F7-65E7-497B-A498-11238CA16CA6}" destId="{F9864A2E-67CC-42C6-9824-EC0E9F6E172B}" srcOrd="0" destOrd="0" presId="urn:microsoft.com/office/officeart/2005/8/layout/default"/>
    <dgm:cxn modelId="{CAEA692C-F810-4363-9A9B-BC03FFAF434B}" type="presOf" srcId="{467B10C1-6315-4742-991E-FDB933889106}" destId="{EB06FFC9-A01A-440E-8E20-9ACE147BAC44}" srcOrd="0" destOrd="0" presId="urn:microsoft.com/office/officeart/2005/8/layout/default"/>
    <dgm:cxn modelId="{6C985135-3D7B-46C3-911D-2623B3F66682}" srcId="{1C80BFCE-478B-49F1-9DEB-C329CE30B9B9}" destId="{467B10C1-6315-4742-991E-FDB933889106}" srcOrd="8" destOrd="0" parTransId="{9A965439-B296-4978-8B39-7AEECB1E855F}" sibTransId="{02194934-65FE-4BCE-8113-318B4176682A}"/>
    <dgm:cxn modelId="{DC30703B-5026-4D45-88B8-8E84E7AA77D9}" type="presOf" srcId="{94E6E806-707D-4125-A016-D3EFF5CD656E}" destId="{9D5220E1-CCE5-41F1-865C-CC8F31058F44}" srcOrd="0" destOrd="0" presId="urn:microsoft.com/office/officeart/2005/8/layout/default"/>
    <dgm:cxn modelId="{4F309F3C-A24A-4CB8-B59D-44757CA22A5F}" srcId="{1C80BFCE-478B-49F1-9DEB-C329CE30B9B9}" destId="{4FEEBAA0-D4DC-4D9C-8D2D-5D63B0E1507D}" srcOrd="13" destOrd="0" parTransId="{73A7A0C5-C0B5-4B66-BCE4-1A0713B6F6F5}" sibTransId="{D2D05F40-96FA-4B3A-BAE8-CFC66B075E4E}"/>
    <dgm:cxn modelId="{6842CC5B-5391-4178-B551-B2C009E325E8}" srcId="{1C80BFCE-478B-49F1-9DEB-C329CE30B9B9}" destId="{438B259A-C0B2-4675-98EC-075F13C582A5}" srcOrd="12" destOrd="0" parTransId="{EDB10823-1AF8-41E0-90D3-97D88C717817}" sibTransId="{EA611D3D-874C-4269-A35D-0DDBD1BC9F3A}"/>
    <dgm:cxn modelId="{EE5AF441-7F2E-4686-90DF-913C43DACA45}" type="presOf" srcId="{3469F57C-4CAF-452C-BEEF-6D75E8BCF714}" destId="{EB29313F-A05C-417B-94A6-B5D39E4311F1}" srcOrd="0" destOrd="0" presId="urn:microsoft.com/office/officeart/2005/8/layout/default"/>
    <dgm:cxn modelId="{2D26DA43-119B-4900-8F29-E7637C31CB52}" type="presOf" srcId="{2D6B1BDF-D7CE-4EAD-8865-D45E329B2AEB}" destId="{B6031F45-E6A0-4FBB-B05C-3D5FD571305B}" srcOrd="0" destOrd="0" presId="urn:microsoft.com/office/officeart/2005/8/layout/default"/>
    <dgm:cxn modelId="{EDD57B47-83CA-4295-86FE-A0D1535D97A6}" srcId="{1C80BFCE-478B-49F1-9DEB-C329CE30B9B9}" destId="{36ADF3C1-96D8-4A36-956F-E49B0F33F9DD}" srcOrd="18" destOrd="0" parTransId="{3FDF86E1-281C-42C6-826C-853C5CB82D90}" sibTransId="{9F5B2107-6BFD-4CEF-9676-01BD1540D744}"/>
    <dgm:cxn modelId="{8186036A-DAA8-485C-92A0-D13CBCD5707D}" srcId="{1C80BFCE-478B-49F1-9DEB-C329CE30B9B9}" destId="{26EDD21C-C533-47FF-A099-40A6AE6A5D25}" srcOrd="4" destOrd="0" parTransId="{FDB4C033-0738-408E-A3B2-20C47B4B47CC}" sibTransId="{E6DE01BC-3814-4073-9E90-2747B3D7D663}"/>
    <dgm:cxn modelId="{15E84F6D-0E00-40CA-9D10-7C8345894431}" srcId="{1C80BFCE-478B-49F1-9DEB-C329CE30B9B9}" destId="{C9424D75-B7E6-4AB6-8737-9C6E5CB06CF1}" srcOrd="10" destOrd="0" parTransId="{4C41854A-C95F-42E1-B739-9C8EBE7FD687}" sibTransId="{8EE7D6FD-7165-4D43-A57F-8EBDB7D4B5E2}"/>
    <dgm:cxn modelId="{BF43464E-4A50-4251-83FB-96B1F2CF3AD0}" srcId="{1C80BFCE-478B-49F1-9DEB-C329CE30B9B9}" destId="{28586659-811D-4707-BCC9-153AC8FE2FDF}" srcOrd="11" destOrd="0" parTransId="{39C04953-D53B-4F85-9C92-CBEC7B7A019B}" sibTransId="{75FF54F1-2306-4178-8C97-E4076D44F0A7}"/>
    <dgm:cxn modelId="{68732B70-88E1-4D32-833E-5ED6EB4FD7D7}" srcId="{1C80BFCE-478B-49F1-9DEB-C329CE30B9B9}" destId="{AD26B44C-9B80-4DA7-8E64-CAEB122646FA}" srcOrd="9" destOrd="0" parTransId="{332AA729-1D25-4F9C-9545-D0BAFFDDD43A}" sibTransId="{3C7FF251-3066-4D30-8442-B6548F4D6147}"/>
    <dgm:cxn modelId="{2883B271-08C5-4FE6-8BE2-9359226C6153}" srcId="{1C80BFCE-478B-49F1-9DEB-C329CE30B9B9}" destId="{3098479F-234F-40D2-B20E-CA46674EEAF7}" srcOrd="7" destOrd="0" parTransId="{4DCEB8D4-C62E-48F1-AE88-5D2B65A78E57}" sibTransId="{1ECAD797-1B2A-4C2D-A42D-356FB4B65925}"/>
    <dgm:cxn modelId="{4F3F3B74-D353-4636-8409-5F63BA76E292}" type="presOf" srcId="{26EDD21C-C533-47FF-A099-40A6AE6A5D25}" destId="{4E3F5340-43BF-418F-B6D9-348BCB5AB0AC}" srcOrd="0" destOrd="0" presId="urn:microsoft.com/office/officeart/2005/8/layout/default"/>
    <dgm:cxn modelId="{4187BD56-3E31-4E33-A6B7-3289D225D180}" type="presOf" srcId="{4FEEBAA0-D4DC-4D9C-8D2D-5D63B0E1507D}" destId="{4C9F613A-CE68-4039-8C5A-AAE9CD836672}" srcOrd="0" destOrd="0" presId="urn:microsoft.com/office/officeart/2005/8/layout/default"/>
    <dgm:cxn modelId="{0A0BA75A-E2C0-4186-ABCF-D3A02BDB8DBC}" srcId="{1C80BFCE-478B-49F1-9DEB-C329CE30B9B9}" destId="{2D6B1BDF-D7CE-4EAD-8865-D45E329B2AEB}" srcOrd="5" destOrd="0" parTransId="{50A7922C-E424-4EDD-B36D-C41A75240914}" sibTransId="{853E9EB9-D307-48A2-9BFC-1BC8C8B17228}"/>
    <dgm:cxn modelId="{E743D07A-BA8C-41B0-8FDC-618E7FF10A39}" type="presOf" srcId="{FE42CA4D-B32C-4F7C-9E9E-F9404597CA18}" destId="{85AD4A1D-7C77-4DDA-B3B7-D4E84E9F8175}" srcOrd="0" destOrd="0" presId="urn:microsoft.com/office/officeart/2005/8/layout/default"/>
    <dgm:cxn modelId="{B890F180-97A5-434D-BBCF-0A1AFC96D7EB}" type="presOf" srcId="{28586659-811D-4707-BCC9-153AC8FE2FDF}" destId="{668793C2-1956-4655-B4EF-8EF749646335}" srcOrd="0" destOrd="0" presId="urn:microsoft.com/office/officeart/2005/8/layout/default"/>
    <dgm:cxn modelId="{0303BB81-5E4B-4C10-B01B-DAB0747FBB5B}" srcId="{1C80BFCE-478B-49F1-9DEB-C329CE30B9B9}" destId="{4A0A0572-3BEC-46AA-B033-5869FC71D911}" srcOrd="6" destOrd="0" parTransId="{05213B56-0E4D-4BEC-AF8D-5D26D2838966}" sibTransId="{958363D7-DE0E-4B49-A0BF-BCC333DFEBF1}"/>
    <dgm:cxn modelId="{E4DC2C92-C9EC-4A01-8F68-0F36B6262FD6}" type="presOf" srcId="{3098479F-234F-40D2-B20E-CA46674EEAF7}" destId="{BFFACB24-AA52-408B-8C3F-1744333404BA}" srcOrd="0" destOrd="0" presId="urn:microsoft.com/office/officeart/2005/8/layout/default"/>
    <dgm:cxn modelId="{7D5EA392-FC17-4873-A4A4-93EFAF35CDE4}" srcId="{1C80BFCE-478B-49F1-9DEB-C329CE30B9B9}" destId="{ECA267E3-14C0-4D82-A212-A6335B691AB4}" srcOrd="17" destOrd="0" parTransId="{897964A6-DBAC-4DD8-ACEC-254BCD4504EA}" sibTransId="{0947222E-CB82-4B59-83E4-13E4066433E6}"/>
    <dgm:cxn modelId="{6444C999-91F5-462F-9CA1-C92B0DFEB3F8}" type="presOf" srcId="{AE76336C-7C1C-48A6-8B50-561BFEF361A8}" destId="{09CEF263-20F8-4BE6-B406-50BB0B15B127}" srcOrd="0" destOrd="0" presId="urn:microsoft.com/office/officeart/2005/8/layout/default"/>
    <dgm:cxn modelId="{13623E9D-3AD8-4393-889A-BD397085CFF0}" type="presOf" srcId="{C9424D75-B7E6-4AB6-8737-9C6E5CB06CF1}" destId="{416DE9D5-F8AE-40B6-98B1-420E8C726CF6}" srcOrd="0" destOrd="0" presId="urn:microsoft.com/office/officeart/2005/8/layout/default"/>
    <dgm:cxn modelId="{608159BB-5903-488E-ABDE-A9EC6772D2C6}" srcId="{1C80BFCE-478B-49F1-9DEB-C329CE30B9B9}" destId="{FE42CA4D-B32C-4F7C-9E9E-F9404597CA18}" srcOrd="16" destOrd="0" parTransId="{40C84364-F061-4C7E-BA34-6F351AC4BD16}" sibTransId="{22FE4CE8-87D4-4A69-BCB5-EAC28AD8D9B3}"/>
    <dgm:cxn modelId="{4844B5BB-2188-4610-831C-CFDE88C53441}" type="presOf" srcId="{AD26B44C-9B80-4DA7-8E64-CAEB122646FA}" destId="{15CFB6DD-D1CC-42C0-B51D-0B6F8A0CF2FE}" srcOrd="0" destOrd="0" presId="urn:microsoft.com/office/officeart/2005/8/layout/default"/>
    <dgm:cxn modelId="{5893D7C0-D123-4253-908F-445FCB1C1364}" srcId="{1C80BFCE-478B-49F1-9DEB-C329CE30B9B9}" destId="{5FADF862-4E10-4E7A-88A5-07EEBC0C3A51}" srcOrd="0" destOrd="0" parTransId="{6D464A69-E4C7-4676-856A-5F1655DE9EBC}" sibTransId="{E2727C32-033D-4B24-A5CD-6F55B4CE9029}"/>
    <dgm:cxn modelId="{31AE2ACD-6BCE-406A-8FAC-1288E0A35DAF}" srcId="{1C80BFCE-478B-49F1-9DEB-C329CE30B9B9}" destId="{4C25542B-5BB2-4B62-A3A6-26C9F2004A47}" srcOrd="1" destOrd="0" parTransId="{D1B97393-8743-4181-A5DC-AE940BD681D8}" sibTransId="{803BD486-28B6-4697-82DC-389822127234}"/>
    <dgm:cxn modelId="{775EB4D7-0F70-4579-BCA7-DF9A6742C396}" srcId="{1C80BFCE-478B-49F1-9DEB-C329CE30B9B9}" destId="{3469F57C-4CAF-452C-BEEF-6D75E8BCF714}" srcOrd="2" destOrd="0" parTransId="{44B2C29E-78A8-4100-AF00-A9F15A4C75D6}" sibTransId="{EAC21695-0E3E-4047-816C-DE1D72082C89}"/>
    <dgm:cxn modelId="{379D92D9-12E9-4FFF-BF9D-77281C245CD4}" srcId="{1C80BFCE-478B-49F1-9DEB-C329CE30B9B9}" destId="{AE76336C-7C1C-48A6-8B50-561BFEF361A8}" srcOrd="14" destOrd="0" parTransId="{5075C091-2E05-4867-A17C-DAC92F84C17D}" sibTransId="{8ADF7F71-39AB-4807-85AE-0B409F3BA60B}"/>
    <dgm:cxn modelId="{907440E0-9D6A-4121-860B-6EA916D2F3B6}" srcId="{1C80BFCE-478B-49F1-9DEB-C329CE30B9B9}" destId="{94E6E806-707D-4125-A016-D3EFF5CD656E}" srcOrd="15" destOrd="0" parTransId="{4B21B30B-B559-4BBC-96F5-BD7F2034B481}" sibTransId="{A82CC941-1792-46AD-B3CE-47FC7FCBB57C}"/>
    <dgm:cxn modelId="{CAC13BE1-5063-4DF8-BC2C-CAA86EC1884F}" type="presOf" srcId="{1C80BFCE-478B-49F1-9DEB-C329CE30B9B9}" destId="{B9ECA449-5BED-46B8-98AD-D95508600AAA}" srcOrd="0" destOrd="0" presId="urn:microsoft.com/office/officeart/2005/8/layout/default"/>
    <dgm:cxn modelId="{AEE3ACED-69E8-4216-97EB-227B179513DF}" srcId="{1C80BFCE-478B-49F1-9DEB-C329CE30B9B9}" destId="{4E34A2F7-65E7-497B-A498-11238CA16CA6}" srcOrd="3" destOrd="0" parTransId="{0DC6D310-A4BA-4F92-A77D-7CDD4C81B547}" sibTransId="{E020889F-1BA6-4D81-BEF9-8F14FC8C71F0}"/>
    <dgm:cxn modelId="{634B313C-89DC-4FED-B1D7-524A403D9CAA}" type="presParOf" srcId="{B9ECA449-5BED-46B8-98AD-D95508600AAA}" destId="{06484AEF-9482-45AE-8556-9B279BDB3FB9}" srcOrd="0" destOrd="0" presId="urn:microsoft.com/office/officeart/2005/8/layout/default"/>
    <dgm:cxn modelId="{814C2CE6-6F27-41C7-A10A-89EE5819E08F}" type="presParOf" srcId="{B9ECA449-5BED-46B8-98AD-D95508600AAA}" destId="{DC97E05F-1F6F-433E-8D9A-4E2280BE2CED}" srcOrd="1" destOrd="0" presId="urn:microsoft.com/office/officeart/2005/8/layout/default"/>
    <dgm:cxn modelId="{E2A0E2F8-86E6-489E-A55C-2F4D78B6A41D}" type="presParOf" srcId="{B9ECA449-5BED-46B8-98AD-D95508600AAA}" destId="{2ACFCEFE-D6B7-4293-9A18-3B56666B034E}" srcOrd="2" destOrd="0" presId="urn:microsoft.com/office/officeart/2005/8/layout/default"/>
    <dgm:cxn modelId="{93448BA0-FB1E-403D-82AF-6C53EBBA9272}" type="presParOf" srcId="{B9ECA449-5BED-46B8-98AD-D95508600AAA}" destId="{1A090D5D-23A9-44AE-A8A3-4D4CFFEFAFC6}" srcOrd="3" destOrd="0" presId="urn:microsoft.com/office/officeart/2005/8/layout/default"/>
    <dgm:cxn modelId="{88FC0EE6-D571-4B96-83B7-ED3C161C2391}" type="presParOf" srcId="{B9ECA449-5BED-46B8-98AD-D95508600AAA}" destId="{EB29313F-A05C-417B-94A6-B5D39E4311F1}" srcOrd="4" destOrd="0" presId="urn:microsoft.com/office/officeart/2005/8/layout/default"/>
    <dgm:cxn modelId="{A0C6DDB9-7808-487D-B085-DEFF5FD27352}" type="presParOf" srcId="{B9ECA449-5BED-46B8-98AD-D95508600AAA}" destId="{E3C18F74-291D-44B5-9486-6056E6592115}" srcOrd="5" destOrd="0" presId="urn:microsoft.com/office/officeart/2005/8/layout/default"/>
    <dgm:cxn modelId="{00EA9AF4-3DDC-4E1B-B261-C6CAFF7AA965}" type="presParOf" srcId="{B9ECA449-5BED-46B8-98AD-D95508600AAA}" destId="{F9864A2E-67CC-42C6-9824-EC0E9F6E172B}" srcOrd="6" destOrd="0" presId="urn:microsoft.com/office/officeart/2005/8/layout/default"/>
    <dgm:cxn modelId="{E2FF4A8A-36A5-491E-A979-368A5DCFED6B}" type="presParOf" srcId="{B9ECA449-5BED-46B8-98AD-D95508600AAA}" destId="{CAD61968-EA10-4CD9-B85E-3960C7893136}" srcOrd="7" destOrd="0" presId="urn:microsoft.com/office/officeart/2005/8/layout/default"/>
    <dgm:cxn modelId="{C8F7C275-0134-4DCB-BC51-B2CB2DD634E1}" type="presParOf" srcId="{B9ECA449-5BED-46B8-98AD-D95508600AAA}" destId="{4E3F5340-43BF-418F-B6D9-348BCB5AB0AC}" srcOrd="8" destOrd="0" presId="urn:microsoft.com/office/officeart/2005/8/layout/default"/>
    <dgm:cxn modelId="{BCD10A43-1879-4E46-B33D-530E60B61473}" type="presParOf" srcId="{B9ECA449-5BED-46B8-98AD-D95508600AAA}" destId="{FB890B46-875D-49E9-898E-2C099EF52D28}" srcOrd="9" destOrd="0" presId="urn:microsoft.com/office/officeart/2005/8/layout/default"/>
    <dgm:cxn modelId="{45E8310F-673B-4B62-B84E-8FCC224890F9}" type="presParOf" srcId="{B9ECA449-5BED-46B8-98AD-D95508600AAA}" destId="{B6031F45-E6A0-4FBB-B05C-3D5FD571305B}" srcOrd="10" destOrd="0" presId="urn:microsoft.com/office/officeart/2005/8/layout/default"/>
    <dgm:cxn modelId="{30FBBE2F-01B8-4DC0-9635-577EC66A2C39}" type="presParOf" srcId="{B9ECA449-5BED-46B8-98AD-D95508600AAA}" destId="{B333CACC-4E0A-41FA-8CAB-FD0AD45FF64A}" srcOrd="11" destOrd="0" presId="urn:microsoft.com/office/officeart/2005/8/layout/default"/>
    <dgm:cxn modelId="{4DCBA3A9-3110-40C9-93BC-634A74367795}" type="presParOf" srcId="{B9ECA449-5BED-46B8-98AD-D95508600AAA}" destId="{A9409C13-4238-40F3-8471-B3F9A32DFEFF}" srcOrd="12" destOrd="0" presId="urn:microsoft.com/office/officeart/2005/8/layout/default"/>
    <dgm:cxn modelId="{E058443D-73C8-4AE0-A3CC-2979792E2BB8}" type="presParOf" srcId="{B9ECA449-5BED-46B8-98AD-D95508600AAA}" destId="{4A12789D-D5FB-41E7-A868-44D3754169D2}" srcOrd="13" destOrd="0" presId="urn:microsoft.com/office/officeart/2005/8/layout/default"/>
    <dgm:cxn modelId="{0D0218C0-522F-4242-B1BC-9D3B805EE3C6}" type="presParOf" srcId="{B9ECA449-5BED-46B8-98AD-D95508600AAA}" destId="{BFFACB24-AA52-408B-8C3F-1744333404BA}" srcOrd="14" destOrd="0" presId="urn:microsoft.com/office/officeart/2005/8/layout/default"/>
    <dgm:cxn modelId="{81E7B53A-C94F-40BB-8B57-F4363DE0B229}" type="presParOf" srcId="{B9ECA449-5BED-46B8-98AD-D95508600AAA}" destId="{570E5274-D5AD-4B8A-BD67-0466658A02BC}" srcOrd="15" destOrd="0" presId="urn:microsoft.com/office/officeart/2005/8/layout/default"/>
    <dgm:cxn modelId="{0C40E8AB-100D-4864-B231-50DC1F6506D6}" type="presParOf" srcId="{B9ECA449-5BED-46B8-98AD-D95508600AAA}" destId="{EB06FFC9-A01A-440E-8E20-9ACE147BAC44}" srcOrd="16" destOrd="0" presId="urn:microsoft.com/office/officeart/2005/8/layout/default"/>
    <dgm:cxn modelId="{49756190-C874-44A3-A22D-FEF78A215D12}" type="presParOf" srcId="{B9ECA449-5BED-46B8-98AD-D95508600AAA}" destId="{05335FA5-4550-4DFA-B8DE-D3FE72EA5392}" srcOrd="17" destOrd="0" presId="urn:microsoft.com/office/officeart/2005/8/layout/default"/>
    <dgm:cxn modelId="{CAE3D417-F1BD-4D99-8B10-FCBC29B60DBB}" type="presParOf" srcId="{B9ECA449-5BED-46B8-98AD-D95508600AAA}" destId="{15CFB6DD-D1CC-42C0-B51D-0B6F8A0CF2FE}" srcOrd="18" destOrd="0" presId="urn:microsoft.com/office/officeart/2005/8/layout/default"/>
    <dgm:cxn modelId="{7ECA8586-A89F-40BF-8299-724B14B94628}" type="presParOf" srcId="{B9ECA449-5BED-46B8-98AD-D95508600AAA}" destId="{FA91639E-4B6C-4314-89EF-122AF077E04C}" srcOrd="19" destOrd="0" presId="urn:microsoft.com/office/officeart/2005/8/layout/default"/>
    <dgm:cxn modelId="{F2BBE42D-EBBD-4D97-B882-AC7A54723582}" type="presParOf" srcId="{B9ECA449-5BED-46B8-98AD-D95508600AAA}" destId="{416DE9D5-F8AE-40B6-98B1-420E8C726CF6}" srcOrd="20" destOrd="0" presId="urn:microsoft.com/office/officeart/2005/8/layout/default"/>
    <dgm:cxn modelId="{622E38A7-253E-4499-9942-EBC7BB8D02CF}" type="presParOf" srcId="{B9ECA449-5BED-46B8-98AD-D95508600AAA}" destId="{BC1E1C7F-B71B-442A-8E70-4090582C329C}" srcOrd="21" destOrd="0" presId="urn:microsoft.com/office/officeart/2005/8/layout/default"/>
    <dgm:cxn modelId="{C1097A2C-36EF-4B45-90FE-748F22C7A991}" type="presParOf" srcId="{B9ECA449-5BED-46B8-98AD-D95508600AAA}" destId="{668793C2-1956-4655-B4EF-8EF749646335}" srcOrd="22" destOrd="0" presId="urn:microsoft.com/office/officeart/2005/8/layout/default"/>
    <dgm:cxn modelId="{298A2D6A-EB7C-4C26-B3F0-5247907CF139}" type="presParOf" srcId="{B9ECA449-5BED-46B8-98AD-D95508600AAA}" destId="{C2A327AA-A367-4C6E-BA9D-6AFAD325CAC9}" srcOrd="23" destOrd="0" presId="urn:microsoft.com/office/officeart/2005/8/layout/default"/>
    <dgm:cxn modelId="{101B7EA7-0263-4211-B8E8-3590C1DE70EC}" type="presParOf" srcId="{B9ECA449-5BED-46B8-98AD-D95508600AAA}" destId="{5080F091-9126-4511-AC5C-A831D928ECC6}" srcOrd="24" destOrd="0" presId="urn:microsoft.com/office/officeart/2005/8/layout/default"/>
    <dgm:cxn modelId="{B7284BCA-05B1-4AD1-A820-00962F3332A1}" type="presParOf" srcId="{B9ECA449-5BED-46B8-98AD-D95508600AAA}" destId="{5AD0F626-7CC0-4666-93B5-4650F7FDAD40}" srcOrd="25" destOrd="0" presId="urn:microsoft.com/office/officeart/2005/8/layout/default"/>
    <dgm:cxn modelId="{4AB891E4-5286-4D6D-B2F1-AA41B8BEEDE9}" type="presParOf" srcId="{B9ECA449-5BED-46B8-98AD-D95508600AAA}" destId="{4C9F613A-CE68-4039-8C5A-AAE9CD836672}" srcOrd="26" destOrd="0" presId="urn:microsoft.com/office/officeart/2005/8/layout/default"/>
    <dgm:cxn modelId="{A3CD54CD-5527-4C3F-8785-219A4D4BA50E}" type="presParOf" srcId="{B9ECA449-5BED-46B8-98AD-D95508600AAA}" destId="{A9CF3E9D-DCDC-40C6-9965-CF00E4BA01E8}" srcOrd="27" destOrd="0" presId="urn:microsoft.com/office/officeart/2005/8/layout/default"/>
    <dgm:cxn modelId="{864170AD-88B4-46CB-8284-C7794790AD5A}" type="presParOf" srcId="{B9ECA449-5BED-46B8-98AD-D95508600AAA}" destId="{09CEF263-20F8-4BE6-B406-50BB0B15B127}" srcOrd="28" destOrd="0" presId="urn:microsoft.com/office/officeart/2005/8/layout/default"/>
    <dgm:cxn modelId="{1C780B00-D5EB-4E2F-81DD-1E457DEC84EF}" type="presParOf" srcId="{B9ECA449-5BED-46B8-98AD-D95508600AAA}" destId="{7C90CC23-7E0B-4AD6-84DF-492DA4C3CA70}" srcOrd="29" destOrd="0" presId="urn:microsoft.com/office/officeart/2005/8/layout/default"/>
    <dgm:cxn modelId="{649516CB-914A-4B39-A8E5-B3D6CA7C4ED0}" type="presParOf" srcId="{B9ECA449-5BED-46B8-98AD-D95508600AAA}" destId="{9D5220E1-CCE5-41F1-865C-CC8F31058F44}" srcOrd="30" destOrd="0" presId="urn:microsoft.com/office/officeart/2005/8/layout/default"/>
    <dgm:cxn modelId="{53A81F27-6511-49CE-AAA7-9AC2C7AB5E06}" type="presParOf" srcId="{B9ECA449-5BED-46B8-98AD-D95508600AAA}" destId="{7654F50A-A9EA-4974-B23F-66D3AA3F3A08}" srcOrd="31" destOrd="0" presId="urn:microsoft.com/office/officeart/2005/8/layout/default"/>
    <dgm:cxn modelId="{654CC5B8-66C0-4963-B40E-8DB0F734713A}" type="presParOf" srcId="{B9ECA449-5BED-46B8-98AD-D95508600AAA}" destId="{85AD4A1D-7C77-4DDA-B3B7-D4E84E9F8175}" srcOrd="32" destOrd="0" presId="urn:microsoft.com/office/officeart/2005/8/layout/default"/>
    <dgm:cxn modelId="{C249437A-F91D-4DA7-ABB7-2950053C37BB}" type="presParOf" srcId="{B9ECA449-5BED-46B8-98AD-D95508600AAA}" destId="{22CD0694-00CF-418F-8724-3A8BFABF7AF3}" srcOrd="33" destOrd="0" presId="urn:microsoft.com/office/officeart/2005/8/layout/default"/>
    <dgm:cxn modelId="{077F4F82-73BF-4582-9CEF-E10C1938D104}" type="presParOf" srcId="{B9ECA449-5BED-46B8-98AD-D95508600AAA}" destId="{2B3A3A3C-E81F-4A05-9454-12BFB68B15C8}" srcOrd="34" destOrd="0" presId="urn:microsoft.com/office/officeart/2005/8/layout/default"/>
    <dgm:cxn modelId="{AAF7C7B9-4398-442E-B934-C9A85CDAC7B0}" type="presParOf" srcId="{B9ECA449-5BED-46B8-98AD-D95508600AAA}" destId="{43DEAE49-0167-49AF-9AAE-156C6AC18870}" srcOrd="35" destOrd="0" presId="urn:microsoft.com/office/officeart/2005/8/layout/default"/>
    <dgm:cxn modelId="{6E34DE4B-8EC6-4F1C-A4D7-613565F7E040}" type="presParOf" srcId="{B9ECA449-5BED-46B8-98AD-D95508600AAA}" destId="{94E0259E-90BA-4818-BDB9-4CB023CCEF92}" srcOrd="3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0BFCE-478B-49F1-9DEB-C329CE30B9B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EBEBFE1D-9D8E-4FD2-8934-7D6C877F792C}">
      <dgm:prSet/>
      <dgm:spPr/>
      <dgm:t>
        <a:bodyPr/>
        <a:lstStyle/>
        <a:p>
          <a:r>
            <a:rPr lang="en-GB" b="1" dirty="0"/>
            <a:t>Autism awareness</a:t>
          </a:r>
          <a:endParaRPr lang="en-GB" dirty="0"/>
        </a:p>
      </dgm:t>
    </dgm:pt>
    <dgm:pt modelId="{471D6751-C6EA-4E93-899A-E9BF80C687EA}" type="parTrans" cxnId="{E28C1697-C758-418E-9942-93B66C68FC58}">
      <dgm:prSet/>
      <dgm:spPr/>
      <dgm:t>
        <a:bodyPr/>
        <a:lstStyle/>
        <a:p>
          <a:endParaRPr lang="en-GB"/>
        </a:p>
      </dgm:t>
    </dgm:pt>
    <dgm:pt modelId="{B5293636-8E53-48DB-811B-BC63E6FF2475}" type="sibTrans" cxnId="{E28C1697-C758-418E-9942-93B66C68FC58}">
      <dgm:prSet/>
      <dgm:spPr/>
      <dgm:t>
        <a:bodyPr/>
        <a:lstStyle/>
        <a:p>
          <a:endParaRPr lang="en-GB"/>
        </a:p>
      </dgm:t>
    </dgm:pt>
    <dgm:pt modelId="{87381BE7-B242-451D-8E34-3CE5736B5682}">
      <dgm:prSet/>
      <dgm:spPr/>
      <dgm:t>
        <a:bodyPr/>
        <a:lstStyle/>
        <a:p>
          <a:r>
            <a:rPr lang="en-GB" b="1" dirty="0"/>
            <a:t>Bullying and cyberbullying</a:t>
          </a:r>
          <a:endParaRPr lang="en-GB" dirty="0"/>
        </a:p>
      </dgm:t>
    </dgm:pt>
    <dgm:pt modelId="{2FAB4F38-CAEA-46E4-BBA3-269ED777D413}" type="parTrans" cxnId="{D95FFDFB-8598-4EC0-AFB2-21D5289C4382}">
      <dgm:prSet/>
      <dgm:spPr/>
      <dgm:t>
        <a:bodyPr/>
        <a:lstStyle/>
        <a:p>
          <a:endParaRPr lang="en-GB"/>
        </a:p>
      </dgm:t>
    </dgm:pt>
    <dgm:pt modelId="{A6BD7342-2BDE-4DD0-82C6-B67A245C6001}" type="sibTrans" cxnId="{D95FFDFB-8598-4EC0-AFB2-21D5289C4382}">
      <dgm:prSet/>
      <dgm:spPr/>
      <dgm:t>
        <a:bodyPr/>
        <a:lstStyle/>
        <a:p>
          <a:endParaRPr lang="en-GB"/>
        </a:p>
      </dgm:t>
    </dgm:pt>
    <dgm:pt modelId="{717E2A33-A510-4E66-83A0-CFEF8273ABA4}">
      <dgm:prSet/>
      <dgm:spPr/>
      <dgm:t>
        <a:bodyPr/>
        <a:lstStyle/>
        <a:p>
          <a:r>
            <a:rPr lang="en-GB" b="1" dirty="0"/>
            <a:t>Child sexual exploitation </a:t>
          </a:r>
          <a:endParaRPr lang="en-GB" dirty="0"/>
        </a:p>
      </dgm:t>
    </dgm:pt>
    <dgm:pt modelId="{5A1A7412-9AAB-45A6-8FBC-838645DB7562}" type="parTrans" cxnId="{5752ACAF-BDC2-485D-A0D7-B6CF16E2ACE8}">
      <dgm:prSet/>
      <dgm:spPr/>
      <dgm:t>
        <a:bodyPr/>
        <a:lstStyle/>
        <a:p>
          <a:endParaRPr lang="en-GB"/>
        </a:p>
      </dgm:t>
    </dgm:pt>
    <dgm:pt modelId="{DCB4353B-E74B-4E68-A8B1-495D84DA85CF}" type="sibTrans" cxnId="{5752ACAF-BDC2-485D-A0D7-B6CF16E2ACE8}">
      <dgm:prSet/>
      <dgm:spPr/>
      <dgm:t>
        <a:bodyPr/>
        <a:lstStyle/>
        <a:p>
          <a:endParaRPr lang="en-GB"/>
        </a:p>
      </dgm:t>
    </dgm:pt>
    <dgm:pt modelId="{B8BC4BFD-0946-4F07-83A7-C128F63C8151}">
      <dgm:prSet/>
      <dgm:spPr/>
      <dgm:t>
        <a:bodyPr/>
        <a:lstStyle/>
        <a:p>
          <a:r>
            <a:rPr lang="en-GB" b="1" dirty="0"/>
            <a:t>Diabetes awareness</a:t>
          </a:r>
          <a:endParaRPr lang="en-GB" dirty="0"/>
        </a:p>
      </dgm:t>
    </dgm:pt>
    <dgm:pt modelId="{E1FA168D-945B-4F26-9A56-D0A684D6D27E}" type="parTrans" cxnId="{59F15878-D6B3-4A9E-BC95-0626CC524AEB}">
      <dgm:prSet/>
      <dgm:spPr/>
      <dgm:t>
        <a:bodyPr/>
        <a:lstStyle/>
        <a:p>
          <a:endParaRPr lang="en-GB"/>
        </a:p>
      </dgm:t>
    </dgm:pt>
    <dgm:pt modelId="{DF9DBD07-CA00-4153-94F0-B5D804F1F4EC}" type="sibTrans" cxnId="{59F15878-D6B3-4A9E-BC95-0626CC524AEB}">
      <dgm:prSet/>
      <dgm:spPr/>
      <dgm:t>
        <a:bodyPr/>
        <a:lstStyle/>
        <a:p>
          <a:endParaRPr lang="en-GB"/>
        </a:p>
      </dgm:t>
    </dgm:pt>
    <dgm:pt modelId="{57B49ADB-F3D6-479E-A852-EDF87B5866B3}">
      <dgm:prSet/>
      <dgm:spPr/>
      <dgm:t>
        <a:bodyPr/>
        <a:lstStyle/>
        <a:p>
          <a:r>
            <a:rPr lang="en-GB" b="1" dirty="0"/>
            <a:t>Equality and diversity</a:t>
          </a:r>
          <a:endParaRPr lang="en-GB" dirty="0"/>
        </a:p>
      </dgm:t>
    </dgm:pt>
    <dgm:pt modelId="{A39B04FD-F76A-41A9-9059-0E9DB20FEF02}" type="parTrans" cxnId="{78FDD46D-7021-4E34-9816-FB1A2C735E7D}">
      <dgm:prSet/>
      <dgm:spPr/>
      <dgm:t>
        <a:bodyPr/>
        <a:lstStyle/>
        <a:p>
          <a:endParaRPr lang="en-GB"/>
        </a:p>
      </dgm:t>
    </dgm:pt>
    <dgm:pt modelId="{BE6CFF4F-5680-4B61-AA74-6CA5559F8782}" type="sibTrans" cxnId="{78FDD46D-7021-4E34-9816-FB1A2C735E7D}">
      <dgm:prSet/>
      <dgm:spPr/>
      <dgm:t>
        <a:bodyPr/>
        <a:lstStyle/>
        <a:p>
          <a:endParaRPr lang="en-GB"/>
        </a:p>
      </dgm:t>
    </dgm:pt>
    <dgm:pt modelId="{FD41FEE3-0DD7-43E8-A01B-33E65FC1F079}">
      <dgm:prSet/>
      <dgm:spPr/>
      <dgm:t>
        <a:bodyPr/>
        <a:lstStyle/>
        <a:p>
          <a:r>
            <a:rPr lang="en-GB" b="1" dirty="0"/>
            <a:t>Fire safety awareness</a:t>
          </a:r>
          <a:endParaRPr lang="en-GB" dirty="0"/>
        </a:p>
      </dgm:t>
    </dgm:pt>
    <dgm:pt modelId="{1425E91D-D08D-4A15-BFB5-37DDC4245884}" type="parTrans" cxnId="{C997894A-7EB4-4EDA-B69F-D66D30265787}">
      <dgm:prSet/>
      <dgm:spPr/>
      <dgm:t>
        <a:bodyPr/>
        <a:lstStyle/>
        <a:p>
          <a:endParaRPr lang="en-GB"/>
        </a:p>
      </dgm:t>
    </dgm:pt>
    <dgm:pt modelId="{D44A2455-B92F-4989-B68D-E65B0D5CF555}" type="sibTrans" cxnId="{C997894A-7EB4-4EDA-B69F-D66D30265787}">
      <dgm:prSet/>
      <dgm:spPr/>
      <dgm:t>
        <a:bodyPr/>
        <a:lstStyle/>
        <a:p>
          <a:endParaRPr lang="en-GB"/>
        </a:p>
      </dgm:t>
    </dgm:pt>
    <dgm:pt modelId="{C3BE76A7-6C66-4EF3-AD18-E348A71EA75B}">
      <dgm:prSet/>
      <dgm:spPr/>
      <dgm:t>
        <a:bodyPr/>
        <a:lstStyle/>
        <a:p>
          <a:r>
            <a:rPr lang="en-GB" b="1" dirty="0"/>
            <a:t>Gangs and youth violence</a:t>
          </a:r>
          <a:endParaRPr lang="en-GB" dirty="0"/>
        </a:p>
      </dgm:t>
    </dgm:pt>
    <dgm:pt modelId="{FE4B4A81-05A8-4EAB-B591-04A5D56B3598}" type="parTrans" cxnId="{9CD63FA0-95DE-48AE-AF62-3ADF882C6D7C}">
      <dgm:prSet/>
      <dgm:spPr/>
      <dgm:t>
        <a:bodyPr/>
        <a:lstStyle/>
        <a:p>
          <a:endParaRPr lang="en-GB"/>
        </a:p>
      </dgm:t>
    </dgm:pt>
    <dgm:pt modelId="{FC9ABA28-CF1D-4F50-B9BC-35B6B815A464}" type="sibTrans" cxnId="{9CD63FA0-95DE-48AE-AF62-3ADF882C6D7C}">
      <dgm:prSet/>
      <dgm:spPr/>
      <dgm:t>
        <a:bodyPr/>
        <a:lstStyle/>
        <a:p>
          <a:endParaRPr lang="en-GB"/>
        </a:p>
      </dgm:t>
    </dgm:pt>
    <dgm:pt modelId="{A7B3DC56-2AA8-4F7B-BEA3-E2EFF8646A31}">
      <dgm:prSet/>
      <dgm:spPr/>
      <dgm:t>
        <a:bodyPr/>
        <a:lstStyle/>
        <a:p>
          <a:r>
            <a:rPr lang="en-GB" b="1" dirty="0"/>
            <a:t>GDPR for staff (core)</a:t>
          </a:r>
          <a:endParaRPr lang="en-GB" dirty="0"/>
        </a:p>
      </dgm:t>
    </dgm:pt>
    <dgm:pt modelId="{FB3DF6FE-63E9-482A-9375-2759E5BBBF35}" type="parTrans" cxnId="{08654A61-57A3-4F01-9EFC-CEBFE45E4E38}">
      <dgm:prSet/>
      <dgm:spPr/>
      <dgm:t>
        <a:bodyPr/>
        <a:lstStyle/>
        <a:p>
          <a:endParaRPr lang="en-GB"/>
        </a:p>
      </dgm:t>
    </dgm:pt>
    <dgm:pt modelId="{574F660A-C82D-416A-A090-70C76383325C}" type="sibTrans" cxnId="{08654A61-57A3-4F01-9EFC-CEBFE45E4E38}">
      <dgm:prSet/>
      <dgm:spPr/>
      <dgm:t>
        <a:bodyPr/>
        <a:lstStyle/>
        <a:p>
          <a:endParaRPr lang="en-GB"/>
        </a:p>
      </dgm:t>
    </dgm:pt>
    <dgm:pt modelId="{6251C2BC-5B81-4F6E-948C-D63FE06ABAB0}">
      <dgm:prSet/>
      <dgm:spPr/>
      <dgm:t>
        <a:bodyPr/>
        <a:lstStyle/>
        <a:p>
          <a:r>
            <a:rPr lang="en-GB" b="1" dirty="0"/>
            <a:t>Hate crime</a:t>
          </a:r>
          <a:endParaRPr lang="en-GB" dirty="0"/>
        </a:p>
      </dgm:t>
    </dgm:pt>
    <dgm:pt modelId="{DE32AF38-7D02-436C-A508-FC619A6A4290}" type="parTrans" cxnId="{D55E2E82-0545-45CF-BADA-49401DA21D9B}">
      <dgm:prSet/>
      <dgm:spPr/>
      <dgm:t>
        <a:bodyPr/>
        <a:lstStyle/>
        <a:p>
          <a:endParaRPr lang="en-GB"/>
        </a:p>
      </dgm:t>
    </dgm:pt>
    <dgm:pt modelId="{F0813590-6201-4DE6-96F5-C52D4F43E5D1}" type="sibTrans" cxnId="{D55E2E82-0545-45CF-BADA-49401DA21D9B}">
      <dgm:prSet/>
      <dgm:spPr/>
      <dgm:t>
        <a:bodyPr/>
        <a:lstStyle/>
        <a:p>
          <a:endParaRPr lang="en-GB"/>
        </a:p>
      </dgm:t>
    </dgm:pt>
    <dgm:pt modelId="{9AE606E5-522A-4D77-B0BD-B7D7A50D05E6}">
      <dgm:prSet/>
      <dgm:spPr/>
      <dgm:t>
        <a:bodyPr/>
        <a:lstStyle/>
        <a:p>
          <a:r>
            <a:rPr lang="en-GB" b="1" dirty="0"/>
            <a:t>Human trafficking and modern day slavery</a:t>
          </a:r>
          <a:endParaRPr lang="en-GB" dirty="0"/>
        </a:p>
      </dgm:t>
    </dgm:pt>
    <dgm:pt modelId="{89A4A106-DA80-477B-989B-5F062555F9DA}" type="parTrans" cxnId="{29616EB8-9A23-4150-87E0-920E70024FD5}">
      <dgm:prSet/>
      <dgm:spPr/>
      <dgm:t>
        <a:bodyPr/>
        <a:lstStyle/>
        <a:p>
          <a:endParaRPr lang="en-GB"/>
        </a:p>
      </dgm:t>
    </dgm:pt>
    <dgm:pt modelId="{57DA17AB-D690-48D9-94DC-7D82AB222C85}" type="sibTrans" cxnId="{29616EB8-9A23-4150-87E0-920E70024FD5}">
      <dgm:prSet/>
      <dgm:spPr/>
      <dgm:t>
        <a:bodyPr/>
        <a:lstStyle/>
        <a:p>
          <a:endParaRPr lang="en-GB"/>
        </a:p>
      </dgm:t>
    </dgm:pt>
    <dgm:pt modelId="{29F5054D-BB39-4A5A-AAC6-B1653C98C769}">
      <dgm:prSet/>
      <dgm:spPr/>
      <dgm:t>
        <a:bodyPr/>
        <a:lstStyle/>
        <a:p>
          <a:r>
            <a:rPr lang="en-GB" b="1" dirty="0"/>
            <a:t>Information and cyber security</a:t>
          </a:r>
          <a:endParaRPr lang="en-GB" dirty="0"/>
        </a:p>
      </dgm:t>
    </dgm:pt>
    <dgm:pt modelId="{20E729E2-2CE9-444C-881A-C228557180B0}" type="parTrans" cxnId="{2FB651F4-56AA-4DED-9518-BACB46CA3AFA}">
      <dgm:prSet/>
      <dgm:spPr/>
      <dgm:t>
        <a:bodyPr/>
        <a:lstStyle/>
        <a:p>
          <a:endParaRPr lang="en-GB"/>
        </a:p>
      </dgm:t>
    </dgm:pt>
    <dgm:pt modelId="{B73D5A43-7895-4499-A139-BA18B2E7BD43}" type="sibTrans" cxnId="{2FB651F4-56AA-4DED-9518-BACB46CA3AFA}">
      <dgm:prSet/>
      <dgm:spPr/>
      <dgm:t>
        <a:bodyPr/>
        <a:lstStyle/>
        <a:p>
          <a:endParaRPr lang="en-GB"/>
        </a:p>
      </dgm:t>
    </dgm:pt>
    <dgm:pt modelId="{56D7B345-285C-48DA-8189-D436BFA92DD9}">
      <dgm:prSet/>
      <dgm:spPr/>
      <dgm:t>
        <a:bodyPr/>
        <a:lstStyle/>
        <a:p>
          <a:r>
            <a:rPr lang="en-GB" b="1" dirty="0"/>
            <a:t>Keeping good records</a:t>
          </a:r>
          <a:endParaRPr lang="en-GB" dirty="0"/>
        </a:p>
      </dgm:t>
    </dgm:pt>
    <dgm:pt modelId="{A01A600D-7840-480A-8ABA-089A24A2F4DC}" type="parTrans" cxnId="{F4E8AC0F-2060-4EFF-98A9-F6FA7587499A}">
      <dgm:prSet/>
      <dgm:spPr/>
      <dgm:t>
        <a:bodyPr/>
        <a:lstStyle/>
        <a:p>
          <a:endParaRPr lang="en-GB"/>
        </a:p>
      </dgm:t>
    </dgm:pt>
    <dgm:pt modelId="{32C0ACE3-8C2A-4C18-9594-0C69883D414B}" type="sibTrans" cxnId="{F4E8AC0F-2060-4EFF-98A9-F6FA7587499A}">
      <dgm:prSet/>
      <dgm:spPr/>
      <dgm:t>
        <a:bodyPr/>
        <a:lstStyle/>
        <a:p>
          <a:endParaRPr lang="en-GB"/>
        </a:p>
      </dgm:t>
    </dgm:pt>
    <dgm:pt modelId="{7BF40819-6054-45AD-A33B-B8CA0A1D40E4}">
      <dgm:prSet/>
      <dgm:spPr/>
      <dgm:t>
        <a:bodyPr/>
        <a:lstStyle/>
        <a:p>
          <a:r>
            <a:rPr lang="en-GB" b="1" dirty="0"/>
            <a:t>Neglect</a:t>
          </a:r>
          <a:endParaRPr lang="en-GB" dirty="0"/>
        </a:p>
      </dgm:t>
    </dgm:pt>
    <dgm:pt modelId="{34E4ABAD-35A7-40C5-8719-805A685DA1A6}" type="parTrans" cxnId="{05EB9E64-8117-4D95-84FD-1507617A974D}">
      <dgm:prSet/>
      <dgm:spPr/>
      <dgm:t>
        <a:bodyPr/>
        <a:lstStyle/>
        <a:p>
          <a:endParaRPr lang="en-GB"/>
        </a:p>
      </dgm:t>
    </dgm:pt>
    <dgm:pt modelId="{82431664-B719-4015-B334-B5F345F0DDB9}" type="sibTrans" cxnId="{05EB9E64-8117-4D95-84FD-1507617A974D}">
      <dgm:prSet/>
      <dgm:spPr/>
      <dgm:t>
        <a:bodyPr/>
        <a:lstStyle/>
        <a:p>
          <a:endParaRPr lang="en-GB"/>
        </a:p>
      </dgm:t>
    </dgm:pt>
    <dgm:pt modelId="{9E1CA16A-AB04-4656-BB25-00871A614FB2}">
      <dgm:prSet/>
      <dgm:spPr/>
      <dgm:t>
        <a:bodyPr/>
        <a:lstStyle/>
        <a:p>
          <a:r>
            <a:rPr lang="en-GB" b="1" dirty="0"/>
            <a:t>Online safety </a:t>
          </a:r>
          <a:endParaRPr lang="en-GB" dirty="0"/>
        </a:p>
      </dgm:t>
    </dgm:pt>
    <dgm:pt modelId="{E3D34E3F-046D-4199-82EA-5952ED0F9DC8}" type="parTrans" cxnId="{CD7F3B99-DF9D-489C-AACD-2773469DABAE}">
      <dgm:prSet/>
      <dgm:spPr/>
      <dgm:t>
        <a:bodyPr/>
        <a:lstStyle/>
        <a:p>
          <a:endParaRPr lang="en-GB"/>
        </a:p>
      </dgm:t>
    </dgm:pt>
    <dgm:pt modelId="{29BCC609-E928-4D22-A2DB-A1D799FB2EAC}" type="sibTrans" cxnId="{CD7F3B99-DF9D-489C-AACD-2773469DABAE}">
      <dgm:prSet/>
      <dgm:spPr/>
      <dgm:t>
        <a:bodyPr/>
        <a:lstStyle/>
        <a:p>
          <a:endParaRPr lang="en-GB"/>
        </a:p>
      </dgm:t>
    </dgm:pt>
    <dgm:pt modelId="{F40B9EA4-5F93-4D97-A7CB-D0E9E95212B7}">
      <dgm:prSet/>
      <dgm:spPr/>
      <dgm:t>
        <a:bodyPr/>
        <a:lstStyle/>
        <a:p>
          <a:r>
            <a:rPr lang="en-GB" b="1" dirty="0"/>
            <a:t>Personal safety - lone worker</a:t>
          </a:r>
          <a:endParaRPr lang="en-GB" dirty="0"/>
        </a:p>
      </dgm:t>
    </dgm:pt>
    <dgm:pt modelId="{408EF459-5A42-4A0B-B799-84FDF011DE6A}" type="parTrans" cxnId="{43DB4BCC-38A6-4F09-ACC5-03E209A034CE}">
      <dgm:prSet/>
      <dgm:spPr/>
      <dgm:t>
        <a:bodyPr/>
        <a:lstStyle/>
        <a:p>
          <a:endParaRPr lang="en-GB"/>
        </a:p>
      </dgm:t>
    </dgm:pt>
    <dgm:pt modelId="{8B1F6673-A3F9-4A5A-9454-396FC7C3C07A}" type="sibTrans" cxnId="{43DB4BCC-38A6-4F09-ACC5-03E209A034CE}">
      <dgm:prSet/>
      <dgm:spPr/>
      <dgm:t>
        <a:bodyPr/>
        <a:lstStyle/>
        <a:p>
          <a:endParaRPr lang="en-GB"/>
        </a:p>
      </dgm:t>
    </dgm:pt>
    <dgm:pt modelId="{F244D757-4106-4B98-9CA1-C6DB6F882328}">
      <dgm:prSet/>
      <dgm:spPr/>
      <dgm:t>
        <a:bodyPr/>
        <a:lstStyle/>
        <a:p>
          <a:r>
            <a:rPr lang="en-GB" b="1" dirty="0"/>
            <a:t>Safeguarding adults </a:t>
          </a:r>
          <a:endParaRPr lang="en-GB" dirty="0"/>
        </a:p>
      </dgm:t>
    </dgm:pt>
    <dgm:pt modelId="{0564D3BA-421F-48B6-B2A4-A27C9064A3FD}" type="parTrans" cxnId="{BA4E81E8-AA88-4BE4-86A8-0BA52A7B8CBC}">
      <dgm:prSet/>
      <dgm:spPr/>
      <dgm:t>
        <a:bodyPr/>
        <a:lstStyle/>
        <a:p>
          <a:endParaRPr lang="en-GB"/>
        </a:p>
      </dgm:t>
    </dgm:pt>
    <dgm:pt modelId="{5CAB5EF2-9FB5-4981-90E7-CD0B2BF3CDC2}" type="sibTrans" cxnId="{BA4E81E8-AA88-4BE4-86A8-0BA52A7B8CBC}">
      <dgm:prSet/>
      <dgm:spPr/>
      <dgm:t>
        <a:bodyPr/>
        <a:lstStyle/>
        <a:p>
          <a:endParaRPr lang="en-GB"/>
        </a:p>
      </dgm:t>
    </dgm:pt>
    <dgm:pt modelId="{A50E3124-CDAA-4237-BE5F-20309FFF78CD}">
      <dgm:prSet/>
      <dgm:spPr/>
      <dgm:t>
        <a:bodyPr/>
        <a:lstStyle/>
        <a:p>
          <a:r>
            <a:rPr lang="en-GB" b="1" dirty="0"/>
            <a:t>Safeguarding children </a:t>
          </a:r>
          <a:endParaRPr lang="en-GB" dirty="0"/>
        </a:p>
      </dgm:t>
    </dgm:pt>
    <dgm:pt modelId="{9459E1DF-4F0C-447A-91C2-8E11CE7B7D77}" type="parTrans" cxnId="{0A762A01-84F5-4F6E-A193-ECE29EB2AF9A}">
      <dgm:prSet/>
      <dgm:spPr/>
      <dgm:t>
        <a:bodyPr/>
        <a:lstStyle/>
        <a:p>
          <a:endParaRPr lang="en-GB"/>
        </a:p>
      </dgm:t>
    </dgm:pt>
    <dgm:pt modelId="{D023EFEC-7FAC-473D-BCFC-30FB5879CC31}" type="sibTrans" cxnId="{0A762A01-84F5-4F6E-A193-ECE29EB2AF9A}">
      <dgm:prSet/>
      <dgm:spPr/>
      <dgm:t>
        <a:bodyPr/>
        <a:lstStyle/>
        <a:p>
          <a:endParaRPr lang="en-GB"/>
        </a:p>
      </dgm:t>
    </dgm:pt>
    <dgm:pt modelId="{8A7FF659-032E-4541-8270-D2E872112577}">
      <dgm:prSet/>
      <dgm:spPr/>
      <dgm:t>
        <a:bodyPr/>
        <a:lstStyle/>
        <a:p>
          <a:r>
            <a:rPr lang="en-GB" b="1" dirty="0"/>
            <a:t>Self-harm</a:t>
          </a:r>
          <a:endParaRPr lang="en-GB" dirty="0"/>
        </a:p>
      </dgm:t>
    </dgm:pt>
    <dgm:pt modelId="{8E29322F-E1D1-46A8-8EFE-E98D406E9D31}" type="parTrans" cxnId="{21C73908-2D1D-4CED-8024-F3686BFD079D}">
      <dgm:prSet/>
      <dgm:spPr/>
      <dgm:t>
        <a:bodyPr/>
        <a:lstStyle/>
        <a:p>
          <a:endParaRPr lang="en-GB"/>
        </a:p>
      </dgm:t>
    </dgm:pt>
    <dgm:pt modelId="{72C7634A-CAE2-4EE1-8127-E7AC33128F50}" type="sibTrans" cxnId="{21C73908-2D1D-4CED-8024-F3686BFD079D}">
      <dgm:prSet/>
      <dgm:spPr/>
      <dgm:t>
        <a:bodyPr/>
        <a:lstStyle/>
        <a:p>
          <a:endParaRPr lang="en-GB"/>
        </a:p>
      </dgm:t>
    </dgm:pt>
    <dgm:pt modelId="{AF48FC09-14C4-4026-84E3-2C826F648A7B}">
      <dgm:prSet/>
      <dgm:spPr/>
      <dgm:t>
        <a:bodyPr/>
        <a:lstStyle/>
        <a:p>
          <a:r>
            <a:rPr lang="en-GB" b="1" dirty="0"/>
            <a:t>Trauma Awareness</a:t>
          </a:r>
          <a:endParaRPr lang="en-GB" dirty="0"/>
        </a:p>
      </dgm:t>
    </dgm:pt>
    <dgm:pt modelId="{9608A04B-CAB1-4F1A-B448-3783B98D546A}" type="parTrans" cxnId="{FD40855E-74E5-4B26-8DA1-7D1B2B620840}">
      <dgm:prSet/>
      <dgm:spPr/>
      <dgm:t>
        <a:bodyPr/>
        <a:lstStyle/>
        <a:p>
          <a:endParaRPr lang="en-GB"/>
        </a:p>
      </dgm:t>
    </dgm:pt>
    <dgm:pt modelId="{035F4B1A-7A1D-4B73-87A4-50F1A49F56B1}" type="sibTrans" cxnId="{FD40855E-74E5-4B26-8DA1-7D1B2B620840}">
      <dgm:prSet/>
      <dgm:spPr/>
      <dgm:t>
        <a:bodyPr/>
        <a:lstStyle/>
        <a:p>
          <a:endParaRPr lang="en-GB"/>
        </a:p>
      </dgm:t>
    </dgm:pt>
    <dgm:pt modelId="{3A24F799-7FCB-4547-968C-B59DF037EC9C}">
      <dgm:prSet/>
      <dgm:spPr/>
      <dgm:t>
        <a:bodyPr/>
        <a:lstStyle/>
        <a:p>
          <a:r>
            <a:rPr lang="en-GB" b="1" dirty="0"/>
            <a:t>Unconscious bias</a:t>
          </a:r>
          <a:endParaRPr lang="en-GB" dirty="0"/>
        </a:p>
      </dgm:t>
    </dgm:pt>
    <dgm:pt modelId="{0606B704-2162-47A8-9BDF-4CCC29D32D4A}" type="parTrans" cxnId="{5A4B0C08-82D4-4AF5-98DF-18A5CCE1BEFA}">
      <dgm:prSet/>
      <dgm:spPr/>
      <dgm:t>
        <a:bodyPr/>
        <a:lstStyle/>
        <a:p>
          <a:endParaRPr lang="en-GB"/>
        </a:p>
      </dgm:t>
    </dgm:pt>
    <dgm:pt modelId="{E87E266C-472B-4FBD-8215-E9665407087A}" type="sibTrans" cxnId="{5A4B0C08-82D4-4AF5-98DF-18A5CCE1BEFA}">
      <dgm:prSet/>
      <dgm:spPr/>
      <dgm:t>
        <a:bodyPr/>
        <a:lstStyle/>
        <a:p>
          <a:endParaRPr lang="en-GB"/>
        </a:p>
      </dgm:t>
    </dgm:pt>
    <dgm:pt modelId="{B9ECA449-5BED-46B8-98AD-D95508600AAA}" type="pres">
      <dgm:prSet presAssocID="{1C80BFCE-478B-49F1-9DEB-C329CE30B9B9}" presName="diagram" presStyleCnt="0">
        <dgm:presLayoutVars>
          <dgm:dir/>
          <dgm:resizeHandles val="exact"/>
        </dgm:presLayoutVars>
      </dgm:prSet>
      <dgm:spPr/>
    </dgm:pt>
    <dgm:pt modelId="{2C51C489-D278-4328-9FDF-6B20E5C23E47}" type="pres">
      <dgm:prSet presAssocID="{EBEBFE1D-9D8E-4FD2-8934-7D6C877F792C}" presName="node" presStyleLbl="node1" presStyleIdx="0" presStyleCnt="20">
        <dgm:presLayoutVars>
          <dgm:bulletEnabled val="1"/>
        </dgm:presLayoutVars>
      </dgm:prSet>
      <dgm:spPr/>
    </dgm:pt>
    <dgm:pt modelId="{50D69C7E-F2C6-4F88-8967-10866006E7FF}" type="pres">
      <dgm:prSet presAssocID="{B5293636-8E53-48DB-811B-BC63E6FF2475}" presName="sibTrans" presStyleCnt="0"/>
      <dgm:spPr/>
    </dgm:pt>
    <dgm:pt modelId="{23A7DBE5-1EB0-42A3-AF12-9B761D89F84D}" type="pres">
      <dgm:prSet presAssocID="{87381BE7-B242-451D-8E34-3CE5736B5682}" presName="node" presStyleLbl="node1" presStyleIdx="1" presStyleCnt="20">
        <dgm:presLayoutVars>
          <dgm:bulletEnabled val="1"/>
        </dgm:presLayoutVars>
      </dgm:prSet>
      <dgm:spPr/>
    </dgm:pt>
    <dgm:pt modelId="{DD5A1D57-CEF5-47F7-BE92-F3DD52B56D34}" type="pres">
      <dgm:prSet presAssocID="{A6BD7342-2BDE-4DD0-82C6-B67A245C6001}" presName="sibTrans" presStyleCnt="0"/>
      <dgm:spPr/>
    </dgm:pt>
    <dgm:pt modelId="{8CF0221E-6424-45D0-B1CF-B2FC2C3B9D71}" type="pres">
      <dgm:prSet presAssocID="{717E2A33-A510-4E66-83A0-CFEF8273ABA4}" presName="node" presStyleLbl="node1" presStyleIdx="2" presStyleCnt="20">
        <dgm:presLayoutVars>
          <dgm:bulletEnabled val="1"/>
        </dgm:presLayoutVars>
      </dgm:prSet>
      <dgm:spPr/>
    </dgm:pt>
    <dgm:pt modelId="{EE5D5187-33F3-4F8C-B551-358F27140DFB}" type="pres">
      <dgm:prSet presAssocID="{DCB4353B-E74B-4E68-A8B1-495D84DA85CF}" presName="sibTrans" presStyleCnt="0"/>
      <dgm:spPr/>
    </dgm:pt>
    <dgm:pt modelId="{2ED1A2B1-2A18-43AD-A40B-8854309CD67A}" type="pres">
      <dgm:prSet presAssocID="{B8BC4BFD-0946-4F07-83A7-C128F63C8151}" presName="node" presStyleLbl="node1" presStyleIdx="3" presStyleCnt="20">
        <dgm:presLayoutVars>
          <dgm:bulletEnabled val="1"/>
        </dgm:presLayoutVars>
      </dgm:prSet>
      <dgm:spPr/>
    </dgm:pt>
    <dgm:pt modelId="{E7E5C76C-873F-4D53-9963-F7509F507044}" type="pres">
      <dgm:prSet presAssocID="{DF9DBD07-CA00-4153-94F0-B5D804F1F4EC}" presName="sibTrans" presStyleCnt="0"/>
      <dgm:spPr/>
    </dgm:pt>
    <dgm:pt modelId="{53B8AB81-E3B6-454E-9270-39C550948330}" type="pres">
      <dgm:prSet presAssocID="{57B49ADB-F3D6-479E-A852-EDF87B5866B3}" presName="node" presStyleLbl="node1" presStyleIdx="4" presStyleCnt="20">
        <dgm:presLayoutVars>
          <dgm:bulletEnabled val="1"/>
        </dgm:presLayoutVars>
      </dgm:prSet>
      <dgm:spPr/>
    </dgm:pt>
    <dgm:pt modelId="{C8259825-D6CB-4412-8C14-8E26C78375B8}" type="pres">
      <dgm:prSet presAssocID="{BE6CFF4F-5680-4B61-AA74-6CA5559F8782}" presName="sibTrans" presStyleCnt="0"/>
      <dgm:spPr/>
    </dgm:pt>
    <dgm:pt modelId="{F807252B-213C-445A-98A3-2F6461FD4934}" type="pres">
      <dgm:prSet presAssocID="{FD41FEE3-0DD7-43E8-A01B-33E65FC1F079}" presName="node" presStyleLbl="node1" presStyleIdx="5" presStyleCnt="20">
        <dgm:presLayoutVars>
          <dgm:bulletEnabled val="1"/>
        </dgm:presLayoutVars>
      </dgm:prSet>
      <dgm:spPr/>
    </dgm:pt>
    <dgm:pt modelId="{69D1639A-5D86-45D4-94E1-017F8AA295B0}" type="pres">
      <dgm:prSet presAssocID="{D44A2455-B92F-4989-B68D-E65B0D5CF555}" presName="sibTrans" presStyleCnt="0"/>
      <dgm:spPr/>
    </dgm:pt>
    <dgm:pt modelId="{BE54A8FE-7A45-4B26-8ECF-D6F715D07403}" type="pres">
      <dgm:prSet presAssocID="{C3BE76A7-6C66-4EF3-AD18-E348A71EA75B}" presName="node" presStyleLbl="node1" presStyleIdx="6" presStyleCnt="20">
        <dgm:presLayoutVars>
          <dgm:bulletEnabled val="1"/>
        </dgm:presLayoutVars>
      </dgm:prSet>
      <dgm:spPr/>
    </dgm:pt>
    <dgm:pt modelId="{51C5F958-9F11-4BA2-927E-0F7BF41CC15E}" type="pres">
      <dgm:prSet presAssocID="{FC9ABA28-CF1D-4F50-B9BC-35B6B815A464}" presName="sibTrans" presStyleCnt="0"/>
      <dgm:spPr/>
    </dgm:pt>
    <dgm:pt modelId="{503E3486-C5E8-4279-8068-791E23285EB4}" type="pres">
      <dgm:prSet presAssocID="{A7B3DC56-2AA8-4F7B-BEA3-E2EFF8646A31}" presName="node" presStyleLbl="node1" presStyleIdx="7" presStyleCnt="20">
        <dgm:presLayoutVars>
          <dgm:bulletEnabled val="1"/>
        </dgm:presLayoutVars>
      </dgm:prSet>
      <dgm:spPr/>
    </dgm:pt>
    <dgm:pt modelId="{1F638072-7E00-4762-ACEF-DFED31E77BAF}" type="pres">
      <dgm:prSet presAssocID="{574F660A-C82D-416A-A090-70C76383325C}" presName="sibTrans" presStyleCnt="0"/>
      <dgm:spPr/>
    </dgm:pt>
    <dgm:pt modelId="{1AE7D99B-C2A5-4AFA-8B19-E7B2C0A17D38}" type="pres">
      <dgm:prSet presAssocID="{6251C2BC-5B81-4F6E-948C-D63FE06ABAB0}" presName="node" presStyleLbl="node1" presStyleIdx="8" presStyleCnt="20">
        <dgm:presLayoutVars>
          <dgm:bulletEnabled val="1"/>
        </dgm:presLayoutVars>
      </dgm:prSet>
      <dgm:spPr/>
    </dgm:pt>
    <dgm:pt modelId="{26754450-78F8-471A-9970-9F005DF223C9}" type="pres">
      <dgm:prSet presAssocID="{F0813590-6201-4DE6-96F5-C52D4F43E5D1}" presName="sibTrans" presStyleCnt="0"/>
      <dgm:spPr/>
    </dgm:pt>
    <dgm:pt modelId="{E18D35A6-D3F8-4605-9B34-A64F36DA17FF}" type="pres">
      <dgm:prSet presAssocID="{9AE606E5-522A-4D77-B0BD-B7D7A50D05E6}" presName="node" presStyleLbl="node1" presStyleIdx="9" presStyleCnt="20">
        <dgm:presLayoutVars>
          <dgm:bulletEnabled val="1"/>
        </dgm:presLayoutVars>
      </dgm:prSet>
      <dgm:spPr/>
    </dgm:pt>
    <dgm:pt modelId="{1307F50C-09B2-4107-8B9D-7C96BB63ABC0}" type="pres">
      <dgm:prSet presAssocID="{57DA17AB-D690-48D9-94DC-7D82AB222C85}" presName="sibTrans" presStyleCnt="0"/>
      <dgm:spPr/>
    </dgm:pt>
    <dgm:pt modelId="{6C6F18F2-6C33-4ACE-A006-70F15E32DC4C}" type="pres">
      <dgm:prSet presAssocID="{29F5054D-BB39-4A5A-AAC6-B1653C98C769}" presName="node" presStyleLbl="node1" presStyleIdx="10" presStyleCnt="20">
        <dgm:presLayoutVars>
          <dgm:bulletEnabled val="1"/>
        </dgm:presLayoutVars>
      </dgm:prSet>
      <dgm:spPr/>
    </dgm:pt>
    <dgm:pt modelId="{1E2FC487-4BBD-4908-82FB-77CE45A68B95}" type="pres">
      <dgm:prSet presAssocID="{B73D5A43-7895-4499-A139-BA18B2E7BD43}" presName="sibTrans" presStyleCnt="0"/>
      <dgm:spPr/>
    </dgm:pt>
    <dgm:pt modelId="{680817BE-7680-4996-8E40-089F6BA3A5CF}" type="pres">
      <dgm:prSet presAssocID="{56D7B345-285C-48DA-8189-D436BFA92DD9}" presName="node" presStyleLbl="node1" presStyleIdx="11" presStyleCnt="20">
        <dgm:presLayoutVars>
          <dgm:bulletEnabled val="1"/>
        </dgm:presLayoutVars>
      </dgm:prSet>
      <dgm:spPr/>
    </dgm:pt>
    <dgm:pt modelId="{945873C6-B925-413C-97C3-6E7510AE3E5A}" type="pres">
      <dgm:prSet presAssocID="{32C0ACE3-8C2A-4C18-9594-0C69883D414B}" presName="sibTrans" presStyleCnt="0"/>
      <dgm:spPr/>
    </dgm:pt>
    <dgm:pt modelId="{5495D27E-8F66-42A6-9378-347246413D21}" type="pres">
      <dgm:prSet presAssocID="{7BF40819-6054-45AD-A33B-B8CA0A1D40E4}" presName="node" presStyleLbl="node1" presStyleIdx="12" presStyleCnt="20">
        <dgm:presLayoutVars>
          <dgm:bulletEnabled val="1"/>
        </dgm:presLayoutVars>
      </dgm:prSet>
      <dgm:spPr/>
    </dgm:pt>
    <dgm:pt modelId="{30EEBF24-1077-4B3B-9E5F-19A0B9336AF8}" type="pres">
      <dgm:prSet presAssocID="{82431664-B719-4015-B334-B5F345F0DDB9}" presName="sibTrans" presStyleCnt="0"/>
      <dgm:spPr/>
    </dgm:pt>
    <dgm:pt modelId="{5D8F82DC-5A63-42B7-9CD9-59D533E60F5D}" type="pres">
      <dgm:prSet presAssocID="{9E1CA16A-AB04-4656-BB25-00871A614FB2}" presName="node" presStyleLbl="node1" presStyleIdx="13" presStyleCnt="20">
        <dgm:presLayoutVars>
          <dgm:bulletEnabled val="1"/>
        </dgm:presLayoutVars>
      </dgm:prSet>
      <dgm:spPr/>
    </dgm:pt>
    <dgm:pt modelId="{E9D9C4C0-370D-4EF7-AF15-431FAEECA203}" type="pres">
      <dgm:prSet presAssocID="{29BCC609-E928-4D22-A2DB-A1D799FB2EAC}" presName="sibTrans" presStyleCnt="0"/>
      <dgm:spPr/>
    </dgm:pt>
    <dgm:pt modelId="{D18A9036-DBE5-4D60-8FCC-7A97B962BD86}" type="pres">
      <dgm:prSet presAssocID="{F40B9EA4-5F93-4D97-A7CB-D0E9E95212B7}" presName="node" presStyleLbl="node1" presStyleIdx="14" presStyleCnt="20">
        <dgm:presLayoutVars>
          <dgm:bulletEnabled val="1"/>
        </dgm:presLayoutVars>
      </dgm:prSet>
      <dgm:spPr/>
    </dgm:pt>
    <dgm:pt modelId="{A69A8832-81D8-4D9C-80A3-F3A0ED41937E}" type="pres">
      <dgm:prSet presAssocID="{8B1F6673-A3F9-4A5A-9454-396FC7C3C07A}" presName="sibTrans" presStyleCnt="0"/>
      <dgm:spPr/>
    </dgm:pt>
    <dgm:pt modelId="{312AF2FF-3CE2-4CB2-A38D-563C8AF4DA43}" type="pres">
      <dgm:prSet presAssocID="{F244D757-4106-4B98-9CA1-C6DB6F882328}" presName="node" presStyleLbl="node1" presStyleIdx="15" presStyleCnt="20">
        <dgm:presLayoutVars>
          <dgm:bulletEnabled val="1"/>
        </dgm:presLayoutVars>
      </dgm:prSet>
      <dgm:spPr/>
    </dgm:pt>
    <dgm:pt modelId="{9CED12B1-3945-45E3-88B7-B852BD46C308}" type="pres">
      <dgm:prSet presAssocID="{5CAB5EF2-9FB5-4981-90E7-CD0B2BF3CDC2}" presName="sibTrans" presStyleCnt="0"/>
      <dgm:spPr/>
    </dgm:pt>
    <dgm:pt modelId="{F2FB99F5-A850-4185-A5F6-30587E4C94FD}" type="pres">
      <dgm:prSet presAssocID="{A50E3124-CDAA-4237-BE5F-20309FFF78CD}" presName="node" presStyleLbl="node1" presStyleIdx="16" presStyleCnt="20">
        <dgm:presLayoutVars>
          <dgm:bulletEnabled val="1"/>
        </dgm:presLayoutVars>
      </dgm:prSet>
      <dgm:spPr/>
    </dgm:pt>
    <dgm:pt modelId="{207EEC0F-282A-4139-8577-A741F16A4E0B}" type="pres">
      <dgm:prSet presAssocID="{D023EFEC-7FAC-473D-BCFC-30FB5879CC31}" presName="sibTrans" presStyleCnt="0"/>
      <dgm:spPr/>
    </dgm:pt>
    <dgm:pt modelId="{83B58ED7-45EB-4565-A2C9-94C71DE4C452}" type="pres">
      <dgm:prSet presAssocID="{8A7FF659-032E-4541-8270-D2E872112577}" presName="node" presStyleLbl="node1" presStyleIdx="17" presStyleCnt="20">
        <dgm:presLayoutVars>
          <dgm:bulletEnabled val="1"/>
        </dgm:presLayoutVars>
      </dgm:prSet>
      <dgm:spPr/>
    </dgm:pt>
    <dgm:pt modelId="{BAEBD424-536D-4503-9437-987500C5DCA8}" type="pres">
      <dgm:prSet presAssocID="{72C7634A-CAE2-4EE1-8127-E7AC33128F50}" presName="sibTrans" presStyleCnt="0"/>
      <dgm:spPr/>
    </dgm:pt>
    <dgm:pt modelId="{31655B40-2CC0-4EDE-A4C2-26C9018070EF}" type="pres">
      <dgm:prSet presAssocID="{AF48FC09-14C4-4026-84E3-2C826F648A7B}" presName="node" presStyleLbl="node1" presStyleIdx="18" presStyleCnt="20">
        <dgm:presLayoutVars>
          <dgm:bulletEnabled val="1"/>
        </dgm:presLayoutVars>
      </dgm:prSet>
      <dgm:spPr/>
    </dgm:pt>
    <dgm:pt modelId="{10081A1C-A2FE-4ADA-967D-C49EA8403DB7}" type="pres">
      <dgm:prSet presAssocID="{035F4B1A-7A1D-4B73-87A4-50F1A49F56B1}" presName="sibTrans" presStyleCnt="0"/>
      <dgm:spPr/>
    </dgm:pt>
    <dgm:pt modelId="{4B62F20C-19BA-437C-8CB9-BBFA8325F473}" type="pres">
      <dgm:prSet presAssocID="{3A24F799-7FCB-4547-968C-B59DF037EC9C}" presName="node" presStyleLbl="node1" presStyleIdx="19" presStyleCnt="20">
        <dgm:presLayoutVars>
          <dgm:bulletEnabled val="1"/>
        </dgm:presLayoutVars>
      </dgm:prSet>
      <dgm:spPr/>
    </dgm:pt>
  </dgm:ptLst>
  <dgm:cxnLst>
    <dgm:cxn modelId="{0A762A01-84F5-4F6E-A193-ECE29EB2AF9A}" srcId="{1C80BFCE-478B-49F1-9DEB-C329CE30B9B9}" destId="{A50E3124-CDAA-4237-BE5F-20309FFF78CD}" srcOrd="16" destOrd="0" parTransId="{9459E1DF-4F0C-447A-91C2-8E11CE7B7D77}" sibTransId="{D023EFEC-7FAC-473D-BCFC-30FB5879CC31}"/>
    <dgm:cxn modelId="{891A3203-3593-48FE-B304-01ED553CBB22}" type="presOf" srcId="{F244D757-4106-4B98-9CA1-C6DB6F882328}" destId="{312AF2FF-3CE2-4CB2-A38D-563C8AF4DA43}" srcOrd="0" destOrd="0" presId="urn:microsoft.com/office/officeart/2005/8/layout/default"/>
    <dgm:cxn modelId="{0E41A906-42DF-4A17-9360-2316F53B27C6}" type="presOf" srcId="{B8BC4BFD-0946-4F07-83A7-C128F63C8151}" destId="{2ED1A2B1-2A18-43AD-A40B-8854309CD67A}" srcOrd="0" destOrd="0" presId="urn:microsoft.com/office/officeart/2005/8/layout/default"/>
    <dgm:cxn modelId="{5A4B0C08-82D4-4AF5-98DF-18A5CCE1BEFA}" srcId="{1C80BFCE-478B-49F1-9DEB-C329CE30B9B9}" destId="{3A24F799-7FCB-4547-968C-B59DF037EC9C}" srcOrd="19" destOrd="0" parTransId="{0606B704-2162-47A8-9BDF-4CCC29D32D4A}" sibTransId="{E87E266C-472B-4FBD-8215-E9665407087A}"/>
    <dgm:cxn modelId="{21C73908-2D1D-4CED-8024-F3686BFD079D}" srcId="{1C80BFCE-478B-49F1-9DEB-C329CE30B9B9}" destId="{8A7FF659-032E-4541-8270-D2E872112577}" srcOrd="17" destOrd="0" parTransId="{8E29322F-E1D1-46A8-8EFE-E98D406E9D31}" sibTransId="{72C7634A-CAE2-4EE1-8127-E7AC33128F50}"/>
    <dgm:cxn modelId="{F4E8AC0F-2060-4EFF-98A9-F6FA7587499A}" srcId="{1C80BFCE-478B-49F1-9DEB-C329CE30B9B9}" destId="{56D7B345-285C-48DA-8189-D436BFA92DD9}" srcOrd="11" destOrd="0" parTransId="{A01A600D-7840-480A-8ABA-089A24A2F4DC}" sibTransId="{32C0ACE3-8C2A-4C18-9594-0C69883D414B}"/>
    <dgm:cxn modelId="{71BA881A-B6BD-4EDE-91A4-184DF52B2889}" type="presOf" srcId="{F40B9EA4-5F93-4D97-A7CB-D0E9E95212B7}" destId="{D18A9036-DBE5-4D60-8FCC-7A97B962BD86}" srcOrd="0" destOrd="0" presId="urn:microsoft.com/office/officeart/2005/8/layout/default"/>
    <dgm:cxn modelId="{F83F8326-D3ED-4D3B-9443-989336C4FF82}" type="presOf" srcId="{C3BE76A7-6C66-4EF3-AD18-E348A71EA75B}" destId="{BE54A8FE-7A45-4B26-8ECF-D6F715D07403}" srcOrd="0" destOrd="0" presId="urn:microsoft.com/office/officeart/2005/8/layout/default"/>
    <dgm:cxn modelId="{EB43042D-96CA-4A60-BA52-E7BCD8498BF5}" type="presOf" srcId="{29F5054D-BB39-4A5A-AAC6-B1653C98C769}" destId="{6C6F18F2-6C33-4ACE-A006-70F15E32DC4C}" srcOrd="0" destOrd="0" presId="urn:microsoft.com/office/officeart/2005/8/layout/default"/>
    <dgm:cxn modelId="{9665472D-A3B4-4905-BA58-42D2E5494216}" type="presOf" srcId="{A7B3DC56-2AA8-4F7B-BEA3-E2EFF8646A31}" destId="{503E3486-C5E8-4279-8068-791E23285EB4}" srcOrd="0" destOrd="0" presId="urn:microsoft.com/office/officeart/2005/8/layout/default"/>
    <dgm:cxn modelId="{2A7BEA3A-0D3C-4145-BEA5-82AE70C286DA}" type="presOf" srcId="{6251C2BC-5B81-4F6E-948C-D63FE06ABAB0}" destId="{1AE7D99B-C2A5-4AFA-8B19-E7B2C0A17D38}" srcOrd="0" destOrd="0" presId="urn:microsoft.com/office/officeart/2005/8/layout/default"/>
    <dgm:cxn modelId="{0B9D413E-3BC0-409C-9754-BA226ABFF50D}" type="presOf" srcId="{7BF40819-6054-45AD-A33B-B8CA0A1D40E4}" destId="{5495D27E-8F66-42A6-9378-347246413D21}" srcOrd="0" destOrd="0" presId="urn:microsoft.com/office/officeart/2005/8/layout/default"/>
    <dgm:cxn modelId="{FD40855E-74E5-4B26-8DA1-7D1B2B620840}" srcId="{1C80BFCE-478B-49F1-9DEB-C329CE30B9B9}" destId="{AF48FC09-14C4-4026-84E3-2C826F648A7B}" srcOrd="18" destOrd="0" parTransId="{9608A04B-CAB1-4F1A-B448-3783B98D546A}" sibTransId="{035F4B1A-7A1D-4B73-87A4-50F1A49F56B1}"/>
    <dgm:cxn modelId="{08654A61-57A3-4F01-9EFC-CEBFE45E4E38}" srcId="{1C80BFCE-478B-49F1-9DEB-C329CE30B9B9}" destId="{A7B3DC56-2AA8-4F7B-BEA3-E2EFF8646A31}" srcOrd="7" destOrd="0" parTransId="{FB3DF6FE-63E9-482A-9375-2759E5BBBF35}" sibTransId="{574F660A-C82D-416A-A090-70C76383325C}"/>
    <dgm:cxn modelId="{ECB67963-58E9-4E93-96D1-BC142CA36B94}" type="presOf" srcId="{57B49ADB-F3D6-479E-A852-EDF87B5866B3}" destId="{53B8AB81-E3B6-454E-9270-39C550948330}" srcOrd="0" destOrd="0" presId="urn:microsoft.com/office/officeart/2005/8/layout/default"/>
    <dgm:cxn modelId="{05EB9E64-8117-4D95-84FD-1507617A974D}" srcId="{1C80BFCE-478B-49F1-9DEB-C329CE30B9B9}" destId="{7BF40819-6054-45AD-A33B-B8CA0A1D40E4}" srcOrd="12" destOrd="0" parTransId="{34E4ABAD-35A7-40C5-8719-805A685DA1A6}" sibTransId="{82431664-B719-4015-B334-B5F345F0DDB9}"/>
    <dgm:cxn modelId="{C997894A-7EB4-4EDA-B69F-D66D30265787}" srcId="{1C80BFCE-478B-49F1-9DEB-C329CE30B9B9}" destId="{FD41FEE3-0DD7-43E8-A01B-33E65FC1F079}" srcOrd="5" destOrd="0" parTransId="{1425E91D-D08D-4A15-BFB5-37DDC4245884}" sibTransId="{D44A2455-B92F-4989-B68D-E65B0D5CF555}"/>
    <dgm:cxn modelId="{78FDD46D-7021-4E34-9816-FB1A2C735E7D}" srcId="{1C80BFCE-478B-49F1-9DEB-C329CE30B9B9}" destId="{57B49ADB-F3D6-479E-A852-EDF87B5866B3}" srcOrd="4" destOrd="0" parTransId="{A39B04FD-F76A-41A9-9059-0E9DB20FEF02}" sibTransId="{BE6CFF4F-5680-4B61-AA74-6CA5559F8782}"/>
    <dgm:cxn modelId="{59F15878-D6B3-4A9E-BC95-0626CC524AEB}" srcId="{1C80BFCE-478B-49F1-9DEB-C329CE30B9B9}" destId="{B8BC4BFD-0946-4F07-83A7-C128F63C8151}" srcOrd="3" destOrd="0" parTransId="{E1FA168D-945B-4F26-9A56-D0A684D6D27E}" sibTransId="{DF9DBD07-CA00-4153-94F0-B5D804F1F4EC}"/>
    <dgm:cxn modelId="{A41CCF5A-CE26-4E98-864F-B4C7D1657EA7}" type="presOf" srcId="{56D7B345-285C-48DA-8189-D436BFA92DD9}" destId="{680817BE-7680-4996-8E40-089F6BA3A5CF}" srcOrd="0" destOrd="0" presId="urn:microsoft.com/office/officeart/2005/8/layout/default"/>
    <dgm:cxn modelId="{FB02567F-244B-468B-88FB-D43BF86C4774}" type="presOf" srcId="{3A24F799-7FCB-4547-968C-B59DF037EC9C}" destId="{4B62F20C-19BA-437C-8CB9-BBFA8325F473}" srcOrd="0" destOrd="0" presId="urn:microsoft.com/office/officeart/2005/8/layout/default"/>
    <dgm:cxn modelId="{D55E2E82-0545-45CF-BADA-49401DA21D9B}" srcId="{1C80BFCE-478B-49F1-9DEB-C329CE30B9B9}" destId="{6251C2BC-5B81-4F6E-948C-D63FE06ABAB0}" srcOrd="8" destOrd="0" parTransId="{DE32AF38-7D02-436C-A508-FC619A6A4290}" sibTransId="{F0813590-6201-4DE6-96F5-C52D4F43E5D1}"/>
    <dgm:cxn modelId="{777B6084-8FAA-4FD0-A19C-84C3638E57C0}" type="presOf" srcId="{AF48FC09-14C4-4026-84E3-2C826F648A7B}" destId="{31655B40-2CC0-4EDE-A4C2-26C9018070EF}" srcOrd="0" destOrd="0" presId="urn:microsoft.com/office/officeart/2005/8/layout/default"/>
    <dgm:cxn modelId="{E28C1697-C758-418E-9942-93B66C68FC58}" srcId="{1C80BFCE-478B-49F1-9DEB-C329CE30B9B9}" destId="{EBEBFE1D-9D8E-4FD2-8934-7D6C877F792C}" srcOrd="0" destOrd="0" parTransId="{471D6751-C6EA-4E93-899A-E9BF80C687EA}" sibTransId="{B5293636-8E53-48DB-811B-BC63E6FF2475}"/>
    <dgm:cxn modelId="{CD7F3B99-DF9D-489C-AACD-2773469DABAE}" srcId="{1C80BFCE-478B-49F1-9DEB-C329CE30B9B9}" destId="{9E1CA16A-AB04-4656-BB25-00871A614FB2}" srcOrd="13" destOrd="0" parTransId="{E3D34E3F-046D-4199-82EA-5952ED0F9DC8}" sibTransId="{29BCC609-E928-4D22-A2DB-A1D799FB2EAC}"/>
    <dgm:cxn modelId="{9CD63FA0-95DE-48AE-AF62-3ADF882C6D7C}" srcId="{1C80BFCE-478B-49F1-9DEB-C329CE30B9B9}" destId="{C3BE76A7-6C66-4EF3-AD18-E348A71EA75B}" srcOrd="6" destOrd="0" parTransId="{FE4B4A81-05A8-4EAB-B591-04A5D56B3598}" sibTransId="{FC9ABA28-CF1D-4F50-B9BC-35B6B815A464}"/>
    <dgm:cxn modelId="{6A2971AE-C843-485D-9E62-715D861003D8}" type="presOf" srcId="{A50E3124-CDAA-4237-BE5F-20309FFF78CD}" destId="{F2FB99F5-A850-4185-A5F6-30587E4C94FD}" srcOrd="0" destOrd="0" presId="urn:microsoft.com/office/officeart/2005/8/layout/default"/>
    <dgm:cxn modelId="{5752ACAF-BDC2-485D-A0D7-B6CF16E2ACE8}" srcId="{1C80BFCE-478B-49F1-9DEB-C329CE30B9B9}" destId="{717E2A33-A510-4E66-83A0-CFEF8273ABA4}" srcOrd="2" destOrd="0" parTransId="{5A1A7412-9AAB-45A6-8FBC-838645DB7562}" sibTransId="{DCB4353B-E74B-4E68-A8B1-495D84DA85CF}"/>
    <dgm:cxn modelId="{DF99A8B4-CD82-428F-9BCA-694B17140592}" type="presOf" srcId="{717E2A33-A510-4E66-83A0-CFEF8273ABA4}" destId="{8CF0221E-6424-45D0-B1CF-B2FC2C3B9D71}" srcOrd="0" destOrd="0" presId="urn:microsoft.com/office/officeart/2005/8/layout/default"/>
    <dgm:cxn modelId="{29616EB8-9A23-4150-87E0-920E70024FD5}" srcId="{1C80BFCE-478B-49F1-9DEB-C329CE30B9B9}" destId="{9AE606E5-522A-4D77-B0BD-B7D7A50D05E6}" srcOrd="9" destOrd="0" parTransId="{89A4A106-DA80-477B-989B-5F062555F9DA}" sibTransId="{57DA17AB-D690-48D9-94DC-7D82AB222C85}"/>
    <dgm:cxn modelId="{F2C5F4BB-1CE3-475D-BB01-3623B21029F1}" type="presOf" srcId="{8A7FF659-032E-4541-8270-D2E872112577}" destId="{83B58ED7-45EB-4565-A2C9-94C71DE4C452}" srcOrd="0" destOrd="0" presId="urn:microsoft.com/office/officeart/2005/8/layout/default"/>
    <dgm:cxn modelId="{8B5B34BC-AF71-40DF-B8C5-C715DDD2A70E}" type="presOf" srcId="{87381BE7-B242-451D-8E34-3CE5736B5682}" destId="{23A7DBE5-1EB0-42A3-AF12-9B761D89F84D}" srcOrd="0" destOrd="0" presId="urn:microsoft.com/office/officeart/2005/8/layout/default"/>
    <dgm:cxn modelId="{488C00CA-ED17-496E-B56D-D9D5F216B3FF}" type="presOf" srcId="{FD41FEE3-0DD7-43E8-A01B-33E65FC1F079}" destId="{F807252B-213C-445A-98A3-2F6461FD4934}" srcOrd="0" destOrd="0" presId="urn:microsoft.com/office/officeart/2005/8/layout/default"/>
    <dgm:cxn modelId="{A8BD0ACB-2C99-4293-BE42-C626FB6A7BD3}" type="presOf" srcId="{EBEBFE1D-9D8E-4FD2-8934-7D6C877F792C}" destId="{2C51C489-D278-4328-9FDF-6B20E5C23E47}" srcOrd="0" destOrd="0" presId="urn:microsoft.com/office/officeart/2005/8/layout/default"/>
    <dgm:cxn modelId="{43DB4BCC-38A6-4F09-ACC5-03E209A034CE}" srcId="{1C80BFCE-478B-49F1-9DEB-C329CE30B9B9}" destId="{F40B9EA4-5F93-4D97-A7CB-D0E9E95212B7}" srcOrd="14" destOrd="0" parTransId="{408EF459-5A42-4A0B-B799-84FDF011DE6A}" sibTransId="{8B1F6673-A3F9-4A5A-9454-396FC7C3C07A}"/>
    <dgm:cxn modelId="{CE6490D5-F3FB-4B22-A7C5-FEFA93342390}" type="presOf" srcId="{9E1CA16A-AB04-4656-BB25-00871A614FB2}" destId="{5D8F82DC-5A63-42B7-9CD9-59D533E60F5D}" srcOrd="0" destOrd="0" presId="urn:microsoft.com/office/officeart/2005/8/layout/default"/>
    <dgm:cxn modelId="{3024F9DB-ACF2-40A7-BE29-B3E7CA0BB38D}" type="presOf" srcId="{9AE606E5-522A-4D77-B0BD-B7D7A50D05E6}" destId="{E18D35A6-D3F8-4605-9B34-A64F36DA17FF}" srcOrd="0" destOrd="0" presId="urn:microsoft.com/office/officeart/2005/8/layout/default"/>
    <dgm:cxn modelId="{CAC13BE1-5063-4DF8-BC2C-CAA86EC1884F}" type="presOf" srcId="{1C80BFCE-478B-49F1-9DEB-C329CE30B9B9}" destId="{B9ECA449-5BED-46B8-98AD-D95508600AAA}" srcOrd="0" destOrd="0" presId="urn:microsoft.com/office/officeart/2005/8/layout/default"/>
    <dgm:cxn modelId="{BA4E81E8-AA88-4BE4-86A8-0BA52A7B8CBC}" srcId="{1C80BFCE-478B-49F1-9DEB-C329CE30B9B9}" destId="{F244D757-4106-4B98-9CA1-C6DB6F882328}" srcOrd="15" destOrd="0" parTransId="{0564D3BA-421F-48B6-B2A4-A27C9064A3FD}" sibTransId="{5CAB5EF2-9FB5-4981-90E7-CD0B2BF3CDC2}"/>
    <dgm:cxn modelId="{2FB651F4-56AA-4DED-9518-BACB46CA3AFA}" srcId="{1C80BFCE-478B-49F1-9DEB-C329CE30B9B9}" destId="{29F5054D-BB39-4A5A-AAC6-B1653C98C769}" srcOrd="10" destOrd="0" parTransId="{20E729E2-2CE9-444C-881A-C228557180B0}" sibTransId="{B73D5A43-7895-4499-A139-BA18B2E7BD43}"/>
    <dgm:cxn modelId="{D95FFDFB-8598-4EC0-AFB2-21D5289C4382}" srcId="{1C80BFCE-478B-49F1-9DEB-C329CE30B9B9}" destId="{87381BE7-B242-451D-8E34-3CE5736B5682}" srcOrd="1" destOrd="0" parTransId="{2FAB4F38-CAEA-46E4-BBA3-269ED777D413}" sibTransId="{A6BD7342-2BDE-4DD0-82C6-B67A245C6001}"/>
    <dgm:cxn modelId="{F73825F1-567B-4119-A14A-A1286610D9CD}" type="presParOf" srcId="{B9ECA449-5BED-46B8-98AD-D95508600AAA}" destId="{2C51C489-D278-4328-9FDF-6B20E5C23E47}" srcOrd="0" destOrd="0" presId="urn:microsoft.com/office/officeart/2005/8/layout/default"/>
    <dgm:cxn modelId="{8F2A1FAA-6657-4BB4-8508-44B349167C1D}" type="presParOf" srcId="{B9ECA449-5BED-46B8-98AD-D95508600AAA}" destId="{50D69C7E-F2C6-4F88-8967-10866006E7FF}" srcOrd="1" destOrd="0" presId="urn:microsoft.com/office/officeart/2005/8/layout/default"/>
    <dgm:cxn modelId="{93782C92-47D7-429F-AC07-901988B181A1}" type="presParOf" srcId="{B9ECA449-5BED-46B8-98AD-D95508600AAA}" destId="{23A7DBE5-1EB0-42A3-AF12-9B761D89F84D}" srcOrd="2" destOrd="0" presId="urn:microsoft.com/office/officeart/2005/8/layout/default"/>
    <dgm:cxn modelId="{FC9F1D4F-A527-4872-9C7F-8397FAD59ECF}" type="presParOf" srcId="{B9ECA449-5BED-46B8-98AD-D95508600AAA}" destId="{DD5A1D57-CEF5-47F7-BE92-F3DD52B56D34}" srcOrd="3" destOrd="0" presId="urn:microsoft.com/office/officeart/2005/8/layout/default"/>
    <dgm:cxn modelId="{1628C19E-2C1F-49FC-9B7B-9AF425CDF1BB}" type="presParOf" srcId="{B9ECA449-5BED-46B8-98AD-D95508600AAA}" destId="{8CF0221E-6424-45D0-B1CF-B2FC2C3B9D71}" srcOrd="4" destOrd="0" presId="urn:microsoft.com/office/officeart/2005/8/layout/default"/>
    <dgm:cxn modelId="{ADA6E46E-DFAD-4AB9-86B7-11D2EB85B389}" type="presParOf" srcId="{B9ECA449-5BED-46B8-98AD-D95508600AAA}" destId="{EE5D5187-33F3-4F8C-B551-358F27140DFB}" srcOrd="5" destOrd="0" presId="urn:microsoft.com/office/officeart/2005/8/layout/default"/>
    <dgm:cxn modelId="{5A5C2191-28A9-4AC0-8D7D-9814A4AE42EF}" type="presParOf" srcId="{B9ECA449-5BED-46B8-98AD-D95508600AAA}" destId="{2ED1A2B1-2A18-43AD-A40B-8854309CD67A}" srcOrd="6" destOrd="0" presId="urn:microsoft.com/office/officeart/2005/8/layout/default"/>
    <dgm:cxn modelId="{3A3C6288-7EB6-4A46-999E-5F32D804BB9E}" type="presParOf" srcId="{B9ECA449-5BED-46B8-98AD-D95508600AAA}" destId="{E7E5C76C-873F-4D53-9963-F7509F507044}" srcOrd="7" destOrd="0" presId="urn:microsoft.com/office/officeart/2005/8/layout/default"/>
    <dgm:cxn modelId="{B6B14F22-FB33-44A6-A4CE-B18E51404058}" type="presParOf" srcId="{B9ECA449-5BED-46B8-98AD-D95508600AAA}" destId="{53B8AB81-E3B6-454E-9270-39C550948330}" srcOrd="8" destOrd="0" presId="urn:microsoft.com/office/officeart/2005/8/layout/default"/>
    <dgm:cxn modelId="{5AFE10F9-1BD6-4836-AFDE-E848D3425827}" type="presParOf" srcId="{B9ECA449-5BED-46B8-98AD-D95508600AAA}" destId="{C8259825-D6CB-4412-8C14-8E26C78375B8}" srcOrd="9" destOrd="0" presId="urn:microsoft.com/office/officeart/2005/8/layout/default"/>
    <dgm:cxn modelId="{1EA31F01-65CC-4250-AB53-37A1A3C1353C}" type="presParOf" srcId="{B9ECA449-5BED-46B8-98AD-D95508600AAA}" destId="{F807252B-213C-445A-98A3-2F6461FD4934}" srcOrd="10" destOrd="0" presId="urn:microsoft.com/office/officeart/2005/8/layout/default"/>
    <dgm:cxn modelId="{8CEAD3CB-918A-4082-9154-BDCE7E58ABBB}" type="presParOf" srcId="{B9ECA449-5BED-46B8-98AD-D95508600AAA}" destId="{69D1639A-5D86-45D4-94E1-017F8AA295B0}" srcOrd="11" destOrd="0" presId="urn:microsoft.com/office/officeart/2005/8/layout/default"/>
    <dgm:cxn modelId="{AEA0B863-2C82-4BBB-8A74-2B32E4649510}" type="presParOf" srcId="{B9ECA449-5BED-46B8-98AD-D95508600AAA}" destId="{BE54A8FE-7A45-4B26-8ECF-D6F715D07403}" srcOrd="12" destOrd="0" presId="urn:microsoft.com/office/officeart/2005/8/layout/default"/>
    <dgm:cxn modelId="{F28C7B54-934E-4B38-9247-8B5E899130DF}" type="presParOf" srcId="{B9ECA449-5BED-46B8-98AD-D95508600AAA}" destId="{51C5F958-9F11-4BA2-927E-0F7BF41CC15E}" srcOrd="13" destOrd="0" presId="urn:microsoft.com/office/officeart/2005/8/layout/default"/>
    <dgm:cxn modelId="{6B29F967-B61B-4205-8491-6B2C52A7C288}" type="presParOf" srcId="{B9ECA449-5BED-46B8-98AD-D95508600AAA}" destId="{503E3486-C5E8-4279-8068-791E23285EB4}" srcOrd="14" destOrd="0" presId="urn:microsoft.com/office/officeart/2005/8/layout/default"/>
    <dgm:cxn modelId="{B1A35418-AD09-4375-9AC6-8B57E004DB6D}" type="presParOf" srcId="{B9ECA449-5BED-46B8-98AD-D95508600AAA}" destId="{1F638072-7E00-4762-ACEF-DFED31E77BAF}" srcOrd="15" destOrd="0" presId="urn:microsoft.com/office/officeart/2005/8/layout/default"/>
    <dgm:cxn modelId="{C7D5ACE6-2E69-4877-AB0E-C880434785E8}" type="presParOf" srcId="{B9ECA449-5BED-46B8-98AD-D95508600AAA}" destId="{1AE7D99B-C2A5-4AFA-8B19-E7B2C0A17D38}" srcOrd="16" destOrd="0" presId="urn:microsoft.com/office/officeart/2005/8/layout/default"/>
    <dgm:cxn modelId="{A293132D-56D2-4A23-B4F5-56BD58B03539}" type="presParOf" srcId="{B9ECA449-5BED-46B8-98AD-D95508600AAA}" destId="{26754450-78F8-471A-9970-9F005DF223C9}" srcOrd="17" destOrd="0" presId="urn:microsoft.com/office/officeart/2005/8/layout/default"/>
    <dgm:cxn modelId="{DBC1C2C4-BAFC-4821-9192-FA31E57C3C9A}" type="presParOf" srcId="{B9ECA449-5BED-46B8-98AD-D95508600AAA}" destId="{E18D35A6-D3F8-4605-9B34-A64F36DA17FF}" srcOrd="18" destOrd="0" presId="urn:microsoft.com/office/officeart/2005/8/layout/default"/>
    <dgm:cxn modelId="{532B05CB-F633-4CBD-9DB2-5A04633E797B}" type="presParOf" srcId="{B9ECA449-5BED-46B8-98AD-D95508600AAA}" destId="{1307F50C-09B2-4107-8B9D-7C96BB63ABC0}" srcOrd="19" destOrd="0" presId="urn:microsoft.com/office/officeart/2005/8/layout/default"/>
    <dgm:cxn modelId="{708B2E7C-AD85-4EF6-8D32-38CA6B0C1BE2}" type="presParOf" srcId="{B9ECA449-5BED-46B8-98AD-D95508600AAA}" destId="{6C6F18F2-6C33-4ACE-A006-70F15E32DC4C}" srcOrd="20" destOrd="0" presId="urn:microsoft.com/office/officeart/2005/8/layout/default"/>
    <dgm:cxn modelId="{655CA098-D79F-4BDA-B967-A1B02A3FADA8}" type="presParOf" srcId="{B9ECA449-5BED-46B8-98AD-D95508600AAA}" destId="{1E2FC487-4BBD-4908-82FB-77CE45A68B95}" srcOrd="21" destOrd="0" presId="urn:microsoft.com/office/officeart/2005/8/layout/default"/>
    <dgm:cxn modelId="{F195A63A-7149-4C62-80AE-FA5C979C7FE5}" type="presParOf" srcId="{B9ECA449-5BED-46B8-98AD-D95508600AAA}" destId="{680817BE-7680-4996-8E40-089F6BA3A5CF}" srcOrd="22" destOrd="0" presId="urn:microsoft.com/office/officeart/2005/8/layout/default"/>
    <dgm:cxn modelId="{29E1746A-1366-4F44-8D48-2CCE843D4090}" type="presParOf" srcId="{B9ECA449-5BED-46B8-98AD-D95508600AAA}" destId="{945873C6-B925-413C-97C3-6E7510AE3E5A}" srcOrd="23" destOrd="0" presId="urn:microsoft.com/office/officeart/2005/8/layout/default"/>
    <dgm:cxn modelId="{37D74285-A3F2-41AB-9D62-59AF41CFA134}" type="presParOf" srcId="{B9ECA449-5BED-46B8-98AD-D95508600AAA}" destId="{5495D27E-8F66-42A6-9378-347246413D21}" srcOrd="24" destOrd="0" presId="urn:microsoft.com/office/officeart/2005/8/layout/default"/>
    <dgm:cxn modelId="{C17976CD-EE85-4E94-890C-65E8B574721A}" type="presParOf" srcId="{B9ECA449-5BED-46B8-98AD-D95508600AAA}" destId="{30EEBF24-1077-4B3B-9E5F-19A0B9336AF8}" srcOrd="25" destOrd="0" presId="urn:microsoft.com/office/officeart/2005/8/layout/default"/>
    <dgm:cxn modelId="{43CF7853-11A6-4933-815E-D7491C8E56AB}" type="presParOf" srcId="{B9ECA449-5BED-46B8-98AD-D95508600AAA}" destId="{5D8F82DC-5A63-42B7-9CD9-59D533E60F5D}" srcOrd="26" destOrd="0" presId="urn:microsoft.com/office/officeart/2005/8/layout/default"/>
    <dgm:cxn modelId="{97E57543-371D-4160-921B-4AAAF815F8D2}" type="presParOf" srcId="{B9ECA449-5BED-46B8-98AD-D95508600AAA}" destId="{E9D9C4C0-370D-4EF7-AF15-431FAEECA203}" srcOrd="27" destOrd="0" presId="urn:microsoft.com/office/officeart/2005/8/layout/default"/>
    <dgm:cxn modelId="{10189A90-3420-4FA4-96CD-677E267502B0}" type="presParOf" srcId="{B9ECA449-5BED-46B8-98AD-D95508600AAA}" destId="{D18A9036-DBE5-4D60-8FCC-7A97B962BD86}" srcOrd="28" destOrd="0" presId="urn:microsoft.com/office/officeart/2005/8/layout/default"/>
    <dgm:cxn modelId="{08D9DEA3-23A0-4E5C-A4D0-A29516ED7872}" type="presParOf" srcId="{B9ECA449-5BED-46B8-98AD-D95508600AAA}" destId="{A69A8832-81D8-4D9C-80A3-F3A0ED41937E}" srcOrd="29" destOrd="0" presId="urn:microsoft.com/office/officeart/2005/8/layout/default"/>
    <dgm:cxn modelId="{F5BA95D9-0DD1-4E8C-8003-216C75D3EC4E}" type="presParOf" srcId="{B9ECA449-5BED-46B8-98AD-D95508600AAA}" destId="{312AF2FF-3CE2-4CB2-A38D-563C8AF4DA43}" srcOrd="30" destOrd="0" presId="urn:microsoft.com/office/officeart/2005/8/layout/default"/>
    <dgm:cxn modelId="{E6AF5051-6E3E-4541-97F3-682FECCC9260}" type="presParOf" srcId="{B9ECA449-5BED-46B8-98AD-D95508600AAA}" destId="{9CED12B1-3945-45E3-88B7-B852BD46C308}" srcOrd="31" destOrd="0" presId="urn:microsoft.com/office/officeart/2005/8/layout/default"/>
    <dgm:cxn modelId="{6CCC6302-CA9A-4B79-957C-193436118801}" type="presParOf" srcId="{B9ECA449-5BED-46B8-98AD-D95508600AAA}" destId="{F2FB99F5-A850-4185-A5F6-30587E4C94FD}" srcOrd="32" destOrd="0" presId="urn:microsoft.com/office/officeart/2005/8/layout/default"/>
    <dgm:cxn modelId="{0E757DEC-72D9-4175-8E0F-787E5884E37D}" type="presParOf" srcId="{B9ECA449-5BED-46B8-98AD-D95508600AAA}" destId="{207EEC0F-282A-4139-8577-A741F16A4E0B}" srcOrd="33" destOrd="0" presId="urn:microsoft.com/office/officeart/2005/8/layout/default"/>
    <dgm:cxn modelId="{59E2FD03-F769-4423-B187-B78758BE7CD2}" type="presParOf" srcId="{B9ECA449-5BED-46B8-98AD-D95508600AAA}" destId="{83B58ED7-45EB-4565-A2C9-94C71DE4C452}" srcOrd="34" destOrd="0" presId="urn:microsoft.com/office/officeart/2005/8/layout/default"/>
    <dgm:cxn modelId="{350CB63C-FB0A-437C-A2A8-1A1B38AABE69}" type="presParOf" srcId="{B9ECA449-5BED-46B8-98AD-D95508600AAA}" destId="{BAEBD424-536D-4503-9437-987500C5DCA8}" srcOrd="35" destOrd="0" presId="urn:microsoft.com/office/officeart/2005/8/layout/default"/>
    <dgm:cxn modelId="{8A28BC3E-27AE-44E5-861C-CCDC9DC1DE58}" type="presParOf" srcId="{B9ECA449-5BED-46B8-98AD-D95508600AAA}" destId="{31655B40-2CC0-4EDE-A4C2-26C9018070EF}" srcOrd="36" destOrd="0" presId="urn:microsoft.com/office/officeart/2005/8/layout/default"/>
    <dgm:cxn modelId="{732BE33C-EE66-4D71-AE0B-8840A5272419}" type="presParOf" srcId="{B9ECA449-5BED-46B8-98AD-D95508600AAA}" destId="{10081A1C-A2FE-4ADA-967D-C49EA8403DB7}" srcOrd="37" destOrd="0" presId="urn:microsoft.com/office/officeart/2005/8/layout/default"/>
    <dgm:cxn modelId="{3A727889-5238-4E99-A0F6-1B106E0C9B38}" type="presParOf" srcId="{B9ECA449-5BED-46B8-98AD-D95508600AAA}" destId="{4B62F20C-19BA-437C-8CB9-BBFA8325F473}"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80BFCE-478B-49F1-9DEB-C329CE30B9B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4D82CB2-E184-42EF-9C8B-644783078038}">
      <dgm:prSet/>
      <dgm:spPr/>
      <dgm:t>
        <a:bodyPr/>
        <a:lstStyle/>
        <a:p>
          <a:pPr>
            <a:buFont typeface="Symbol" panose="05050102010706020507" pitchFamily="18" charset="2"/>
            <a:buChar char=""/>
          </a:pPr>
          <a:endParaRPr lang="en-GB" dirty="0"/>
        </a:p>
      </dgm:t>
    </dgm:pt>
    <dgm:pt modelId="{954A7039-3CB4-46DC-88FB-33A62BD0AFD1}" type="parTrans" cxnId="{A5EF243D-7291-497F-8ADC-1808FE97DD75}">
      <dgm:prSet/>
      <dgm:spPr/>
      <dgm:t>
        <a:bodyPr/>
        <a:lstStyle/>
        <a:p>
          <a:endParaRPr lang="en-GB"/>
        </a:p>
      </dgm:t>
    </dgm:pt>
    <dgm:pt modelId="{B084A832-1291-4E05-9E4F-55B5BA232CAA}" type="sibTrans" cxnId="{A5EF243D-7291-497F-8ADC-1808FE97DD75}">
      <dgm:prSet/>
      <dgm:spPr/>
      <dgm:t>
        <a:bodyPr/>
        <a:lstStyle/>
        <a:p>
          <a:endParaRPr lang="en-GB"/>
        </a:p>
      </dgm:t>
    </dgm:pt>
    <dgm:pt modelId="{B448C51E-DE7F-45B2-8A3E-DF2075DBC8F0}">
      <dgm:prSet/>
      <dgm:spPr/>
      <dgm:t>
        <a:bodyPr/>
        <a:lstStyle/>
        <a:p>
          <a:pPr>
            <a:buFont typeface="Symbol" panose="05050102010706020507" pitchFamily="18" charset="2"/>
            <a:buChar char=""/>
          </a:pPr>
          <a:endParaRPr lang="en-GB" dirty="0"/>
        </a:p>
      </dgm:t>
    </dgm:pt>
    <dgm:pt modelId="{460026F4-6880-45CC-A1CF-92FF631847BB}" type="parTrans" cxnId="{D763E76C-0BCB-4D1D-9E56-C025DCA80908}">
      <dgm:prSet/>
      <dgm:spPr/>
      <dgm:t>
        <a:bodyPr/>
        <a:lstStyle/>
        <a:p>
          <a:endParaRPr lang="en-GB"/>
        </a:p>
      </dgm:t>
    </dgm:pt>
    <dgm:pt modelId="{5B99CEEE-B8D7-46CD-9650-FB713F0C2F81}" type="sibTrans" cxnId="{D763E76C-0BCB-4D1D-9E56-C025DCA80908}">
      <dgm:prSet/>
      <dgm:spPr/>
      <dgm:t>
        <a:bodyPr/>
        <a:lstStyle/>
        <a:p>
          <a:endParaRPr lang="en-GB"/>
        </a:p>
      </dgm:t>
    </dgm:pt>
    <dgm:pt modelId="{C84B9622-5561-4704-AA6F-B0FB53E2DD41}">
      <dgm:prSet/>
      <dgm:spPr/>
      <dgm:t>
        <a:bodyPr/>
        <a:lstStyle/>
        <a:p>
          <a:pPr>
            <a:buFont typeface="Symbol" panose="05050102010706020507" pitchFamily="18" charset="2"/>
            <a:buChar char=""/>
          </a:pPr>
          <a:endParaRPr lang="en-GB" dirty="0"/>
        </a:p>
      </dgm:t>
    </dgm:pt>
    <dgm:pt modelId="{FD712215-2FA8-411A-B568-9D65C37FD8AD}" type="parTrans" cxnId="{500ACECD-E7E7-4600-9C1C-22B273044957}">
      <dgm:prSet/>
      <dgm:spPr/>
      <dgm:t>
        <a:bodyPr/>
        <a:lstStyle/>
        <a:p>
          <a:endParaRPr lang="en-GB"/>
        </a:p>
      </dgm:t>
    </dgm:pt>
    <dgm:pt modelId="{F00E0244-F96C-4406-8FA0-1554C3A626C2}" type="sibTrans" cxnId="{500ACECD-E7E7-4600-9C1C-22B273044957}">
      <dgm:prSet/>
      <dgm:spPr/>
      <dgm:t>
        <a:bodyPr/>
        <a:lstStyle/>
        <a:p>
          <a:endParaRPr lang="en-GB"/>
        </a:p>
      </dgm:t>
    </dgm:pt>
    <dgm:pt modelId="{0E593021-6B1E-4E05-98EF-58832A4FE0A4}">
      <dgm:prSet/>
      <dgm:spPr/>
      <dgm:t>
        <a:bodyPr/>
        <a:lstStyle/>
        <a:p>
          <a:pPr>
            <a:buFont typeface="Symbol" panose="05050102010706020507" pitchFamily="18" charset="2"/>
            <a:buChar char=""/>
          </a:pPr>
          <a:endParaRPr lang="en-GB" dirty="0"/>
        </a:p>
      </dgm:t>
    </dgm:pt>
    <dgm:pt modelId="{58A32F88-3D22-423F-B708-C81AB00D5B31}" type="parTrans" cxnId="{21DB2B3D-68DB-41EF-8546-3A82C36F4873}">
      <dgm:prSet/>
      <dgm:spPr/>
      <dgm:t>
        <a:bodyPr/>
        <a:lstStyle/>
        <a:p>
          <a:endParaRPr lang="en-GB"/>
        </a:p>
      </dgm:t>
    </dgm:pt>
    <dgm:pt modelId="{9DEC2FDE-F4F5-4E3F-AA19-80A70FB98D9C}" type="sibTrans" cxnId="{21DB2B3D-68DB-41EF-8546-3A82C36F4873}">
      <dgm:prSet/>
      <dgm:spPr/>
      <dgm:t>
        <a:bodyPr/>
        <a:lstStyle/>
        <a:p>
          <a:endParaRPr lang="en-GB"/>
        </a:p>
      </dgm:t>
    </dgm:pt>
    <dgm:pt modelId="{320F806C-EE2E-4E57-B693-16C9FAF9882B}">
      <dgm:prSet/>
      <dgm:spPr/>
      <dgm:t>
        <a:bodyPr/>
        <a:lstStyle/>
        <a:p>
          <a:pPr>
            <a:buFont typeface="Symbol" panose="05050102010706020507" pitchFamily="18" charset="2"/>
            <a:buChar char=""/>
          </a:pPr>
          <a:endParaRPr lang="en-GB" dirty="0"/>
        </a:p>
      </dgm:t>
    </dgm:pt>
    <dgm:pt modelId="{210C6A35-BBE4-4AB8-A2C3-EFDA17499BE5}" type="parTrans" cxnId="{7C396377-46DB-4029-85C7-B453768F2EF6}">
      <dgm:prSet/>
      <dgm:spPr/>
      <dgm:t>
        <a:bodyPr/>
        <a:lstStyle/>
        <a:p>
          <a:endParaRPr lang="en-GB"/>
        </a:p>
      </dgm:t>
    </dgm:pt>
    <dgm:pt modelId="{CD3D3ADC-227E-4256-A231-C31CD18AE85F}" type="sibTrans" cxnId="{7C396377-46DB-4029-85C7-B453768F2EF6}">
      <dgm:prSet/>
      <dgm:spPr/>
      <dgm:t>
        <a:bodyPr/>
        <a:lstStyle/>
        <a:p>
          <a:endParaRPr lang="en-GB"/>
        </a:p>
      </dgm:t>
    </dgm:pt>
    <dgm:pt modelId="{E830B21C-4F37-47A5-BAA0-4D28DD7A6E28}">
      <dgm:prSet/>
      <dgm:spPr/>
      <dgm:t>
        <a:bodyPr/>
        <a:lstStyle/>
        <a:p>
          <a:pPr>
            <a:buFont typeface="Symbol" panose="05050102010706020507" pitchFamily="18" charset="2"/>
            <a:buChar char=""/>
          </a:pPr>
          <a:endParaRPr lang="en-GB" dirty="0"/>
        </a:p>
      </dgm:t>
    </dgm:pt>
    <dgm:pt modelId="{A7A7B121-4D6A-4990-A239-4A6664DF9FF9}" type="parTrans" cxnId="{CBDE0D98-33C2-4027-9E6C-8578F3B8AD45}">
      <dgm:prSet/>
      <dgm:spPr/>
      <dgm:t>
        <a:bodyPr/>
        <a:lstStyle/>
        <a:p>
          <a:endParaRPr lang="en-GB"/>
        </a:p>
      </dgm:t>
    </dgm:pt>
    <dgm:pt modelId="{30828776-79A9-4A2C-91FD-0C71BBBC6CE3}" type="sibTrans" cxnId="{CBDE0D98-33C2-4027-9E6C-8578F3B8AD45}">
      <dgm:prSet/>
      <dgm:spPr/>
      <dgm:t>
        <a:bodyPr/>
        <a:lstStyle/>
        <a:p>
          <a:endParaRPr lang="en-GB"/>
        </a:p>
      </dgm:t>
    </dgm:pt>
    <dgm:pt modelId="{44E03572-94CD-494C-A215-36B63225B804}">
      <dgm:prSet/>
      <dgm:spPr/>
      <dgm:t>
        <a:bodyPr/>
        <a:lstStyle/>
        <a:p>
          <a:pPr>
            <a:buFont typeface="Symbol" panose="05050102010706020507" pitchFamily="18" charset="2"/>
            <a:buChar char=""/>
          </a:pPr>
          <a:endParaRPr lang="en-GB" dirty="0"/>
        </a:p>
      </dgm:t>
    </dgm:pt>
    <dgm:pt modelId="{A510B0D3-F968-4027-A5C4-134BDBE80793}" type="parTrans" cxnId="{E8650A3B-1F50-4507-B785-5CFF14F9C6B5}">
      <dgm:prSet/>
      <dgm:spPr/>
      <dgm:t>
        <a:bodyPr/>
        <a:lstStyle/>
        <a:p>
          <a:endParaRPr lang="en-GB"/>
        </a:p>
      </dgm:t>
    </dgm:pt>
    <dgm:pt modelId="{E1610A0C-D660-48D7-AAE8-56E2B52DE3FA}" type="sibTrans" cxnId="{E8650A3B-1F50-4507-B785-5CFF14F9C6B5}">
      <dgm:prSet/>
      <dgm:spPr/>
      <dgm:t>
        <a:bodyPr/>
        <a:lstStyle/>
        <a:p>
          <a:endParaRPr lang="en-GB"/>
        </a:p>
      </dgm:t>
    </dgm:pt>
    <dgm:pt modelId="{779D0A79-F1A6-480B-842F-22D3B353D3AE}">
      <dgm:prSet/>
      <dgm:spPr/>
      <dgm:t>
        <a:bodyPr/>
        <a:lstStyle/>
        <a:p>
          <a:pPr>
            <a:buFont typeface="Symbol" panose="05050102010706020507" pitchFamily="18" charset="2"/>
            <a:buChar char=""/>
          </a:pPr>
          <a:endParaRPr lang="en-GB" dirty="0"/>
        </a:p>
      </dgm:t>
    </dgm:pt>
    <dgm:pt modelId="{41CBB63A-939C-4459-8F4E-2A1C952AFD72}" type="parTrans" cxnId="{207DE05A-E9C8-4EBE-8E35-58085DD17D6A}">
      <dgm:prSet/>
      <dgm:spPr/>
      <dgm:t>
        <a:bodyPr/>
        <a:lstStyle/>
        <a:p>
          <a:endParaRPr lang="en-GB"/>
        </a:p>
      </dgm:t>
    </dgm:pt>
    <dgm:pt modelId="{7FF6C711-7155-426A-AA6F-5F7DA9FC4AEB}" type="sibTrans" cxnId="{207DE05A-E9C8-4EBE-8E35-58085DD17D6A}">
      <dgm:prSet/>
      <dgm:spPr/>
      <dgm:t>
        <a:bodyPr/>
        <a:lstStyle/>
        <a:p>
          <a:endParaRPr lang="en-GB"/>
        </a:p>
      </dgm:t>
    </dgm:pt>
    <dgm:pt modelId="{F6629025-8537-4D65-9E2E-D25B13578457}">
      <dgm:prSet/>
      <dgm:spPr/>
      <dgm:t>
        <a:bodyPr/>
        <a:lstStyle/>
        <a:p>
          <a:pPr>
            <a:buFont typeface="Symbol" panose="05050102010706020507" pitchFamily="18" charset="2"/>
            <a:buChar char=""/>
          </a:pPr>
          <a:endParaRPr lang="en-GB" dirty="0"/>
        </a:p>
      </dgm:t>
    </dgm:pt>
    <dgm:pt modelId="{929A4B15-737F-4BAB-A9C3-8DFE5F068105}" type="parTrans" cxnId="{6532F936-560B-43A0-B8B5-E8F08F2EB6DB}">
      <dgm:prSet/>
      <dgm:spPr/>
      <dgm:t>
        <a:bodyPr/>
        <a:lstStyle/>
        <a:p>
          <a:endParaRPr lang="en-GB"/>
        </a:p>
      </dgm:t>
    </dgm:pt>
    <dgm:pt modelId="{981607BB-B548-4783-9C21-32903F09F89F}" type="sibTrans" cxnId="{6532F936-560B-43A0-B8B5-E8F08F2EB6DB}">
      <dgm:prSet/>
      <dgm:spPr/>
      <dgm:t>
        <a:bodyPr/>
        <a:lstStyle/>
        <a:p>
          <a:endParaRPr lang="en-GB"/>
        </a:p>
      </dgm:t>
    </dgm:pt>
    <dgm:pt modelId="{723352CF-1F53-4223-B664-EC3B853D6EE2}">
      <dgm:prSet/>
      <dgm:spPr/>
      <dgm:t>
        <a:bodyPr/>
        <a:lstStyle/>
        <a:p>
          <a:pPr>
            <a:buFont typeface="Symbol" panose="05050102010706020507" pitchFamily="18" charset="2"/>
            <a:buChar char=""/>
          </a:pPr>
          <a:endParaRPr lang="en-GB" dirty="0"/>
        </a:p>
      </dgm:t>
    </dgm:pt>
    <dgm:pt modelId="{AF1E5FC8-C48D-4E47-A22D-EF7549E836B0}" type="parTrans" cxnId="{ED5EFEB7-6487-44F2-883E-5499D9122495}">
      <dgm:prSet/>
      <dgm:spPr/>
      <dgm:t>
        <a:bodyPr/>
        <a:lstStyle/>
        <a:p>
          <a:endParaRPr lang="en-GB"/>
        </a:p>
      </dgm:t>
    </dgm:pt>
    <dgm:pt modelId="{0632E952-AAF8-46C9-BC65-E6842BAD009D}" type="sibTrans" cxnId="{ED5EFEB7-6487-44F2-883E-5499D9122495}">
      <dgm:prSet/>
      <dgm:spPr/>
      <dgm:t>
        <a:bodyPr/>
        <a:lstStyle/>
        <a:p>
          <a:endParaRPr lang="en-GB"/>
        </a:p>
      </dgm:t>
    </dgm:pt>
    <dgm:pt modelId="{BD49B911-D299-48C5-8867-5B4E675B8820}">
      <dgm:prSet/>
      <dgm:spPr/>
      <dgm:t>
        <a:bodyPr/>
        <a:lstStyle/>
        <a:p>
          <a:pPr>
            <a:buFont typeface="Symbol" panose="05050102010706020507" pitchFamily="18" charset="2"/>
            <a:buChar char=""/>
          </a:pPr>
          <a:endParaRPr lang="en-GB" dirty="0"/>
        </a:p>
      </dgm:t>
    </dgm:pt>
    <dgm:pt modelId="{21EF6C60-0F90-476B-9167-58521D6726D3}" type="parTrans" cxnId="{A5AA0146-7633-456D-B631-165E760A680A}">
      <dgm:prSet/>
      <dgm:spPr/>
      <dgm:t>
        <a:bodyPr/>
        <a:lstStyle/>
        <a:p>
          <a:endParaRPr lang="en-GB"/>
        </a:p>
      </dgm:t>
    </dgm:pt>
    <dgm:pt modelId="{EC7624F1-FFF2-4187-B410-DF6863447596}" type="sibTrans" cxnId="{A5AA0146-7633-456D-B631-165E760A680A}">
      <dgm:prSet/>
      <dgm:spPr/>
      <dgm:t>
        <a:bodyPr/>
        <a:lstStyle/>
        <a:p>
          <a:endParaRPr lang="en-GB"/>
        </a:p>
      </dgm:t>
    </dgm:pt>
    <dgm:pt modelId="{2D1B7950-B0B7-4EC2-82E5-506E5E3388C2}">
      <dgm:prSet/>
      <dgm:spPr/>
      <dgm:t>
        <a:bodyPr/>
        <a:lstStyle/>
        <a:p>
          <a:pPr>
            <a:buFont typeface="Symbol" panose="05050102010706020507" pitchFamily="18" charset="2"/>
            <a:buChar char=""/>
          </a:pPr>
          <a:endParaRPr lang="en-GB" dirty="0"/>
        </a:p>
      </dgm:t>
    </dgm:pt>
    <dgm:pt modelId="{9308090B-46F9-4D92-939D-1F25D5E6A3B3}" type="parTrans" cxnId="{D9E487D9-46BA-4DB2-A75A-12DC54D02293}">
      <dgm:prSet/>
      <dgm:spPr/>
      <dgm:t>
        <a:bodyPr/>
        <a:lstStyle/>
        <a:p>
          <a:endParaRPr lang="en-GB"/>
        </a:p>
      </dgm:t>
    </dgm:pt>
    <dgm:pt modelId="{C47EB954-09D1-442D-8FED-D5DDF47D4840}" type="sibTrans" cxnId="{D9E487D9-46BA-4DB2-A75A-12DC54D02293}">
      <dgm:prSet/>
      <dgm:spPr/>
      <dgm:t>
        <a:bodyPr/>
        <a:lstStyle/>
        <a:p>
          <a:endParaRPr lang="en-GB"/>
        </a:p>
      </dgm:t>
    </dgm:pt>
    <dgm:pt modelId="{E78D4DC9-93FF-4B53-97DE-02C2A88F1E77}">
      <dgm:prSet/>
      <dgm:spPr/>
      <dgm:t>
        <a:bodyPr/>
        <a:lstStyle/>
        <a:p>
          <a:pPr>
            <a:buFont typeface="Symbol" panose="05050102010706020507" pitchFamily="18" charset="2"/>
            <a:buChar char=""/>
          </a:pPr>
          <a:endParaRPr lang="en-GB" dirty="0"/>
        </a:p>
      </dgm:t>
    </dgm:pt>
    <dgm:pt modelId="{7C66369B-A0A6-44CA-A43B-F6C1A8EBD7C7}" type="parTrans" cxnId="{56CC448C-845B-4A94-BD3B-5355EE8BF690}">
      <dgm:prSet/>
      <dgm:spPr/>
      <dgm:t>
        <a:bodyPr/>
        <a:lstStyle/>
        <a:p>
          <a:endParaRPr lang="en-GB"/>
        </a:p>
      </dgm:t>
    </dgm:pt>
    <dgm:pt modelId="{E67F3A99-F173-492B-AF5D-26C7FF0E3C31}" type="sibTrans" cxnId="{56CC448C-845B-4A94-BD3B-5355EE8BF690}">
      <dgm:prSet/>
      <dgm:spPr/>
      <dgm:t>
        <a:bodyPr/>
        <a:lstStyle/>
        <a:p>
          <a:endParaRPr lang="en-GB"/>
        </a:p>
      </dgm:t>
    </dgm:pt>
    <dgm:pt modelId="{BB4DD5EF-B7CA-4A88-A426-FFC333F45564}">
      <dgm:prSet/>
      <dgm:spPr/>
      <dgm:t>
        <a:bodyPr/>
        <a:lstStyle/>
        <a:p>
          <a:pPr>
            <a:buFont typeface="Symbol" panose="05050102010706020507" pitchFamily="18" charset="2"/>
            <a:buChar char=""/>
          </a:pPr>
          <a:endParaRPr lang="en-GB" dirty="0"/>
        </a:p>
      </dgm:t>
    </dgm:pt>
    <dgm:pt modelId="{5C0433EC-11A5-4244-AD47-4ABF0B8C1421}" type="parTrans" cxnId="{3F2BE26A-7E9C-4E71-AF84-739887D2303B}">
      <dgm:prSet/>
      <dgm:spPr/>
      <dgm:t>
        <a:bodyPr/>
        <a:lstStyle/>
        <a:p>
          <a:endParaRPr lang="en-GB"/>
        </a:p>
      </dgm:t>
    </dgm:pt>
    <dgm:pt modelId="{5EC986D4-532D-4497-A484-FFAFEA1DF2F9}" type="sibTrans" cxnId="{3F2BE26A-7E9C-4E71-AF84-739887D2303B}">
      <dgm:prSet/>
      <dgm:spPr/>
      <dgm:t>
        <a:bodyPr/>
        <a:lstStyle/>
        <a:p>
          <a:endParaRPr lang="en-GB"/>
        </a:p>
      </dgm:t>
    </dgm:pt>
    <dgm:pt modelId="{49DBAD90-A1D3-47EA-802E-2810A8940ED2}">
      <dgm:prSet/>
      <dgm:spPr/>
      <dgm:t>
        <a:bodyPr/>
        <a:lstStyle/>
        <a:p>
          <a:pPr>
            <a:buFont typeface="Symbol" panose="05050102010706020507" pitchFamily="18" charset="2"/>
            <a:buChar char=""/>
          </a:pPr>
          <a:endParaRPr lang="en-GB" dirty="0"/>
        </a:p>
      </dgm:t>
    </dgm:pt>
    <dgm:pt modelId="{59E10298-D394-4501-A726-CD3AFA8589EB}" type="parTrans" cxnId="{E58E021B-4C99-4C03-AB6B-D38D832F884D}">
      <dgm:prSet/>
      <dgm:spPr/>
      <dgm:t>
        <a:bodyPr/>
        <a:lstStyle/>
        <a:p>
          <a:endParaRPr lang="en-GB"/>
        </a:p>
      </dgm:t>
    </dgm:pt>
    <dgm:pt modelId="{715C72A5-EC3A-4965-A106-CB4FA25F009B}" type="sibTrans" cxnId="{E58E021B-4C99-4C03-AB6B-D38D832F884D}">
      <dgm:prSet/>
      <dgm:spPr/>
      <dgm:t>
        <a:bodyPr/>
        <a:lstStyle/>
        <a:p>
          <a:endParaRPr lang="en-GB"/>
        </a:p>
      </dgm:t>
    </dgm:pt>
    <dgm:pt modelId="{332F5B1A-F93C-4D84-85B8-B4A5B3B61AE4}">
      <dgm:prSet/>
      <dgm:spPr/>
      <dgm:t>
        <a:bodyPr/>
        <a:lstStyle/>
        <a:p>
          <a:pPr>
            <a:buFont typeface="Symbol" panose="05050102010706020507" pitchFamily="18" charset="2"/>
            <a:buChar char=""/>
          </a:pPr>
          <a:endParaRPr lang="en-GB" dirty="0"/>
        </a:p>
      </dgm:t>
    </dgm:pt>
    <dgm:pt modelId="{4207ABA0-711D-4325-A4EE-8E5B04FE1C14}" type="parTrans" cxnId="{5EE749CD-D8B4-4116-9B6A-C56BDE2298FB}">
      <dgm:prSet/>
      <dgm:spPr/>
      <dgm:t>
        <a:bodyPr/>
        <a:lstStyle/>
        <a:p>
          <a:endParaRPr lang="en-GB"/>
        </a:p>
      </dgm:t>
    </dgm:pt>
    <dgm:pt modelId="{789D42B1-7D69-44C3-9063-6227E4048A95}" type="sibTrans" cxnId="{5EE749CD-D8B4-4116-9B6A-C56BDE2298FB}">
      <dgm:prSet/>
      <dgm:spPr/>
      <dgm:t>
        <a:bodyPr/>
        <a:lstStyle/>
        <a:p>
          <a:endParaRPr lang="en-GB"/>
        </a:p>
      </dgm:t>
    </dgm:pt>
    <dgm:pt modelId="{7E6F746C-231C-49EB-84D6-70FD0409B1CE}">
      <dgm:prSet/>
      <dgm:spPr/>
      <dgm:t>
        <a:bodyPr/>
        <a:lstStyle/>
        <a:p>
          <a:pPr>
            <a:buFont typeface="Symbol" panose="05050102010706020507" pitchFamily="18" charset="2"/>
            <a:buChar char=""/>
          </a:pPr>
          <a:endParaRPr lang="en-GB" dirty="0"/>
        </a:p>
      </dgm:t>
    </dgm:pt>
    <dgm:pt modelId="{F75648BB-336C-40DC-A163-6BF2E6328C5C}" type="parTrans" cxnId="{0AC41085-A7AF-4915-A825-FCF1C672A528}">
      <dgm:prSet/>
      <dgm:spPr/>
      <dgm:t>
        <a:bodyPr/>
        <a:lstStyle/>
        <a:p>
          <a:endParaRPr lang="en-GB"/>
        </a:p>
      </dgm:t>
    </dgm:pt>
    <dgm:pt modelId="{6381B4D7-DA84-45E4-B8AF-92256562BC3D}" type="sibTrans" cxnId="{0AC41085-A7AF-4915-A825-FCF1C672A528}">
      <dgm:prSet/>
      <dgm:spPr/>
      <dgm:t>
        <a:bodyPr/>
        <a:lstStyle/>
        <a:p>
          <a:endParaRPr lang="en-GB"/>
        </a:p>
      </dgm:t>
    </dgm:pt>
    <dgm:pt modelId="{A8DCAA43-145D-49E1-9DAE-2A106D1D0ECE}">
      <dgm:prSet/>
      <dgm:spPr/>
      <dgm:t>
        <a:bodyPr/>
        <a:lstStyle/>
        <a:p>
          <a:pPr>
            <a:buFont typeface="Symbol" panose="05050102010706020507" pitchFamily="18" charset="2"/>
            <a:buChar char=""/>
          </a:pPr>
          <a:endParaRPr lang="en-GB" dirty="0"/>
        </a:p>
      </dgm:t>
    </dgm:pt>
    <dgm:pt modelId="{55230F84-F53B-42D9-AC5E-E519E8925E47}" type="parTrans" cxnId="{EEF4F3A4-BD90-4504-9F36-05002FEAFAE5}">
      <dgm:prSet/>
      <dgm:spPr/>
      <dgm:t>
        <a:bodyPr/>
        <a:lstStyle/>
        <a:p>
          <a:endParaRPr lang="en-GB"/>
        </a:p>
      </dgm:t>
    </dgm:pt>
    <dgm:pt modelId="{4C3703B3-AEF3-4DA5-9D99-BD6B0A459B80}" type="sibTrans" cxnId="{EEF4F3A4-BD90-4504-9F36-05002FEAFAE5}">
      <dgm:prSet/>
      <dgm:spPr/>
      <dgm:t>
        <a:bodyPr/>
        <a:lstStyle/>
        <a:p>
          <a:endParaRPr lang="en-GB"/>
        </a:p>
      </dgm:t>
    </dgm:pt>
    <dgm:pt modelId="{07F1F047-6423-4769-8D3C-78CD4405A1D6}">
      <dgm:prSet/>
      <dgm:spPr/>
      <dgm:t>
        <a:bodyPr/>
        <a:lstStyle/>
        <a:p>
          <a:pPr>
            <a:buFont typeface="Symbol" panose="05050102010706020507" pitchFamily="18" charset="2"/>
            <a:buChar char=""/>
          </a:pPr>
          <a:endParaRPr lang="en-GB" dirty="0"/>
        </a:p>
      </dgm:t>
    </dgm:pt>
    <dgm:pt modelId="{781336AF-CC86-4910-A07A-168BCD8C470B}" type="sibTrans" cxnId="{C80F60FF-A70A-4BF9-89C9-87802C5654C8}">
      <dgm:prSet/>
      <dgm:spPr/>
      <dgm:t>
        <a:bodyPr/>
        <a:lstStyle/>
        <a:p>
          <a:endParaRPr lang="en-GB"/>
        </a:p>
      </dgm:t>
    </dgm:pt>
    <dgm:pt modelId="{19FD162E-4E0C-4F7F-A21B-577444851278}" type="parTrans" cxnId="{C80F60FF-A70A-4BF9-89C9-87802C5654C8}">
      <dgm:prSet/>
      <dgm:spPr/>
      <dgm:t>
        <a:bodyPr/>
        <a:lstStyle/>
        <a:p>
          <a:endParaRPr lang="en-GB"/>
        </a:p>
      </dgm:t>
    </dgm:pt>
    <dgm:pt modelId="{A332D8D2-A29D-4E74-BA25-D04833C8D195}">
      <dgm:prSet/>
      <dgm:spPr/>
      <dgm:t>
        <a:bodyPr/>
        <a:lstStyle/>
        <a:p>
          <a:pPr>
            <a:buFont typeface="Symbol" panose="05050102010706020507" pitchFamily="18" charset="2"/>
            <a:buChar char=""/>
          </a:pPr>
          <a:endParaRPr lang="en-GB" dirty="0"/>
        </a:p>
      </dgm:t>
    </dgm:pt>
    <dgm:pt modelId="{C17697C1-8B4F-43A6-A538-28A6D8991B9B}" type="sibTrans" cxnId="{0D45E17C-7117-4F86-8A47-23B6B70D3E42}">
      <dgm:prSet/>
      <dgm:spPr/>
      <dgm:t>
        <a:bodyPr/>
        <a:lstStyle/>
        <a:p>
          <a:endParaRPr lang="en-GB"/>
        </a:p>
      </dgm:t>
    </dgm:pt>
    <dgm:pt modelId="{130FD195-1708-43AB-9C8D-03C600EA78BC}" type="parTrans" cxnId="{0D45E17C-7117-4F86-8A47-23B6B70D3E42}">
      <dgm:prSet/>
      <dgm:spPr/>
      <dgm:t>
        <a:bodyPr/>
        <a:lstStyle/>
        <a:p>
          <a:endParaRPr lang="en-GB"/>
        </a:p>
      </dgm:t>
    </dgm:pt>
    <dgm:pt modelId="{37C5F9F9-A560-4AF1-A772-7BB6EF6EAD3D}">
      <dgm:prSet/>
      <dgm:spPr/>
      <dgm:t>
        <a:bodyPr/>
        <a:lstStyle/>
        <a:p>
          <a:pPr>
            <a:buFont typeface="Symbol" panose="05050102010706020507" pitchFamily="18" charset="2"/>
            <a:buChar char=""/>
          </a:pPr>
          <a:endParaRPr lang="en-GB" dirty="0"/>
        </a:p>
      </dgm:t>
    </dgm:pt>
    <dgm:pt modelId="{D133934E-CBF9-473D-B732-7DA4A7006C07}" type="sibTrans" cxnId="{95518469-C4D4-4B71-B9BF-449C8AC138EC}">
      <dgm:prSet/>
      <dgm:spPr/>
      <dgm:t>
        <a:bodyPr/>
        <a:lstStyle/>
        <a:p>
          <a:endParaRPr lang="en-GB"/>
        </a:p>
      </dgm:t>
    </dgm:pt>
    <dgm:pt modelId="{300BF995-1344-4A6C-A450-FF31E96A9B08}" type="parTrans" cxnId="{95518469-C4D4-4B71-B9BF-449C8AC138EC}">
      <dgm:prSet/>
      <dgm:spPr/>
      <dgm:t>
        <a:bodyPr/>
        <a:lstStyle/>
        <a:p>
          <a:endParaRPr lang="en-GB"/>
        </a:p>
      </dgm:t>
    </dgm:pt>
    <dgm:pt modelId="{90484ED5-0A0A-4A9E-9EAE-2767536A03B2}">
      <dgm:prSet/>
      <dgm:spPr/>
      <dgm:t>
        <a:bodyPr/>
        <a:lstStyle/>
        <a:p>
          <a:r>
            <a:rPr lang="en-GB" b="1" dirty="0"/>
            <a:t>OpenLearn – Open University</a:t>
          </a:r>
        </a:p>
      </dgm:t>
    </dgm:pt>
    <dgm:pt modelId="{606EE69A-E6FE-408C-8531-F643685D4B83}" type="sibTrans" cxnId="{34C5DE92-AF56-4741-88B6-2B687047D34B}">
      <dgm:prSet/>
      <dgm:spPr/>
      <dgm:t>
        <a:bodyPr/>
        <a:lstStyle/>
        <a:p>
          <a:endParaRPr lang="en-GB"/>
        </a:p>
      </dgm:t>
    </dgm:pt>
    <dgm:pt modelId="{FCBB1D16-2977-43C9-B96E-18B36DC66854}" type="parTrans" cxnId="{34C5DE92-AF56-4741-88B6-2B687047D34B}">
      <dgm:prSet/>
      <dgm:spPr/>
      <dgm:t>
        <a:bodyPr/>
        <a:lstStyle/>
        <a:p>
          <a:endParaRPr lang="en-GB"/>
        </a:p>
      </dgm:t>
    </dgm:pt>
    <dgm:pt modelId="{8B6EF63D-9C25-4501-9584-C5A682435180}" type="pres">
      <dgm:prSet presAssocID="{1C80BFCE-478B-49F1-9DEB-C329CE30B9B9}" presName="linear" presStyleCnt="0">
        <dgm:presLayoutVars>
          <dgm:animLvl val="lvl"/>
          <dgm:resizeHandles val="exact"/>
        </dgm:presLayoutVars>
      </dgm:prSet>
      <dgm:spPr/>
    </dgm:pt>
    <dgm:pt modelId="{B5F3DD32-BE0C-49FA-B541-4650FF26A631}" type="pres">
      <dgm:prSet presAssocID="{90484ED5-0A0A-4A9E-9EAE-2767536A03B2}" presName="parentText" presStyleLbl="node1" presStyleIdx="0" presStyleCnt="1" custScaleX="37168" custLinFactNeighborX="-24369" custLinFactNeighborY="561">
        <dgm:presLayoutVars>
          <dgm:chMax val="0"/>
          <dgm:bulletEnabled val="1"/>
        </dgm:presLayoutVars>
      </dgm:prSet>
      <dgm:spPr/>
    </dgm:pt>
    <dgm:pt modelId="{13EEAA87-344E-4E5B-8F88-D94B52749F31}" type="pres">
      <dgm:prSet presAssocID="{90484ED5-0A0A-4A9E-9EAE-2767536A03B2}" presName="childText" presStyleLbl="revTx" presStyleIdx="0" presStyleCnt="1">
        <dgm:presLayoutVars>
          <dgm:bulletEnabled val="1"/>
        </dgm:presLayoutVars>
      </dgm:prSet>
      <dgm:spPr/>
    </dgm:pt>
  </dgm:ptLst>
  <dgm:cxnLst>
    <dgm:cxn modelId="{63E48C00-B271-45F2-92E0-6DE9BD743893}" type="presOf" srcId="{A332D8D2-A29D-4E74-BA25-D04833C8D195}" destId="{13EEAA87-344E-4E5B-8F88-D94B52749F31}" srcOrd="0" destOrd="1" presId="urn:microsoft.com/office/officeart/2005/8/layout/vList2"/>
    <dgm:cxn modelId="{7C377203-4094-407F-A6A3-DB782491097D}" type="presOf" srcId="{37C5F9F9-A560-4AF1-A772-7BB6EF6EAD3D}" destId="{13EEAA87-344E-4E5B-8F88-D94B52749F31}" srcOrd="0" destOrd="0" presId="urn:microsoft.com/office/officeart/2005/8/layout/vList2"/>
    <dgm:cxn modelId="{76F99809-78A6-4760-8D1C-EED77F19362B}" type="presOf" srcId="{C84B9622-5561-4704-AA6F-B0FB53E2DD41}" destId="{13EEAA87-344E-4E5B-8F88-D94B52749F31}" srcOrd="0" destOrd="4" presId="urn:microsoft.com/office/officeart/2005/8/layout/vList2"/>
    <dgm:cxn modelId="{AD01260D-208C-41EB-92C4-303BF4244A47}" type="presOf" srcId="{BD49B911-D299-48C5-8867-5B4E675B8820}" destId="{13EEAA87-344E-4E5B-8F88-D94B52749F31}" srcOrd="0" destOrd="12" presId="urn:microsoft.com/office/officeart/2005/8/layout/vList2"/>
    <dgm:cxn modelId="{E58E021B-4C99-4C03-AB6B-D38D832F884D}" srcId="{90484ED5-0A0A-4A9E-9EAE-2767536A03B2}" destId="{49DBAD90-A1D3-47EA-802E-2810A8940ED2}" srcOrd="16" destOrd="0" parTransId="{59E10298-D394-4501-A726-CD3AFA8589EB}" sibTransId="{715C72A5-EC3A-4965-A106-CB4FA25F009B}"/>
    <dgm:cxn modelId="{DA0FD320-CFBE-4B91-873E-74339EDB556D}" type="presOf" srcId="{BB4DD5EF-B7CA-4A88-A426-FFC333F45564}" destId="{13EEAA87-344E-4E5B-8F88-D94B52749F31}" srcOrd="0" destOrd="15" presId="urn:microsoft.com/office/officeart/2005/8/layout/vList2"/>
    <dgm:cxn modelId="{3AEFDF2B-84CB-404B-93FA-698EE487A003}" type="presOf" srcId="{7E6F746C-231C-49EB-84D6-70FD0409B1CE}" destId="{13EEAA87-344E-4E5B-8F88-D94B52749F31}" srcOrd="0" destOrd="18" presId="urn:microsoft.com/office/officeart/2005/8/layout/vList2"/>
    <dgm:cxn modelId="{A99E8D2C-EBC9-4BD7-97CE-A8DB8185F338}" type="presOf" srcId="{2D1B7950-B0B7-4EC2-82E5-506E5E3388C2}" destId="{13EEAA87-344E-4E5B-8F88-D94B52749F31}" srcOrd="0" destOrd="13" presId="urn:microsoft.com/office/officeart/2005/8/layout/vList2"/>
    <dgm:cxn modelId="{6532F936-560B-43A0-B8B5-E8F08F2EB6DB}" srcId="{90484ED5-0A0A-4A9E-9EAE-2767536A03B2}" destId="{F6629025-8537-4D65-9E2E-D25B13578457}" srcOrd="10" destOrd="0" parTransId="{929A4B15-737F-4BAB-A9C3-8DFE5F068105}" sibTransId="{981607BB-B548-4783-9C21-32903F09F89F}"/>
    <dgm:cxn modelId="{E8650A3B-1F50-4507-B785-5CFF14F9C6B5}" srcId="{90484ED5-0A0A-4A9E-9EAE-2767536A03B2}" destId="{44E03572-94CD-494C-A215-36B63225B804}" srcOrd="8" destOrd="0" parTransId="{A510B0D3-F968-4027-A5C4-134BDBE80793}" sibTransId="{E1610A0C-D660-48D7-AAE8-56E2B52DE3FA}"/>
    <dgm:cxn modelId="{A5EF243D-7291-497F-8ADC-1808FE97DD75}" srcId="{90484ED5-0A0A-4A9E-9EAE-2767536A03B2}" destId="{44D82CB2-E184-42EF-9C8B-644783078038}" srcOrd="20" destOrd="0" parTransId="{954A7039-3CB4-46DC-88FB-33A62BD0AFD1}" sibTransId="{B084A832-1291-4E05-9E4F-55B5BA232CAA}"/>
    <dgm:cxn modelId="{21DB2B3D-68DB-41EF-8546-3A82C36F4873}" srcId="{90484ED5-0A0A-4A9E-9EAE-2767536A03B2}" destId="{0E593021-6B1E-4E05-98EF-58832A4FE0A4}" srcOrd="5" destOrd="0" parTransId="{58A32F88-3D22-423F-B708-C81AB00D5B31}" sibTransId="{9DEC2FDE-F4F5-4E3F-AA19-80A70FB98D9C}"/>
    <dgm:cxn modelId="{F4790741-6CEB-48DC-8EC0-20A7769C5C6C}" type="presOf" srcId="{49DBAD90-A1D3-47EA-802E-2810A8940ED2}" destId="{13EEAA87-344E-4E5B-8F88-D94B52749F31}" srcOrd="0" destOrd="16" presId="urn:microsoft.com/office/officeart/2005/8/layout/vList2"/>
    <dgm:cxn modelId="{A5AA0146-7633-456D-B631-165E760A680A}" srcId="{90484ED5-0A0A-4A9E-9EAE-2767536A03B2}" destId="{BD49B911-D299-48C5-8867-5B4E675B8820}" srcOrd="12" destOrd="0" parTransId="{21EF6C60-0F90-476B-9167-58521D6726D3}" sibTransId="{EC7624F1-FFF2-4187-B410-DF6863447596}"/>
    <dgm:cxn modelId="{95518469-C4D4-4B71-B9BF-449C8AC138EC}" srcId="{90484ED5-0A0A-4A9E-9EAE-2767536A03B2}" destId="{37C5F9F9-A560-4AF1-A772-7BB6EF6EAD3D}" srcOrd="0" destOrd="0" parTransId="{300BF995-1344-4A6C-A450-FF31E96A9B08}" sibTransId="{D133934E-CBF9-473D-B732-7DA4A7006C07}"/>
    <dgm:cxn modelId="{3F2BE26A-7E9C-4E71-AF84-739887D2303B}" srcId="{90484ED5-0A0A-4A9E-9EAE-2767536A03B2}" destId="{BB4DD5EF-B7CA-4A88-A426-FFC333F45564}" srcOrd="15" destOrd="0" parTransId="{5C0433EC-11A5-4244-AD47-4ABF0B8C1421}" sibTransId="{5EC986D4-532D-4497-A484-FFAFEA1DF2F9}"/>
    <dgm:cxn modelId="{D763E76C-0BCB-4D1D-9E56-C025DCA80908}" srcId="{90484ED5-0A0A-4A9E-9EAE-2767536A03B2}" destId="{B448C51E-DE7F-45B2-8A3E-DF2075DBC8F0}" srcOrd="3" destOrd="0" parTransId="{460026F4-6880-45CC-A1CF-92FF631847BB}" sibTransId="{5B99CEEE-B8D7-46CD-9650-FB713F0C2F81}"/>
    <dgm:cxn modelId="{C0A5E54E-FA27-4AAD-AC4E-DC05C4349E9C}" type="presOf" srcId="{0E593021-6B1E-4E05-98EF-58832A4FE0A4}" destId="{13EEAA87-344E-4E5B-8F88-D94B52749F31}" srcOrd="0" destOrd="5" presId="urn:microsoft.com/office/officeart/2005/8/layout/vList2"/>
    <dgm:cxn modelId="{71069C70-61FC-41F2-8CCE-4610C763A4E8}" type="presOf" srcId="{B448C51E-DE7F-45B2-8A3E-DF2075DBC8F0}" destId="{13EEAA87-344E-4E5B-8F88-D94B52749F31}" srcOrd="0" destOrd="3" presId="urn:microsoft.com/office/officeart/2005/8/layout/vList2"/>
    <dgm:cxn modelId="{7F99C571-B12E-4344-AD2E-1BF3A1109BE6}" type="presOf" srcId="{1C80BFCE-478B-49F1-9DEB-C329CE30B9B9}" destId="{8B6EF63D-9C25-4501-9584-C5A682435180}" srcOrd="0" destOrd="0" presId="urn:microsoft.com/office/officeart/2005/8/layout/vList2"/>
    <dgm:cxn modelId="{7C396377-46DB-4029-85C7-B453768F2EF6}" srcId="{90484ED5-0A0A-4A9E-9EAE-2767536A03B2}" destId="{320F806C-EE2E-4E57-B693-16C9FAF9882B}" srcOrd="6" destOrd="0" parTransId="{210C6A35-BBE4-4AB8-A2C3-EFDA17499BE5}" sibTransId="{CD3D3ADC-227E-4256-A231-C31CD18AE85F}"/>
    <dgm:cxn modelId="{207DE05A-E9C8-4EBE-8E35-58085DD17D6A}" srcId="{90484ED5-0A0A-4A9E-9EAE-2767536A03B2}" destId="{779D0A79-F1A6-480B-842F-22D3B353D3AE}" srcOrd="9" destOrd="0" parTransId="{41CBB63A-939C-4459-8F4E-2A1C952AFD72}" sibTransId="{7FF6C711-7155-426A-AA6F-5F7DA9FC4AEB}"/>
    <dgm:cxn modelId="{0D45E17C-7117-4F86-8A47-23B6B70D3E42}" srcId="{90484ED5-0A0A-4A9E-9EAE-2767536A03B2}" destId="{A332D8D2-A29D-4E74-BA25-D04833C8D195}" srcOrd="1" destOrd="0" parTransId="{130FD195-1708-43AB-9C8D-03C600EA78BC}" sibTransId="{C17697C1-8B4F-43A6-A538-28A6D8991B9B}"/>
    <dgm:cxn modelId="{D0C86F82-0014-4EAD-B9A7-CF95309A252A}" type="presOf" srcId="{44D82CB2-E184-42EF-9C8B-644783078038}" destId="{13EEAA87-344E-4E5B-8F88-D94B52749F31}" srcOrd="0" destOrd="20" presId="urn:microsoft.com/office/officeart/2005/8/layout/vList2"/>
    <dgm:cxn modelId="{0AC41085-A7AF-4915-A825-FCF1C672A528}" srcId="{90484ED5-0A0A-4A9E-9EAE-2767536A03B2}" destId="{7E6F746C-231C-49EB-84D6-70FD0409B1CE}" srcOrd="18" destOrd="0" parTransId="{F75648BB-336C-40DC-A163-6BF2E6328C5C}" sibTransId="{6381B4D7-DA84-45E4-B8AF-92256562BC3D}"/>
    <dgm:cxn modelId="{62556288-AD54-411A-A840-3725746D1470}" type="presOf" srcId="{E830B21C-4F37-47A5-BAA0-4D28DD7A6E28}" destId="{13EEAA87-344E-4E5B-8F88-D94B52749F31}" srcOrd="0" destOrd="7" presId="urn:microsoft.com/office/officeart/2005/8/layout/vList2"/>
    <dgm:cxn modelId="{56CC448C-845B-4A94-BD3B-5355EE8BF690}" srcId="{90484ED5-0A0A-4A9E-9EAE-2767536A03B2}" destId="{E78D4DC9-93FF-4B53-97DE-02C2A88F1E77}" srcOrd="14" destOrd="0" parTransId="{7C66369B-A0A6-44CA-A43B-F6C1A8EBD7C7}" sibTransId="{E67F3A99-F173-492B-AF5D-26C7FF0E3C31}"/>
    <dgm:cxn modelId="{AF50898E-C06B-41C8-981C-BC9026A6AC43}" type="presOf" srcId="{E78D4DC9-93FF-4B53-97DE-02C2A88F1E77}" destId="{13EEAA87-344E-4E5B-8F88-D94B52749F31}" srcOrd="0" destOrd="14" presId="urn:microsoft.com/office/officeart/2005/8/layout/vList2"/>
    <dgm:cxn modelId="{34C5DE92-AF56-4741-88B6-2B687047D34B}" srcId="{1C80BFCE-478B-49F1-9DEB-C329CE30B9B9}" destId="{90484ED5-0A0A-4A9E-9EAE-2767536A03B2}" srcOrd="0" destOrd="0" parTransId="{FCBB1D16-2977-43C9-B96E-18B36DC66854}" sibTransId="{606EE69A-E6FE-408C-8531-F643685D4B83}"/>
    <dgm:cxn modelId="{224CB494-4FC1-41FB-9759-2FF2F9173F0B}" type="presOf" srcId="{723352CF-1F53-4223-B664-EC3B853D6EE2}" destId="{13EEAA87-344E-4E5B-8F88-D94B52749F31}" srcOrd="0" destOrd="11" presId="urn:microsoft.com/office/officeart/2005/8/layout/vList2"/>
    <dgm:cxn modelId="{CBDE0D98-33C2-4027-9E6C-8578F3B8AD45}" srcId="{90484ED5-0A0A-4A9E-9EAE-2767536A03B2}" destId="{E830B21C-4F37-47A5-BAA0-4D28DD7A6E28}" srcOrd="7" destOrd="0" parTransId="{A7A7B121-4D6A-4990-A239-4A6664DF9FF9}" sibTransId="{30828776-79A9-4A2C-91FD-0C71BBBC6CE3}"/>
    <dgm:cxn modelId="{EEF4F3A4-BD90-4504-9F36-05002FEAFAE5}" srcId="{90484ED5-0A0A-4A9E-9EAE-2767536A03B2}" destId="{A8DCAA43-145D-49E1-9DAE-2A106D1D0ECE}" srcOrd="19" destOrd="0" parTransId="{55230F84-F53B-42D9-AC5E-E519E8925E47}" sibTransId="{4C3703B3-AEF3-4DA5-9D99-BD6B0A459B80}"/>
    <dgm:cxn modelId="{AB764EA5-A17B-476F-B19D-218AA529C269}" type="presOf" srcId="{779D0A79-F1A6-480B-842F-22D3B353D3AE}" destId="{13EEAA87-344E-4E5B-8F88-D94B52749F31}" srcOrd="0" destOrd="9" presId="urn:microsoft.com/office/officeart/2005/8/layout/vList2"/>
    <dgm:cxn modelId="{4CC14BA8-FAC8-40A8-8962-18BFD203831C}" type="presOf" srcId="{44E03572-94CD-494C-A215-36B63225B804}" destId="{13EEAA87-344E-4E5B-8F88-D94B52749F31}" srcOrd="0" destOrd="8" presId="urn:microsoft.com/office/officeart/2005/8/layout/vList2"/>
    <dgm:cxn modelId="{228E98A8-6F27-4D42-9573-B195A294C3A8}" type="presOf" srcId="{90484ED5-0A0A-4A9E-9EAE-2767536A03B2}" destId="{B5F3DD32-BE0C-49FA-B541-4650FF26A631}" srcOrd="0" destOrd="0" presId="urn:microsoft.com/office/officeart/2005/8/layout/vList2"/>
    <dgm:cxn modelId="{9B8832B7-3A74-4DD3-977E-25CC0249133B}" type="presOf" srcId="{A8DCAA43-145D-49E1-9DAE-2A106D1D0ECE}" destId="{13EEAA87-344E-4E5B-8F88-D94B52749F31}" srcOrd="0" destOrd="19" presId="urn:microsoft.com/office/officeart/2005/8/layout/vList2"/>
    <dgm:cxn modelId="{ED5EFEB7-6487-44F2-883E-5499D9122495}" srcId="{90484ED5-0A0A-4A9E-9EAE-2767536A03B2}" destId="{723352CF-1F53-4223-B664-EC3B853D6EE2}" srcOrd="11" destOrd="0" parTransId="{AF1E5FC8-C48D-4E47-A22D-EF7549E836B0}" sibTransId="{0632E952-AAF8-46C9-BC65-E6842BAD009D}"/>
    <dgm:cxn modelId="{5EE749CD-D8B4-4116-9B6A-C56BDE2298FB}" srcId="{90484ED5-0A0A-4A9E-9EAE-2767536A03B2}" destId="{332F5B1A-F93C-4D84-85B8-B4A5B3B61AE4}" srcOrd="17" destOrd="0" parTransId="{4207ABA0-711D-4325-A4EE-8E5B04FE1C14}" sibTransId="{789D42B1-7D69-44C3-9063-6227E4048A95}"/>
    <dgm:cxn modelId="{500ACECD-E7E7-4600-9C1C-22B273044957}" srcId="{90484ED5-0A0A-4A9E-9EAE-2767536A03B2}" destId="{C84B9622-5561-4704-AA6F-B0FB53E2DD41}" srcOrd="4" destOrd="0" parTransId="{FD712215-2FA8-411A-B568-9D65C37FD8AD}" sibTransId="{F00E0244-F96C-4406-8FA0-1554C3A626C2}"/>
    <dgm:cxn modelId="{E83C92D2-1CED-4FDF-8DFA-B34806F4F076}" type="presOf" srcId="{F6629025-8537-4D65-9E2E-D25B13578457}" destId="{13EEAA87-344E-4E5B-8F88-D94B52749F31}" srcOrd="0" destOrd="10" presId="urn:microsoft.com/office/officeart/2005/8/layout/vList2"/>
    <dgm:cxn modelId="{D9E487D9-46BA-4DB2-A75A-12DC54D02293}" srcId="{90484ED5-0A0A-4A9E-9EAE-2767536A03B2}" destId="{2D1B7950-B0B7-4EC2-82E5-506E5E3388C2}" srcOrd="13" destOrd="0" parTransId="{9308090B-46F9-4D92-939D-1F25D5E6A3B3}" sibTransId="{C47EB954-09D1-442D-8FED-D5DDF47D4840}"/>
    <dgm:cxn modelId="{4F2228DA-53BC-41E7-9C7F-E712FF7B45EE}" type="presOf" srcId="{332F5B1A-F93C-4D84-85B8-B4A5B3B61AE4}" destId="{13EEAA87-344E-4E5B-8F88-D94B52749F31}" srcOrd="0" destOrd="17" presId="urn:microsoft.com/office/officeart/2005/8/layout/vList2"/>
    <dgm:cxn modelId="{6C6BDDDE-49FF-4FF3-9D3B-E726231E3A1D}" type="presOf" srcId="{320F806C-EE2E-4E57-B693-16C9FAF9882B}" destId="{13EEAA87-344E-4E5B-8F88-D94B52749F31}" srcOrd="0" destOrd="6" presId="urn:microsoft.com/office/officeart/2005/8/layout/vList2"/>
    <dgm:cxn modelId="{CB6B8EEC-F40F-468F-AB57-51CC2D9BA381}" type="presOf" srcId="{07F1F047-6423-4769-8D3C-78CD4405A1D6}" destId="{13EEAA87-344E-4E5B-8F88-D94B52749F31}" srcOrd="0" destOrd="2" presId="urn:microsoft.com/office/officeart/2005/8/layout/vList2"/>
    <dgm:cxn modelId="{C80F60FF-A70A-4BF9-89C9-87802C5654C8}" srcId="{90484ED5-0A0A-4A9E-9EAE-2767536A03B2}" destId="{07F1F047-6423-4769-8D3C-78CD4405A1D6}" srcOrd="2" destOrd="0" parTransId="{19FD162E-4E0C-4F7F-A21B-577444851278}" sibTransId="{781336AF-CC86-4910-A07A-168BCD8C470B}"/>
    <dgm:cxn modelId="{4A0D8251-952E-4319-A056-F2C4D1997FC4}" type="presParOf" srcId="{8B6EF63D-9C25-4501-9584-C5A682435180}" destId="{B5F3DD32-BE0C-49FA-B541-4650FF26A631}" srcOrd="0" destOrd="0" presId="urn:microsoft.com/office/officeart/2005/8/layout/vList2"/>
    <dgm:cxn modelId="{0732624B-0917-460F-90AB-2B85B2B2DE5E}" type="presParOf" srcId="{8B6EF63D-9C25-4501-9584-C5A682435180}" destId="{13EEAA87-344E-4E5B-8F88-D94B52749F3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80BFCE-478B-49F1-9DEB-C329CE30B9B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039E2D92-12BA-4E4F-AA82-D9D441B38B2A}">
      <dgm:prSet/>
      <dgm:spPr/>
      <dgm:t>
        <a:bodyPr/>
        <a:lstStyle/>
        <a:p>
          <a:pPr>
            <a:buFont typeface="Arial" panose="020B0604020202020204" pitchFamily="34" charset="0"/>
            <a:buChar char="•"/>
          </a:pPr>
          <a:r>
            <a:rPr lang="en-GB" dirty="0"/>
            <a:t>Key skill assessment: communication</a:t>
          </a:r>
        </a:p>
      </dgm:t>
    </dgm:pt>
    <dgm:pt modelId="{61EF1785-9492-4EBB-A770-08F7FD110700}" type="parTrans" cxnId="{11A2D119-932F-4ED5-848B-32CF0F692023}">
      <dgm:prSet/>
      <dgm:spPr/>
      <dgm:t>
        <a:bodyPr/>
        <a:lstStyle/>
        <a:p>
          <a:endParaRPr lang="en-GB"/>
        </a:p>
      </dgm:t>
    </dgm:pt>
    <dgm:pt modelId="{DFC8C88C-79AC-4688-ABB0-52BBF8F2A9CF}" type="sibTrans" cxnId="{11A2D119-932F-4ED5-848B-32CF0F692023}">
      <dgm:prSet/>
      <dgm:spPr/>
      <dgm:t>
        <a:bodyPr/>
        <a:lstStyle/>
        <a:p>
          <a:endParaRPr lang="en-GB"/>
        </a:p>
      </dgm:t>
    </dgm:pt>
    <dgm:pt modelId="{90D4A4BE-59DF-42FF-A611-40D51C7C0124}">
      <dgm:prSet/>
      <dgm:spPr/>
      <dgm:t>
        <a:bodyPr/>
        <a:lstStyle/>
        <a:p>
          <a:pPr>
            <a:buNone/>
          </a:pPr>
          <a:r>
            <a:rPr lang="en-GB" dirty="0"/>
            <a:t>Key skill assessment unit: working with others</a:t>
          </a:r>
        </a:p>
      </dgm:t>
    </dgm:pt>
    <dgm:pt modelId="{DD967087-D8AA-4909-93F5-B8AFC9AB0D2C}" type="parTrans" cxnId="{1F171B95-D8E8-4785-BDC8-1887654A5D70}">
      <dgm:prSet/>
      <dgm:spPr/>
      <dgm:t>
        <a:bodyPr/>
        <a:lstStyle/>
        <a:p>
          <a:endParaRPr lang="en-GB"/>
        </a:p>
      </dgm:t>
    </dgm:pt>
    <dgm:pt modelId="{7F0F4C92-EB48-4EC9-8D44-1C01131AE72D}" type="sibTrans" cxnId="{1F171B95-D8E8-4785-BDC8-1887654A5D70}">
      <dgm:prSet/>
      <dgm:spPr/>
      <dgm:t>
        <a:bodyPr/>
        <a:lstStyle/>
        <a:p>
          <a:endParaRPr lang="en-GB"/>
        </a:p>
      </dgm:t>
    </dgm:pt>
    <dgm:pt modelId="{4D16D80C-A9D2-4C1A-AAB8-2C2F57803488}">
      <dgm:prSet/>
      <dgm:spPr/>
      <dgm:t>
        <a:bodyPr/>
        <a:lstStyle/>
        <a:p>
          <a:pPr>
            <a:buNone/>
          </a:pPr>
          <a:r>
            <a:rPr lang="en-GB" dirty="0"/>
            <a:t>Making sense of mental health problems</a:t>
          </a:r>
        </a:p>
      </dgm:t>
    </dgm:pt>
    <dgm:pt modelId="{E168D360-4518-4D36-AA7A-D5DFDF05CB1E}" type="parTrans" cxnId="{563FE39F-7299-49E2-9D54-81C86D8CA4D9}">
      <dgm:prSet/>
      <dgm:spPr/>
      <dgm:t>
        <a:bodyPr/>
        <a:lstStyle/>
        <a:p>
          <a:endParaRPr lang="en-GB"/>
        </a:p>
      </dgm:t>
    </dgm:pt>
    <dgm:pt modelId="{C07315F5-D8D0-41DA-B203-94B6C158FDB0}" type="sibTrans" cxnId="{563FE39F-7299-49E2-9D54-81C86D8CA4D9}">
      <dgm:prSet/>
      <dgm:spPr/>
      <dgm:t>
        <a:bodyPr/>
        <a:lstStyle/>
        <a:p>
          <a:endParaRPr lang="en-GB"/>
        </a:p>
      </dgm:t>
    </dgm:pt>
    <dgm:pt modelId="{19711C5B-5094-44E0-9981-5BF7A90DC72D}">
      <dgm:prSet/>
      <dgm:spPr/>
      <dgm:t>
        <a:bodyPr/>
        <a:lstStyle/>
        <a:p>
          <a:pPr>
            <a:buNone/>
          </a:pPr>
          <a:r>
            <a:rPr lang="en-GB" dirty="0"/>
            <a:t>Understanding depression and anxiety</a:t>
          </a:r>
        </a:p>
      </dgm:t>
    </dgm:pt>
    <dgm:pt modelId="{8C2A579B-609A-4D9B-A9E2-99417212F7A8}" type="parTrans" cxnId="{4EA2EEE6-62A3-4AF6-96DC-A7F398EE1BF0}">
      <dgm:prSet/>
      <dgm:spPr/>
      <dgm:t>
        <a:bodyPr/>
        <a:lstStyle/>
        <a:p>
          <a:endParaRPr lang="en-GB"/>
        </a:p>
      </dgm:t>
    </dgm:pt>
    <dgm:pt modelId="{4FC4CD32-8353-43D7-99B6-44ACB0C4B98E}" type="sibTrans" cxnId="{4EA2EEE6-62A3-4AF6-96DC-A7F398EE1BF0}">
      <dgm:prSet/>
      <dgm:spPr/>
      <dgm:t>
        <a:bodyPr/>
        <a:lstStyle/>
        <a:p>
          <a:endParaRPr lang="en-GB"/>
        </a:p>
      </dgm:t>
    </dgm:pt>
    <dgm:pt modelId="{B838569F-DF51-4DDE-8C09-12F48A6A9624}">
      <dgm:prSet/>
      <dgm:spPr/>
      <dgm:t>
        <a:bodyPr/>
        <a:lstStyle/>
        <a:p>
          <a:pPr>
            <a:buNone/>
          </a:pPr>
          <a:r>
            <a:rPr lang="en-GB" dirty="0"/>
            <a:t>Introducing the voluntary sector</a:t>
          </a:r>
        </a:p>
      </dgm:t>
    </dgm:pt>
    <dgm:pt modelId="{DB6F70A0-46A0-4922-9423-FAF03705A405}" type="parTrans" cxnId="{F1F7151D-2CFC-4961-8CAE-E4F5E0E3079C}">
      <dgm:prSet/>
      <dgm:spPr/>
      <dgm:t>
        <a:bodyPr/>
        <a:lstStyle/>
        <a:p>
          <a:endParaRPr lang="en-GB"/>
        </a:p>
      </dgm:t>
    </dgm:pt>
    <dgm:pt modelId="{FE8124A2-5222-45FA-950B-567E31FA8C8E}" type="sibTrans" cxnId="{F1F7151D-2CFC-4961-8CAE-E4F5E0E3079C}">
      <dgm:prSet/>
      <dgm:spPr/>
      <dgm:t>
        <a:bodyPr/>
        <a:lstStyle/>
        <a:p>
          <a:endParaRPr lang="en-GB"/>
        </a:p>
      </dgm:t>
    </dgm:pt>
    <dgm:pt modelId="{013B76E2-7BEE-4CD8-89C8-49D47D783187}">
      <dgm:prSet/>
      <dgm:spPr/>
      <dgm:t>
        <a:bodyPr/>
        <a:lstStyle/>
        <a:p>
          <a:pPr>
            <a:buNone/>
          </a:pPr>
          <a:r>
            <a:rPr lang="en-GB" dirty="0"/>
            <a:t>Numbers, units and arithmetic</a:t>
          </a:r>
        </a:p>
      </dgm:t>
    </dgm:pt>
    <dgm:pt modelId="{62F07151-E45B-43C0-9030-B0E14C15326B}" type="parTrans" cxnId="{AD64B2D3-AEB9-46B0-B120-033B88F89C82}">
      <dgm:prSet/>
      <dgm:spPr/>
      <dgm:t>
        <a:bodyPr/>
        <a:lstStyle/>
        <a:p>
          <a:endParaRPr lang="en-GB"/>
        </a:p>
      </dgm:t>
    </dgm:pt>
    <dgm:pt modelId="{8620731B-3ED3-4692-95F1-3B5E509D0BA8}" type="sibTrans" cxnId="{AD64B2D3-AEB9-46B0-B120-033B88F89C82}">
      <dgm:prSet/>
      <dgm:spPr/>
      <dgm:t>
        <a:bodyPr/>
        <a:lstStyle/>
        <a:p>
          <a:endParaRPr lang="en-GB"/>
        </a:p>
      </dgm:t>
    </dgm:pt>
    <dgm:pt modelId="{DA756D37-43F2-4F7D-A42B-34555988E0EB}">
      <dgm:prSet/>
      <dgm:spPr/>
      <dgm:t>
        <a:bodyPr/>
        <a:lstStyle/>
        <a:p>
          <a:pPr>
            <a:buNone/>
          </a:pPr>
          <a:r>
            <a:rPr lang="en-GB" dirty="0"/>
            <a:t>Essay and report writing skills</a:t>
          </a:r>
        </a:p>
      </dgm:t>
    </dgm:pt>
    <dgm:pt modelId="{19ED3E9F-B7D3-4DB7-910E-8A0799090760}" type="parTrans" cxnId="{45E4F1DF-E423-471D-A676-A5214B6C105C}">
      <dgm:prSet/>
      <dgm:spPr/>
      <dgm:t>
        <a:bodyPr/>
        <a:lstStyle/>
        <a:p>
          <a:endParaRPr lang="en-GB"/>
        </a:p>
      </dgm:t>
    </dgm:pt>
    <dgm:pt modelId="{0864F73F-A187-4A70-8E3E-0FB46F31DC39}" type="sibTrans" cxnId="{45E4F1DF-E423-471D-A676-A5214B6C105C}">
      <dgm:prSet/>
      <dgm:spPr/>
      <dgm:t>
        <a:bodyPr/>
        <a:lstStyle/>
        <a:p>
          <a:endParaRPr lang="en-GB"/>
        </a:p>
      </dgm:t>
    </dgm:pt>
    <dgm:pt modelId="{FDCF8A8F-EA4C-4A4C-A9AA-9F477BA59B0F}">
      <dgm:prSet/>
      <dgm:spPr/>
      <dgm:t>
        <a:bodyPr/>
        <a:lstStyle/>
        <a:p>
          <a:pPr>
            <a:buNone/>
          </a:pPr>
          <a:r>
            <a:rPr lang="en-GB" dirty="0"/>
            <a:t>Reading and note taking – preparation for study</a:t>
          </a:r>
        </a:p>
      </dgm:t>
    </dgm:pt>
    <dgm:pt modelId="{148B031F-826D-4F80-B705-B85C1E811577}" type="parTrans" cxnId="{F14C83BC-4E06-405B-B4E2-81AA5368B2EB}">
      <dgm:prSet/>
      <dgm:spPr/>
      <dgm:t>
        <a:bodyPr/>
        <a:lstStyle/>
        <a:p>
          <a:endParaRPr lang="en-GB"/>
        </a:p>
      </dgm:t>
    </dgm:pt>
    <dgm:pt modelId="{B79B3911-4EF8-48D9-BA5E-D7712227EC3D}" type="sibTrans" cxnId="{F14C83BC-4E06-405B-B4E2-81AA5368B2EB}">
      <dgm:prSet/>
      <dgm:spPr/>
      <dgm:t>
        <a:bodyPr/>
        <a:lstStyle/>
        <a:p>
          <a:endParaRPr lang="en-GB"/>
        </a:p>
      </dgm:t>
    </dgm:pt>
    <dgm:pt modelId="{B5606D65-3F6C-484A-8852-A55224D8A85D}">
      <dgm:prSet/>
      <dgm:spPr/>
      <dgm:t>
        <a:bodyPr/>
        <a:lstStyle/>
        <a:p>
          <a:pPr>
            <a:buNone/>
          </a:pPr>
          <a:r>
            <a:rPr lang="en-GB" dirty="0"/>
            <a:t>Grammar matters</a:t>
          </a:r>
        </a:p>
      </dgm:t>
    </dgm:pt>
    <dgm:pt modelId="{BD826631-285D-46EE-A68F-04D6D0A1E774}" type="parTrans" cxnId="{9F88B50C-F81A-437D-AE66-91BF6BAD029A}">
      <dgm:prSet/>
      <dgm:spPr/>
      <dgm:t>
        <a:bodyPr/>
        <a:lstStyle/>
        <a:p>
          <a:endParaRPr lang="en-GB"/>
        </a:p>
      </dgm:t>
    </dgm:pt>
    <dgm:pt modelId="{896F1487-6B97-4FC1-8D72-9E4DEEED927F}" type="sibTrans" cxnId="{9F88B50C-F81A-437D-AE66-91BF6BAD029A}">
      <dgm:prSet/>
      <dgm:spPr/>
      <dgm:t>
        <a:bodyPr/>
        <a:lstStyle/>
        <a:p>
          <a:endParaRPr lang="en-GB"/>
        </a:p>
      </dgm:t>
    </dgm:pt>
    <dgm:pt modelId="{DA5D41BE-E72D-40C0-9464-855A5AFAB389}">
      <dgm:prSet/>
      <dgm:spPr/>
      <dgm:t>
        <a:bodyPr/>
        <a:lstStyle/>
        <a:p>
          <a:pPr>
            <a:buNone/>
          </a:pPr>
          <a:r>
            <a:rPr lang="en-GB" dirty="0"/>
            <a:t>Health and safety in the laboratory and field</a:t>
          </a:r>
        </a:p>
      </dgm:t>
    </dgm:pt>
    <dgm:pt modelId="{C3560F42-08D9-45D5-9C63-84FC782FC3B8}" type="parTrans" cxnId="{3E6A57AD-0208-4CCE-B78E-B5E4B0CD50F3}">
      <dgm:prSet/>
      <dgm:spPr/>
      <dgm:t>
        <a:bodyPr/>
        <a:lstStyle/>
        <a:p>
          <a:endParaRPr lang="en-GB"/>
        </a:p>
      </dgm:t>
    </dgm:pt>
    <dgm:pt modelId="{3736551F-5979-4D99-9267-5E0FFFC8B6C0}" type="sibTrans" cxnId="{3E6A57AD-0208-4CCE-B78E-B5E4B0CD50F3}">
      <dgm:prSet/>
      <dgm:spPr/>
      <dgm:t>
        <a:bodyPr/>
        <a:lstStyle/>
        <a:p>
          <a:endParaRPr lang="en-GB"/>
        </a:p>
      </dgm:t>
    </dgm:pt>
    <dgm:pt modelId="{EA51EDB9-20BF-4606-A40F-FD21EC6230C5}">
      <dgm:prSet/>
      <dgm:spPr/>
      <dgm:t>
        <a:bodyPr/>
        <a:lstStyle/>
        <a:p>
          <a:pPr>
            <a:buNone/>
          </a:pPr>
          <a:r>
            <a:rPr lang="en-GB" dirty="0"/>
            <a:t>Exercise and mental health</a:t>
          </a:r>
        </a:p>
      </dgm:t>
    </dgm:pt>
    <dgm:pt modelId="{6A228676-A830-4494-9E79-9391E1FC76DD}" type="parTrans" cxnId="{CD289392-E6F1-4783-88D4-44051C325405}">
      <dgm:prSet/>
      <dgm:spPr/>
      <dgm:t>
        <a:bodyPr/>
        <a:lstStyle/>
        <a:p>
          <a:endParaRPr lang="en-GB"/>
        </a:p>
      </dgm:t>
    </dgm:pt>
    <dgm:pt modelId="{7A656539-6ECB-498B-8FD8-88A3DAD43073}" type="sibTrans" cxnId="{CD289392-E6F1-4783-88D4-44051C325405}">
      <dgm:prSet/>
      <dgm:spPr/>
      <dgm:t>
        <a:bodyPr/>
        <a:lstStyle/>
        <a:p>
          <a:endParaRPr lang="en-GB"/>
        </a:p>
      </dgm:t>
    </dgm:pt>
    <dgm:pt modelId="{D09F6758-476C-48F7-BCDB-E4FCD6B51EE6}">
      <dgm:prSet/>
      <dgm:spPr/>
      <dgm:t>
        <a:bodyPr/>
        <a:lstStyle/>
        <a:p>
          <a:pPr>
            <a:buNone/>
          </a:pPr>
          <a:r>
            <a:rPr lang="en-GB" dirty="0"/>
            <a:t>Obesity: balanced diets and treatment</a:t>
          </a:r>
        </a:p>
      </dgm:t>
    </dgm:pt>
    <dgm:pt modelId="{CC4330E0-48D0-4E89-B4A4-0B3A72CF2ED7}" type="parTrans" cxnId="{0F9B9177-C47D-4D8C-934C-11B82778A45F}">
      <dgm:prSet/>
      <dgm:spPr/>
      <dgm:t>
        <a:bodyPr/>
        <a:lstStyle/>
        <a:p>
          <a:endParaRPr lang="en-GB"/>
        </a:p>
      </dgm:t>
    </dgm:pt>
    <dgm:pt modelId="{60D481A5-0921-4A3B-87D2-74940613DC8E}" type="sibTrans" cxnId="{0F9B9177-C47D-4D8C-934C-11B82778A45F}">
      <dgm:prSet/>
      <dgm:spPr/>
      <dgm:t>
        <a:bodyPr/>
        <a:lstStyle/>
        <a:p>
          <a:endParaRPr lang="en-GB"/>
        </a:p>
      </dgm:t>
    </dgm:pt>
    <dgm:pt modelId="{B9ECA449-5BED-46B8-98AD-D95508600AAA}" type="pres">
      <dgm:prSet presAssocID="{1C80BFCE-478B-49F1-9DEB-C329CE30B9B9}" presName="diagram" presStyleCnt="0">
        <dgm:presLayoutVars>
          <dgm:dir/>
          <dgm:resizeHandles val="exact"/>
        </dgm:presLayoutVars>
      </dgm:prSet>
      <dgm:spPr/>
    </dgm:pt>
    <dgm:pt modelId="{FBA1EF0D-FC87-4411-B8A1-715980838354}" type="pres">
      <dgm:prSet presAssocID="{039E2D92-12BA-4E4F-AA82-D9D441B38B2A}" presName="node" presStyleLbl="node1" presStyleIdx="0" presStyleCnt="12">
        <dgm:presLayoutVars>
          <dgm:bulletEnabled val="1"/>
        </dgm:presLayoutVars>
      </dgm:prSet>
      <dgm:spPr/>
    </dgm:pt>
    <dgm:pt modelId="{DA4471E8-71D1-49F4-B168-16B9F810F7C5}" type="pres">
      <dgm:prSet presAssocID="{DFC8C88C-79AC-4688-ABB0-52BBF8F2A9CF}" presName="sibTrans" presStyleCnt="0"/>
      <dgm:spPr/>
    </dgm:pt>
    <dgm:pt modelId="{8902EC87-FCC5-4462-B570-DBD93DD328F6}" type="pres">
      <dgm:prSet presAssocID="{90D4A4BE-59DF-42FF-A611-40D51C7C0124}" presName="node" presStyleLbl="node1" presStyleIdx="1" presStyleCnt="12">
        <dgm:presLayoutVars>
          <dgm:bulletEnabled val="1"/>
        </dgm:presLayoutVars>
      </dgm:prSet>
      <dgm:spPr/>
    </dgm:pt>
    <dgm:pt modelId="{4F135F1D-1884-4787-B408-DD3C1F5D638E}" type="pres">
      <dgm:prSet presAssocID="{7F0F4C92-EB48-4EC9-8D44-1C01131AE72D}" presName="sibTrans" presStyleCnt="0"/>
      <dgm:spPr/>
    </dgm:pt>
    <dgm:pt modelId="{3AE78570-586A-4BDA-BC9A-20911DC2599F}" type="pres">
      <dgm:prSet presAssocID="{4D16D80C-A9D2-4C1A-AAB8-2C2F57803488}" presName="node" presStyleLbl="node1" presStyleIdx="2" presStyleCnt="12">
        <dgm:presLayoutVars>
          <dgm:bulletEnabled val="1"/>
        </dgm:presLayoutVars>
      </dgm:prSet>
      <dgm:spPr/>
    </dgm:pt>
    <dgm:pt modelId="{FF0D5D3A-A924-4399-B687-C3ACE80A4720}" type="pres">
      <dgm:prSet presAssocID="{C07315F5-D8D0-41DA-B203-94B6C158FDB0}" presName="sibTrans" presStyleCnt="0"/>
      <dgm:spPr/>
    </dgm:pt>
    <dgm:pt modelId="{07143D2E-40DF-4BEF-8DD5-A9CA5639B853}" type="pres">
      <dgm:prSet presAssocID="{19711C5B-5094-44E0-9981-5BF7A90DC72D}" presName="node" presStyleLbl="node1" presStyleIdx="3" presStyleCnt="12">
        <dgm:presLayoutVars>
          <dgm:bulletEnabled val="1"/>
        </dgm:presLayoutVars>
      </dgm:prSet>
      <dgm:spPr/>
    </dgm:pt>
    <dgm:pt modelId="{A56379F1-F7F0-48D3-A5EB-F6ED9958B97D}" type="pres">
      <dgm:prSet presAssocID="{4FC4CD32-8353-43D7-99B6-44ACB0C4B98E}" presName="sibTrans" presStyleCnt="0"/>
      <dgm:spPr/>
    </dgm:pt>
    <dgm:pt modelId="{136C8E49-E912-4589-A337-22568ED8CB7F}" type="pres">
      <dgm:prSet presAssocID="{B838569F-DF51-4DDE-8C09-12F48A6A9624}" presName="node" presStyleLbl="node1" presStyleIdx="4" presStyleCnt="12">
        <dgm:presLayoutVars>
          <dgm:bulletEnabled val="1"/>
        </dgm:presLayoutVars>
      </dgm:prSet>
      <dgm:spPr/>
    </dgm:pt>
    <dgm:pt modelId="{DD92BEA4-2B63-41C8-8298-3CD21C64463E}" type="pres">
      <dgm:prSet presAssocID="{FE8124A2-5222-45FA-950B-567E31FA8C8E}" presName="sibTrans" presStyleCnt="0"/>
      <dgm:spPr/>
    </dgm:pt>
    <dgm:pt modelId="{82ABF76B-A342-42DB-813D-64A7A059DA20}" type="pres">
      <dgm:prSet presAssocID="{013B76E2-7BEE-4CD8-89C8-49D47D783187}" presName="node" presStyleLbl="node1" presStyleIdx="5" presStyleCnt="12">
        <dgm:presLayoutVars>
          <dgm:bulletEnabled val="1"/>
        </dgm:presLayoutVars>
      </dgm:prSet>
      <dgm:spPr/>
    </dgm:pt>
    <dgm:pt modelId="{57FDA357-71B0-41FF-B16E-CA94E5B4CD7E}" type="pres">
      <dgm:prSet presAssocID="{8620731B-3ED3-4692-95F1-3B5E509D0BA8}" presName="sibTrans" presStyleCnt="0"/>
      <dgm:spPr/>
    </dgm:pt>
    <dgm:pt modelId="{CB6BE962-E704-4D5F-8877-3D645CC4A8AD}" type="pres">
      <dgm:prSet presAssocID="{DA756D37-43F2-4F7D-A42B-34555988E0EB}" presName="node" presStyleLbl="node1" presStyleIdx="6" presStyleCnt="12">
        <dgm:presLayoutVars>
          <dgm:bulletEnabled val="1"/>
        </dgm:presLayoutVars>
      </dgm:prSet>
      <dgm:spPr/>
    </dgm:pt>
    <dgm:pt modelId="{C30A7075-0D85-44E1-81EA-EAA82268C698}" type="pres">
      <dgm:prSet presAssocID="{0864F73F-A187-4A70-8E3E-0FB46F31DC39}" presName="sibTrans" presStyleCnt="0"/>
      <dgm:spPr/>
    </dgm:pt>
    <dgm:pt modelId="{EF598CE3-7B10-4EE5-A6E1-CEFCFB289B58}" type="pres">
      <dgm:prSet presAssocID="{FDCF8A8F-EA4C-4A4C-A9AA-9F477BA59B0F}" presName="node" presStyleLbl="node1" presStyleIdx="7" presStyleCnt="12">
        <dgm:presLayoutVars>
          <dgm:bulletEnabled val="1"/>
        </dgm:presLayoutVars>
      </dgm:prSet>
      <dgm:spPr/>
    </dgm:pt>
    <dgm:pt modelId="{58537D67-A135-4CC2-9903-58D297CC53F7}" type="pres">
      <dgm:prSet presAssocID="{B79B3911-4EF8-48D9-BA5E-D7712227EC3D}" presName="sibTrans" presStyleCnt="0"/>
      <dgm:spPr/>
    </dgm:pt>
    <dgm:pt modelId="{B7E2D5BD-A58B-4E4E-941A-65B36D0544DD}" type="pres">
      <dgm:prSet presAssocID="{B5606D65-3F6C-484A-8852-A55224D8A85D}" presName="node" presStyleLbl="node1" presStyleIdx="8" presStyleCnt="12">
        <dgm:presLayoutVars>
          <dgm:bulletEnabled val="1"/>
        </dgm:presLayoutVars>
      </dgm:prSet>
      <dgm:spPr/>
    </dgm:pt>
    <dgm:pt modelId="{7D7A2D1D-3911-43CE-A173-B1CE69B7228F}" type="pres">
      <dgm:prSet presAssocID="{896F1487-6B97-4FC1-8D72-9E4DEEED927F}" presName="sibTrans" presStyleCnt="0"/>
      <dgm:spPr/>
    </dgm:pt>
    <dgm:pt modelId="{F2A0E7CE-0B7D-4939-934C-B7149DA9E5D6}" type="pres">
      <dgm:prSet presAssocID="{DA5D41BE-E72D-40C0-9464-855A5AFAB389}" presName="node" presStyleLbl="node1" presStyleIdx="9" presStyleCnt="12">
        <dgm:presLayoutVars>
          <dgm:bulletEnabled val="1"/>
        </dgm:presLayoutVars>
      </dgm:prSet>
      <dgm:spPr/>
    </dgm:pt>
    <dgm:pt modelId="{00BC822E-6516-403F-9D83-DD6C79CC887D}" type="pres">
      <dgm:prSet presAssocID="{3736551F-5979-4D99-9267-5E0FFFC8B6C0}" presName="sibTrans" presStyleCnt="0"/>
      <dgm:spPr/>
    </dgm:pt>
    <dgm:pt modelId="{220AFE4F-DEE8-4342-A550-3B99A4FE7E25}" type="pres">
      <dgm:prSet presAssocID="{EA51EDB9-20BF-4606-A40F-FD21EC6230C5}" presName="node" presStyleLbl="node1" presStyleIdx="10" presStyleCnt="12">
        <dgm:presLayoutVars>
          <dgm:bulletEnabled val="1"/>
        </dgm:presLayoutVars>
      </dgm:prSet>
      <dgm:spPr/>
    </dgm:pt>
    <dgm:pt modelId="{B5E02A40-8D14-4C59-AD7E-6237743D018E}" type="pres">
      <dgm:prSet presAssocID="{7A656539-6ECB-498B-8FD8-88A3DAD43073}" presName="sibTrans" presStyleCnt="0"/>
      <dgm:spPr/>
    </dgm:pt>
    <dgm:pt modelId="{81F53A04-10BA-4255-A6C8-7F1BECA9674A}" type="pres">
      <dgm:prSet presAssocID="{D09F6758-476C-48F7-BCDB-E4FCD6B51EE6}" presName="node" presStyleLbl="node1" presStyleIdx="11" presStyleCnt="12">
        <dgm:presLayoutVars>
          <dgm:bulletEnabled val="1"/>
        </dgm:presLayoutVars>
      </dgm:prSet>
      <dgm:spPr/>
    </dgm:pt>
  </dgm:ptLst>
  <dgm:cxnLst>
    <dgm:cxn modelId="{F4686B01-EB53-426D-AC10-8B9B0CADFC4C}" type="presOf" srcId="{DA756D37-43F2-4F7D-A42B-34555988E0EB}" destId="{CB6BE962-E704-4D5F-8877-3D645CC4A8AD}" srcOrd="0" destOrd="0" presId="urn:microsoft.com/office/officeart/2005/8/layout/default"/>
    <dgm:cxn modelId="{DF7F460C-164E-485E-9196-7C03263D05F6}" type="presOf" srcId="{90D4A4BE-59DF-42FF-A611-40D51C7C0124}" destId="{8902EC87-FCC5-4462-B570-DBD93DD328F6}" srcOrd="0" destOrd="0" presId="urn:microsoft.com/office/officeart/2005/8/layout/default"/>
    <dgm:cxn modelId="{9F88B50C-F81A-437D-AE66-91BF6BAD029A}" srcId="{1C80BFCE-478B-49F1-9DEB-C329CE30B9B9}" destId="{B5606D65-3F6C-484A-8852-A55224D8A85D}" srcOrd="8" destOrd="0" parTransId="{BD826631-285D-46EE-A68F-04D6D0A1E774}" sibTransId="{896F1487-6B97-4FC1-8D72-9E4DEEED927F}"/>
    <dgm:cxn modelId="{A0510616-4F26-4037-9278-519FE8D9C35A}" type="presOf" srcId="{013B76E2-7BEE-4CD8-89C8-49D47D783187}" destId="{82ABF76B-A342-42DB-813D-64A7A059DA20}" srcOrd="0" destOrd="0" presId="urn:microsoft.com/office/officeart/2005/8/layout/default"/>
    <dgm:cxn modelId="{11A2D119-932F-4ED5-848B-32CF0F692023}" srcId="{1C80BFCE-478B-49F1-9DEB-C329CE30B9B9}" destId="{039E2D92-12BA-4E4F-AA82-D9D441B38B2A}" srcOrd="0" destOrd="0" parTransId="{61EF1785-9492-4EBB-A770-08F7FD110700}" sibTransId="{DFC8C88C-79AC-4688-ABB0-52BBF8F2A9CF}"/>
    <dgm:cxn modelId="{F1F7151D-2CFC-4961-8CAE-E4F5E0E3079C}" srcId="{1C80BFCE-478B-49F1-9DEB-C329CE30B9B9}" destId="{B838569F-DF51-4DDE-8C09-12F48A6A9624}" srcOrd="4" destOrd="0" parTransId="{DB6F70A0-46A0-4922-9423-FAF03705A405}" sibTransId="{FE8124A2-5222-45FA-950B-567E31FA8C8E}"/>
    <dgm:cxn modelId="{A911E93F-A2C7-47FD-B0C4-3D770FC4DAE9}" type="presOf" srcId="{4D16D80C-A9D2-4C1A-AAB8-2C2F57803488}" destId="{3AE78570-586A-4BDA-BC9A-20911DC2599F}" srcOrd="0" destOrd="0" presId="urn:microsoft.com/office/officeart/2005/8/layout/default"/>
    <dgm:cxn modelId="{40F76A5C-9BC6-447F-A5F4-B496A5CC54DB}" type="presOf" srcId="{B5606D65-3F6C-484A-8852-A55224D8A85D}" destId="{B7E2D5BD-A58B-4E4E-941A-65B36D0544DD}" srcOrd="0" destOrd="0" presId="urn:microsoft.com/office/officeart/2005/8/layout/default"/>
    <dgm:cxn modelId="{2979D84C-F5C0-436F-8DC8-A8B736429786}" type="presOf" srcId="{DA5D41BE-E72D-40C0-9464-855A5AFAB389}" destId="{F2A0E7CE-0B7D-4939-934C-B7149DA9E5D6}" srcOrd="0" destOrd="0" presId="urn:microsoft.com/office/officeart/2005/8/layout/default"/>
    <dgm:cxn modelId="{0F9B9177-C47D-4D8C-934C-11B82778A45F}" srcId="{1C80BFCE-478B-49F1-9DEB-C329CE30B9B9}" destId="{D09F6758-476C-48F7-BCDB-E4FCD6B51EE6}" srcOrd="11" destOrd="0" parTransId="{CC4330E0-48D0-4E89-B4A4-0B3A72CF2ED7}" sibTransId="{60D481A5-0921-4A3B-87D2-74940613DC8E}"/>
    <dgm:cxn modelId="{E677E58B-B16B-4EE1-986A-FB9BF5EFDD2C}" type="presOf" srcId="{039E2D92-12BA-4E4F-AA82-D9D441B38B2A}" destId="{FBA1EF0D-FC87-4411-B8A1-715980838354}" srcOrd="0" destOrd="0" presId="urn:microsoft.com/office/officeart/2005/8/layout/default"/>
    <dgm:cxn modelId="{A690BD90-9DC1-4E1D-89B7-ECC48AE63AF5}" type="presOf" srcId="{D09F6758-476C-48F7-BCDB-E4FCD6B51EE6}" destId="{81F53A04-10BA-4255-A6C8-7F1BECA9674A}" srcOrd="0" destOrd="0" presId="urn:microsoft.com/office/officeart/2005/8/layout/default"/>
    <dgm:cxn modelId="{CD289392-E6F1-4783-88D4-44051C325405}" srcId="{1C80BFCE-478B-49F1-9DEB-C329CE30B9B9}" destId="{EA51EDB9-20BF-4606-A40F-FD21EC6230C5}" srcOrd="10" destOrd="0" parTransId="{6A228676-A830-4494-9E79-9391E1FC76DD}" sibTransId="{7A656539-6ECB-498B-8FD8-88A3DAD43073}"/>
    <dgm:cxn modelId="{1F171B95-D8E8-4785-BDC8-1887654A5D70}" srcId="{1C80BFCE-478B-49F1-9DEB-C329CE30B9B9}" destId="{90D4A4BE-59DF-42FF-A611-40D51C7C0124}" srcOrd="1" destOrd="0" parTransId="{DD967087-D8AA-4909-93F5-B8AFC9AB0D2C}" sibTransId="{7F0F4C92-EB48-4EC9-8D44-1C01131AE72D}"/>
    <dgm:cxn modelId="{9E57209B-E916-475B-9446-2695B0D902AD}" type="presOf" srcId="{19711C5B-5094-44E0-9981-5BF7A90DC72D}" destId="{07143D2E-40DF-4BEF-8DD5-A9CA5639B853}" srcOrd="0" destOrd="0" presId="urn:microsoft.com/office/officeart/2005/8/layout/default"/>
    <dgm:cxn modelId="{563FE39F-7299-49E2-9D54-81C86D8CA4D9}" srcId="{1C80BFCE-478B-49F1-9DEB-C329CE30B9B9}" destId="{4D16D80C-A9D2-4C1A-AAB8-2C2F57803488}" srcOrd="2" destOrd="0" parTransId="{E168D360-4518-4D36-AA7A-D5DFDF05CB1E}" sibTransId="{C07315F5-D8D0-41DA-B203-94B6C158FDB0}"/>
    <dgm:cxn modelId="{339364A5-08CF-4F38-9355-22028C62CEBE}" type="presOf" srcId="{B838569F-DF51-4DDE-8C09-12F48A6A9624}" destId="{136C8E49-E912-4589-A337-22568ED8CB7F}" srcOrd="0" destOrd="0" presId="urn:microsoft.com/office/officeart/2005/8/layout/default"/>
    <dgm:cxn modelId="{3E6A57AD-0208-4CCE-B78E-B5E4B0CD50F3}" srcId="{1C80BFCE-478B-49F1-9DEB-C329CE30B9B9}" destId="{DA5D41BE-E72D-40C0-9464-855A5AFAB389}" srcOrd="9" destOrd="0" parTransId="{C3560F42-08D9-45D5-9C63-84FC782FC3B8}" sibTransId="{3736551F-5979-4D99-9267-5E0FFFC8B6C0}"/>
    <dgm:cxn modelId="{F14C83BC-4E06-405B-B4E2-81AA5368B2EB}" srcId="{1C80BFCE-478B-49F1-9DEB-C329CE30B9B9}" destId="{FDCF8A8F-EA4C-4A4C-A9AA-9F477BA59B0F}" srcOrd="7" destOrd="0" parTransId="{148B031F-826D-4F80-B705-B85C1E811577}" sibTransId="{B79B3911-4EF8-48D9-BA5E-D7712227EC3D}"/>
    <dgm:cxn modelId="{AD64B2D3-AEB9-46B0-B120-033B88F89C82}" srcId="{1C80BFCE-478B-49F1-9DEB-C329CE30B9B9}" destId="{013B76E2-7BEE-4CD8-89C8-49D47D783187}" srcOrd="5" destOrd="0" parTransId="{62F07151-E45B-43C0-9030-B0E14C15326B}" sibTransId="{8620731B-3ED3-4692-95F1-3B5E509D0BA8}"/>
    <dgm:cxn modelId="{D2C356D6-DF43-469D-B04D-DF16F44216C5}" type="presOf" srcId="{FDCF8A8F-EA4C-4A4C-A9AA-9F477BA59B0F}" destId="{EF598CE3-7B10-4EE5-A6E1-CEFCFB289B58}" srcOrd="0" destOrd="0" presId="urn:microsoft.com/office/officeart/2005/8/layout/default"/>
    <dgm:cxn modelId="{45E4F1DF-E423-471D-A676-A5214B6C105C}" srcId="{1C80BFCE-478B-49F1-9DEB-C329CE30B9B9}" destId="{DA756D37-43F2-4F7D-A42B-34555988E0EB}" srcOrd="6" destOrd="0" parTransId="{19ED3E9F-B7D3-4DB7-910E-8A0799090760}" sibTransId="{0864F73F-A187-4A70-8E3E-0FB46F31DC39}"/>
    <dgm:cxn modelId="{CAC13BE1-5063-4DF8-BC2C-CAA86EC1884F}" type="presOf" srcId="{1C80BFCE-478B-49F1-9DEB-C329CE30B9B9}" destId="{B9ECA449-5BED-46B8-98AD-D95508600AAA}" srcOrd="0" destOrd="0" presId="urn:microsoft.com/office/officeart/2005/8/layout/default"/>
    <dgm:cxn modelId="{4EA2EEE6-62A3-4AF6-96DC-A7F398EE1BF0}" srcId="{1C80BFCE-478B-49F1-9DEB-C329CE30B9B9}" destId="{19711C5B-5094-44E0-9981-5BF7A90DC72D}" srcOrd="3" destOrd="0" parTransId="{8C2A579B-609A-4D9B-A9E2-99417212F7A8}" sibTransId="{4FC4CD32-8353-43D7-99B6-44ACB0C4B98E}"/>
    <dgm:cxn modelId="{59731CF9-4F0D-4D1C-BE8F-D99F1E339A1C}" type="presOf" srcId="{EA51EDB9-20BF-4606-A40F-FD21EC6230C5}" destId="{220AFE4F-DEE8-4342-A550-3B99A4FE7E25}" srcOrd="0" destOrd="0" presId="urn:microsoft.com/office/officeart/2005/8/layout/default"/>
    <dgm:cxn modelId="{345E3FE7-C9D3-460C-BCFD-4BC79D8A7C96}" type="presParOf" srcId="{B9ECA449-5BED-46B8-98AD-D95508600AAA}" destId="{FBA1EF0D-FC87-4411-B8A1-715980838354}" srcOrd="0" destOrd="0" presId="urn:microsoft.com/office/officeart/2005/8/layout/default"/>
    <dgm:cxn modelId="{1C3CA88E-9410-4B0A-BD23-72202BF63012}" type="presParOf" srcId="{B9ECA449-5BED-46B8-98AD-D95508600AAA}" destId="{DA4471E8-71D1-49F4-B168-16B9F810F7C5}" srcOrd="1" destOrd="0" presId="urn:microsoft.com/office/officeart/2005/8/layout/default"/>
    <dgm:cxn modelId="{300A247B-D000-4987-8980-C6469A8F47F2}" type="presParOf" srcId="{B9ECA449-5BED-46B8-98AD-D95508600AAA}" destId="{8902EC87-FCC5-4462-B570-DBD93DD328F6}" srcOrd="2" destOrd="0" presId="urn:microsoft.com/office/officeart/2005/8/layout/default"/>
    <dgm:cxn modelId="{E4FEA108-529B-498A-A881-713B573D6C56}" type="presParOf" srcId="{B9ECA449-5BED-46B8-98AD-D95508600AAA}" destId="{4F135F1D-1884-4787-B408-DD3C1F5D638E}" srcOrd="3" destOrd="0" presId="urn:microsoft.com/office/officeart/2005/8/layout/default"/>
    <dgm:cxn modelId="{166A4375-C011-42DA-9950-375D9F8811F4}" type="presParOf" srcId="{B9ECA449-5BED-46B8-98AD-D95508600AAA}" destId="{3AE78570-586A-4BDA-BC9A-20911DC2599F}" srcOrd="4" destOrd="0" presId="urn:microsoft.com/office/officeart/2005/8/layout/default"/>
    <dgm:cxn modelId="{C1D9BEA2-B8BD-4E56-91DD-3396FFBDE2B5}" type="presParOf" srcId="{B9ECA449-5BED-46B8-98AD-D95508600AAA}" destId="{FF0D5D3A-A924-4399-B687-C3ACE80A4720}" srcOrd="5" destOrd="0" presId="urn:microsoft.com/office/officeart/2005/8/layout/default"/>
    <dgm:cxn modelId="{6006CDE3-2FED-46EE-B8B0-C93F05D375BF}" type="presParOf" srcId="{B9ECA449-5BED-46B8-98AD-D95508600AAA}" destId="{07143D2E-40DF-4BEF-8DD5-A9CA5639B853}" srcOrd="6" destOrd="0" presId="urn:microsoft.com/office/officeart/2005/8/layout/default"/>
    <dgm:cxn modelId="{6AF91B64-D65F-476B-B80D-BE26545B4B9B}" type="presParOf" srcId="{B9ECA449-5BED-46B8-98AD-D95508600AAA}" destId="{A56379F1-F7F0-48D3-A5EB-F6ED9958B97D}" srcOrd="7" destOrd="0" presId="urn:microsoft.com/office/officeart/2005/8/layout/default"/>
    <dgm:cxn modelId="{1591C71B-05F4-4F67-A728-B661476B12C5}" type="presParOf" srcId="{B9ECA449-5BED-46B8-98AD-D95508600AAA}" destId="{136C8E49-E912-4589-A337-22568ED8CB7F}" srcOrd="8" destOrd="0" presId="urn:microsoft.com/office/officeart/2005/8/layout/default"/>
    <dgm:cxn modelId="{8259356F-6D4B-4207-A46F-22A069682562}" type="presParOf" srcId="{B9ECA449-5BED-46B8-98AD-D95508600AAA}" destId="{DD92BEA4-2B63-41C8-8298-3CD21C64463E}" srcOrd="9" destOrd="0" presId="urn:microsoft.com/office/officeart/2005/8/layout/default"/>
    <dgm:cxn modelId="{488710F9-75DF-4B84-998F-39C2DB81075D}" type="presParOf" srcId="{B9ECA449-5BED-46B8-98AD-D95508600AAA}" destId="{82ABF76B-A342-42DB-813D-64A7A059DA20}" srcOrd="10" destOrd="0" presId="urn:microsoft.com/office/officeart/2005/8/layout/default"/>
    <dgm:cxn modelId="{4538F8FA-C515-45C4-8DA7-0EF88B4B34DA}" type="presParOf" srcId="{B9ECA449-5BED-46B8-98AD-D95508600AAA}" destId="{57FDA357-71B0-41FF-B16E-CA94E5B4CD7E}" srcOrd="11" destOrd="0" presId="urn:microsoft.com/office/officeart/2005/8/layout/default"/>
    <dgm:cxn modelId="{677CA44E-5AC9-4F4F-B961-619293CBFCB1}" type="presParOf" srcId="{B9ECA449-5BED-46B8-98AD-D95508600AAA}" destId="{CB6BE962-E704-4D5F-8877-3D645CC4A8AD}" srcOrd="12" destOrd="0" presId="urn:microsoft.com/office/officeart/2005/8/layout/default"/>
    <dgm:cxn modelId="{EFB9DB9D-9579-4B74-99CE-E1CD3053431C}" type="presParOf" srcId="{B9ECA449-5BED-46B8-98AD-D95508600AAA}" destId="{C30A7075-0D85-44E1-81EA-EAA82268C698}" srcOrd="13" destOrd="0" presId="urn:microsoft.com/office/officeart/2005/8/layout/default"/>
    <dgm:cxn modelId="{12DE635C-0F2C-4E01-865B-D9537F1FE1C3}" type="presParOf" srcId="{B9ECA449-5BED-46B8-98AD-D95508600AAA}" destId="{EF598CE3-7B10-4EE5-A6E1-CEFCFB289B58}" srcOrd="14" destOrd="0" presId="urn:microsoft.com/office/officeart/2005/8/layout/default"/>
    <dgm:cxn modelId="{B87C365D-D3C8-4F90-A6C9-6958CE9B0CB0}" type="presParOf" srcId="{B9ECA449-5BED-46B8-98AD-D95508600AAA}" destId="{58537D67-A135-4CC2-9903-58D297CC53F7}" srcOrd="15" destOrd="0" presId="urn:microsoft.com/office/officeart/2005/8/layout/default"/>
    <dgm:cxn modelId="{3FCB64A3-44BA-4B9B-BB4A-54835E8B4687}" type="presParOf" srcId="{B9ECA449-5BED-46B8-98AD-D95508600AAA}" destId="{B7E2D5BD-A58B-4E4E-941A-65B36D0544DD}" srcOrd="16" destOrd="0" presId="urn:microsoft.com/office/officeart/2005/8/layout/default"/>
    <dgm:cxn modelId="{6BFB012C-95BE-47E5-A306-19F89995D0DE}" type="presParOf" srcId="{B9ECA449-5BED-46B8-98AD-D95508600AAA}" destId="{7D7A2D1D-3911-43CE-A173-B1CE69B7228F}" srcOrd="17" destOrd="0" presId="urn:microsoft.com/office/officeart/2005/8/layout/default"/>
    <dgm:cxn modelId="{67D02124-199F-45A0-9E02-8045281296DF}" type="presParOf" srcId="{B9ECA449-5BED-46B8-98AD-D95508600AAA}" destId="{F2A0E7CE-0B7D-4939-934C-B7149DA9E5D6}" srcOrd="18" destOrd="0" presId="urn:microsoft.com/office/officeart/2005/8/layout/default"/>
    <dgm:cxn modelId="{F1167D3C-5C10-44F4-8220-91C8E1DFD8F1}" type="presParOf" srcId="{B9ECA449-5BED-46B8-98AD-D95508600AAA}" destId="{00BC822E-6516-403F-9D83-DD6C79CC887D}" srcOrd="19" destOrd="0" presId="urn:microsoft.com/office/officeart/2005/8/layout/default"/>
    <dgm:cxn modelId="{D8DC428A-3D30-4C5A-B481-6831E94B850B}" type="presParOf" srcId="{B9ECA449-5BED-46B8-98AD-D95508600AAA}" destId="{220AFE4F-DEE8-4342-A550-3B99A4FE7E25}" srcOrd="20" destOrd="0" presId="urn:microsoft.com/office/officeart/2005/8/layout/default"/>
    <dgm:cxn modelId="{3B73B7F8-3BC4-4818-AF53-A534AD3C3494}" type="presParOf" srcId="{B9ECA449-5BED-46B8-98AD-D95508600AAA}" destId="{B5E02A40-8D14-4C59-AD7E-6237743D018E}" srcOrd="21" destOrd="0" presId="urn:microsoft.com/office/officeart/2005/8/layout/default"/>
    <dgm:cxn modelId="{E77DD08D-912F-45FD-94E0-6BC89828286E}" type="presParOf" srcId="{B9ECA449-5BED-46B8-98AD-D95508600AAA}" destId="{81F53A04-10BA-4255-A6C8-7F1BECA9674A}" srcOrd="2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80BFCE-478B-49F1-9DEB-C329CE30B9B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039E2D92-12BA-4E4F-AA82-D9D441B38B2A}">
      <dgm:prSet/>
      <dgm:spPr/>
      <dgm:t>
        <a:bodyPr/>
        <a:lstStyle/>
        <a:p>
          <a:pPr>
            <a:buFont typeface="Arial" panose="020B0604020202020204" pitchFamily="34" charset="0"/>
            <a:buChar char="•"/>
          </a:pPr>
          <a:r>
            <a:rPr lang="en-GB" dirty="0"/>
            <a:t>Personalised care core skills</a:t>
          </a:r>
        </a:p>
      </dgm:t>
    </dgm:pt>
    <dgm:pt modelId="{61EF1785-9492-4EBB-A770-08F7FD110700}" type="parTrans" cxnId="{11A2D119-932F-4ED5-848B-32CF0F692023}">
      <dgm:prSet/>
      <dgm:spPr/>
      <dgm:t>
        <a:bodyPr/>
        <a:lstStyle/>
        <a:p>
          <a:endParaRPr lang="en-GB"/>
        </a:p>
      </dgm:t>
    </dgm:pt>
    <dgm:pt modelId="{DFC8C88C-79AC-4688-ABB0-52BBF8F2A9CF}" type="sibTrans" cxnId="{11A2D119-932F-4ED5-848B-32CF0F692023}">
      <dgm:prSet/>
      <dgm:spPr/>
      <dgm:t>
        <a:bodyPr/>
        <a:lstStyle/>
        <a:p>
          <a:endParaRPr lang="en-GB"/>
        </a:p>
      </dgm:t>
    </dgm:pt>
    <dgm:pt modelId="{8D34098A-5E73-4E75-A071-0E7724DD723F}">
      <dgm:prSet/>
      <dgm:spPr/>
      <dgm:t>
        <a:bodyPr/>
        <a:lstStyle/>
        <a:p>
          <a:r>
            <a:rPr lang="en-GB" b="1" dirty="0"/>
            <a:t>Shared Decision Making</a:t>
          </a:r>
        </a:p>
      </dgm:t>
    </dgm:pt>
    <dgm:pt modelId="{7F290090-6CAB-4BC3-83AA-3B849E38F7B9}" type="parTrans" cxnId="{C5759353-32E4-40E4-A877-6F0A47089364}">
      <dgm:prSet/>
      <dgm:spPr/>
      <dgm:t>
        <a:bodyPr/>
        <a:lstStyle/>
        <a:p>
          <a:endParaRPr lang="en-GB"/>
        </a:p>
      </dgm:t>
    </dgm:pt>
    <dgm:pt modelId="{7C742FCB-65E1-480D-BF40-111588448B72}" type="sibTrans" cxnId="{C5759353-32E4-40E4-A877-6F0A47089364}">
      <dgm:prSet/>
      <dgm:spPr/>
      <dgm:t>
        <a:bodyPr/>
        <a:lstStyle/>
        <a:p>
          <a:endParaRPr lang="en-GB"/>
        </a:p>
      </dgm:t>
    </dgm:pt>
    <dgm:pt modelId="{A67D403B-AD90-4201-96C3-1925E6CFE33A}">
      <dgm:prSet/>
      <dgm:spPr/>
      <dgm:t>
        <a:bodyPr/>
        <a:lstStyle/>
        <a:p>
          <a:r>
            <a:rPr lang="en-GB" b="1" dirty="0"/>
            <a:t>Personalised Care and Support Planning (PCSP)</a:t>
          </a:r>
        </a:p>
      </dgm:t>
    </dgm:pt>
    <dgm:pt modelId="{F29C696A-A70A-40E7-AE71-0709AC15F5AA}" type="parTrans" cxnId="{136CF948-D0AD-4549-9E49-EE3D2A57153E}">
      <dgm:prSet/>
      <dgm:spPr/>
      <dgm:t>
        <a:bodyPr/>
        <a:lstStyle/>
        <a:p>
          <a:endParaRPr lang="en-GB"/>
        </a:p>
      </dgm:t>
    </dgm:pt>
    <dgm:pt modelId="{BAC15DFD-A4B7-4CB2-8EF8-59CC578FCB06}" type="sibTrans" cxnId="{136CF948-D0AD-4549-9E49-EE3D2A57153E}">
      <dgm:prSet/>
      <dgm:spPr/>
      <dgm:t>
        <a:bodyPr/>
        <a:lstStyle/>
        <a:p>
          <a:endParaRPr lang="en-GB"/>
        </a:p>
      </dgm:t>
    </dgm:pt>
    <dgm:pt modelId="{C51C031C-D576-4EEC-B0B8-30D459D357DD}">
      <dgm:prSet/>
      <dgm:spPr/>
      <dgm:t>
        <a:bodyPr/>
        <a:lstStyle/>
        <a:p>
          <a:r>
            <a:rPr lang="en-GB" b="1" dirty="0"/>
            <a:t>Personalised Care and Support Planning (PCSP) – Maternity</a:t>
          </a:r>
        </a:p>
      </dgm:t>
    </dgm:pt>
    <dgm:pt modelId="{F36937F2-7B40-4C99-91AC-F610FDF6FFF5}" type="parTrans" cxnId="{A20502BB-F086-4BF7-A373-B6A09D94D559}">
      <dgm:prSet/>
      <dgm:spPr/>
      <dgm:t>
        <a:bodyPr/>
        <a:lstStyle/>
        <a:p>
          <a:endParaRPr lang="en-GB"/>
        </a:p>
      </dgm:t>
    </dgm:pt>
    <dgm:pt modelId="{82FF3FAC-D279-410E-A8AF-AE8A32171EA9}" type="sibTrans" cxnId="{A20502BB-F086-4BF7-A373-B6A09D94D559}">
      <dgm:prSet/>
      <dgm:spPr/>
      <dgm:t>
        <a:bodyPr/>
        <a:lstStyle/>
        <a:p>
          <a:endParaRPr lang="en-GB"/>
        </a:p>
      </dgm:t>
    </dgm:pt>
    <dgm:pt modelId="{03AAAEB4-D05B-415F-B930-650DEABC8AFE}">
      <dgm:prSet/>
      <dgm:spPr/>
      <dgm:t>
        <a:bodyPr/>
        <a:lstStyle/>
        <a:p>
          <a:r>
            <a:rPr lang="en-GB" b="1" dirty="0"/>
            <a:t>Healthy Weight Coach</a:t>
          </a:r>
        </a:p>
      </dgm:t>
    </dgm:pt>
    <dgm:pt modelId="{A741B95F-DA75-42D1-B138-41DD7AD388FF}" type="parTrans" cxnId="{20EA2A8D-9305-4C2F-AF2E-C9F4569103AB}">
      <dgm:prSet/>
      <dgm:spPr/>
      <dgm:t>
        <a:bodyPr/>
        <a:lstStyle/>
        <a:p>
          <a:endParaRPr lang="en-GB"/>
        </a:p>
      </dgm:t>
    </dgm:pt>
    <dgm:pt modelId="{D7FF9061-3200-4310-980C-1278A04A2B29}" type="sibTrans" cxnId="{20EA2A8D-9305-4C2F-AF2E-C9F4569103AB}">
      <dgm:prSet/>
      <dgm:spPr/>
      <dgm:t>
        <a:bodyPr/>
        <a:lstStyle/>
        <a:p>
          <a:endParaRPr lang="en-GB"/>
        </a:p>
      </dgm:t>
    </dgm:pt>
    <dgm:pt modelId="{E66FBD21-54C3-404C-BAF4-3DE825A04DB1}">
      <dgm:prSet/>
      <dgm:spPr/>
      <dgm:t>
        <a:bodyPr/>
        <a:lstStyle/>
        <a:p>
          <a:r>
            <a:rPr lang="en-GB" b="1" dirty="0"/>
            <a:t>Person Centred Approaches</a:t>
          </a:r>
        </a:p>
      </dgm:t>
    </dgm:pt>
    <dgm:pt modelId="{141A951B-7C87-440C-92A2-A734CDEABE3E}" type="parTrans" cxnId="{18C74909-E175-40FD-90DF-E3B84914048D}">
      <dgm:prSet/>
      <dgm:spPr/>
      <dgm:t>
        <a:bodyPr/>
        <a:lstStyle/>
        <a:p>
          <a:endParaRPr lang="en-GB"/>
        </a:p>
      </dgm:t>
    </dgm:pt>
    <dgm:pt modelId="{E1704300-091F-438C-AE5D-1D54A6154DD0}" type="sibTrans" cxnId="{18C74909-E175-40FD-90DF-E3B84914048D}">
      <dgm:prSet/>
      <dgm:spPr/>
      <dgm:t>
        <a:bodyPr/>
        <a:lstStyle/>
        <a:p>
          <a:endParaRPr lang="en-GB"/>
        </a:p>
      </dgm:t>
    </dgm:pt>
    <dgm:pt modelId="{588AEB59-085D-4834-89C6-E236AF16DE90}">
      <dgm:prSet/>
      <dgm:spPr/>
      <dgm:t>
        <a:bodyPr/>
        <a:lstStyle/>
        <a:p>
          <a:r>
            <a:rPr lang="en-GB" b="1" dirty="0"/>
            <a:t>Supporting Link Workers to Deliver Social Prescribing – the NHS and NHS Health Education England</a:t>
          </a:r>
        </a:p>
      </dgm:t>
    </dgm:pt>
    <dgm:pt modelId="{C827EFAF-2BEE-4773-B3E0-4155979AEF66}" type="parTrans" cxnId="{5E302B4B-921D-4229-9CC7-3050AA0C79FA}">
      <dgm:prSet/>
      <dgm:spPr/>
      <dgm:t>
        <a:bodyPr/>
        <a:lstStyle/>
        <a:p>
          <a:endParaRPr lang="en-GB"/>
        </a:p>
      </dgm:t>
    </dgm:pt>
    <dgm:pt modelId="{8311CD66-6086-4529-864D-9B58C9532520}" type="sibTrans" cxnId="{5E302B4B-921D-4229-9CC7-3050AA0C79FA}">
      <dgm:prSet/>
      <dgm:spPr/>
      <dgm:t>
        <a:bodyPr/>
        <a:lstStyle/>
        <a:p>
          <a:endParaRPr lang="en-GB"/>
        </a:p>
      </dgm:t>
    </dgm:pt>
    <dgm:pt modelId="{EDA04AA3-B77F-46CA-B0ED-F980774AA974}">
      <dgm:prSet/>
      <dgm:spPr/>
      <dgm:t>
        <a:bodyPr/>
        <a:lstStyle/>
        <a:p>
          <a:r>
            <a:rPr lang="en-GB" b="1" dirty="0"/>
            <a:t>Make Every Contact Count </a:t>
          </a:r>
        </a:p>
      </dgm:t>
    </dgm:pt>
    <dgm:pt modelId="{EED319B6-D079-4D90-8E40-C0D2036088F2}" type="parTrans" cxnId="{CEEEE043-9ADA-430E-B948-A0B9E689DE3C}">
      <dgm:prSet/>
      <dgm:spPr/>
      <dgm:t>
        <a:bodyPr/>
        <a:lstStyle/>
        <a:p>
          <a:endParaRPr lang="en-GB"/>
        </a:p>
      </dgm:t>
    </dgm:pt>
    <dgm:pt modelId="{372C45D6-E802-413A-BE70-9880A818224A}" type="sibTrans" cxnId="{CEEEE043-9ADA-430E-B948-A0B9E689DE3C}">
      <dgm:prSet/>
      <dgm:spPr/>
      <dgm:t>
        <a:bodyPr/>
        <a:lstStyle/>
        <a:p>
          <a:endParaRPr lang="en-GB"/>
        </a:p>
      </dgm:t>
    </dgm:pt>
    <dgm:pt modelId="{158C8626-5F42-4C98-9677-1A238A4647A3}">
      <dgm:prSet/>
      <dgm:spPr/>
      <dgm:t>
        <a:bodyPr/>
        <a:lstStyle/>
        <a:p>
          <a:r>
            <a:rPr lang="en-GB" b="1" dirty="0"/>
            <a:t>Tackling Loneliness and Social Isolation</a:t>
          </a:r>
        </a:p>
      </dgm:t>
    </dgm:pt>
    <dgm:pt modelId="{432D904B-C0F6-4338-B6C9-F2C2983FC024}" type="parTrans" cxnId="{70755527-211D-4265-B011-279EDB551D14}">
      <dgm:prSet/>
      <dgm:spPr/>
      <dgm:t>
        <a:bodyPr/>
        <a:lstStyle/>
        <a:p>
          <a:endParaRPr lang="en-GB"/>
        </a:p>
      </dgm:t>
    </dgm:pt>
    <dgm:pt modelId="{3D68E3D8-EE4E-4CDF-B4CC-D4716C2F77CD}" type="sibTrans" cxnId="{70755527-211D-4265-B011-279EDB551D14}">
      <dgm:prSet/>
      <dgm:spPr/>
      <dgm:t>
        <a:bodyPr/>
        <a:lstStyle/>
        <a:p>
          <a:endParaRPr lang="en-GB"/>
        </a:p>
      </dgm:t>
    </dgm:pt>
    <dgm:pt modelId="{4A5F69E8-B932-4819-AD96-001B3E03CAE4}">
      <dgm:prSet/>
      <dgm:spPr/>
      <dgm:t>
        <a:bodyPr/>
        <a:lstStyle/>
        <a:p>
          <a:r>
            <a:rPr lang="en-GB" b="1" dirty="0"/>
            <a:t>Physical Activity and Health Programme</a:t>
          </a:r>
        </a:p>
      </dgm:t>
    </dgm:pt>
    <dgm:pt modelId="{2C6530E6-852A-4D0C-BE76-929C1FE82907}" type="parTrans" cxnId="{4A919F77-B114-44CD-B172-1D3D95C87DE6}">
      <dgm:prSet/>
      <dgm:spPr/>
      <dgm:t>
        <a:bodyPr/>
        <a:lstStyle/>
        <a:p>
          <a:endParaRPr lang="en-GB"/>
        </a:p>
      </dgm:t>
    </dgm:pt>
    <dgm:pt modelId="{ED543C8E-2812-46BD-B6A4-97C7FB56629D}" type="sibTrans" cxnId="{4A919F77-B114-44CD-B172-1D3D95C87DE6}">
      <dgm:prSet/>
      <dgm:spPr/>
      <dgm:t>
        <a:bodyPr/>
        <a:lstStyle/>
        <a:p>
          <a:endParaRPr lang="en-GB"/>
        </a:p>
      </dgm:t>
    </dgm:pt>
    <dgm:pt modelId="{5767E99A-AB1F-4898-BF48-B428F9DA94AF}">
      <dgm:prSet/>
      <dgm:spPr/>
      <dgm:t>
        <a:bodyPr/>
        <a:lstStyle/>
        <a:p>
          <a:r>
            <a:rPr lang="en-GB" b="1" dirty="0"/>
            <a:t>PRosPer – Foundation level – An introduction to personalised care, prehabilitation and rehabilitation</a:t>
          </a:r>
        </a:p>
      </dgm:t>
    </dgm:pt>
    <dgm:pt modelId="{F59E54EC-909E-42FC-A867-23BF2261185E}" type="parTrans" cxnId="{4797010C-16B5-4F2C-9980-03E82E9ED4F3}">
      <dgm:prSet/>
      <dgm:spPr/>
      <dgm:t>
        <a:bodyPr/>
        <a:lstStyle/>
        <a:p>
          <a:endParaRPr lang="en-GB"/>
        </a:p>
      </dgm:t>
    </dgm:pt>
    <dgm:pt modelId="{2AAFB671-1926-4528-81A2-B86570D6F7C6}" type="sibTrans" cxnId="{4797010C-16B5-4F2C-9980-03E82E9ED4F3}">
      <dgm:prSet/>
      <dgm:spPr/>
      <dgm:t>
        <a:bodyPr/>
        <a:lstStyle/>
        <a:p>
          <a:endParaRPr lang="en-GB"/>
        </a:p>
      </dgm:t>
    </dgm:pt>
    <dgm:pt modelId="{5C159304-8608-4227-9726-03E7FE4800E4}">
      <dgm:prSet/>
      <dgm:spPr/>
      <dgm:t>
        <a:bodyPr/>
        <a:lstStyle/>
        <a:p>
          <a:r>
            <a:rPr lang="en-GB" b="1" dirty="0"/>
            <a:t>Frailty</a:t>
          </a:r>
        </a:p>
      </dgm:t>
    </dgm:pt>
    <dgm:pt modelId="{12FF016A-EF94-4E5B-B906-CFE6586DF8BD}" type="parTrans" cxnId="{6932D263-2927-499D-807F-8A042D828802}">
      <dgm:prSet/>
      <dgm:spPr/>
      <dgm:t>
        <a:bodyPr/>
        <a:lstStyle/>
        <a:p>
          <a:endParaRPr lang="en-GB"/>
        </a:p>
      </dgm:t>
    </dgm:pt>
    <dgm:pt modelId="{B5D29B58-D1E0-4316-88E9-B1A0627EDAD2}" type="sibTrans" cxnId="{6932D263-2927-499D-807F-8A042D828802}">
      <dgm:prSet/>
      <dgm:spPr/>
      <dgm:t>
        <a:bodyPr/>
        <a:lstStyle/>
        <a:p>
          <a:endParaRPr lang="en-GB"/>
        </a:p>
      </dgm:t>
    </dgm:pt>
    <dgm:pt modelId="{B9ECA449-5BED-46B8-98AD-D95508600AAA}" type="pres">
      <dgm:prSet presAssocID="{1C80BFCE-478B-49F1-9DEB-C329CE30B9B9}" presName="diagram" presStyleCnt="0">
        <dgm:presLayoutVars>
          <dgm:dir/>
          <dgm:resizeHandles val="exact"/>
        </dgm:presLayoutVars>
      </dgm:prSet>
      <dgm:spPr/>
    </dgm:pt>
    <dgm:pt modelId="{FBA1EF0D-FC87-4411-B8A1-715980838354}" type="pres">
      <dgm:prSet presAssocID="{039E2D92-12BA-4E4F-AA82-D9D441B38B2A}" presName="node" presStyleLbl="node1" presStyleIdx="0" presStyleCnt="12">
        <dgm:presLayoutVars>
          <dgm:bulletEnabled val="1"/>
        </dgm:presLayoutVars>
      </dgm:prSet>
      <dgm:spPr/>
    </dgm:pt>
    <dgm:pt modelId="{988811FD-96D8-4065-A942-3F118327D7F4}" type="pres">
      <dgm:prSet presAssocID="{DFC8C88C-79AC-4688-ABB0-52BBF8F2A9CF}" presName="sibTrans" presStyleCnt="0"/>
      <dgm:spPr/>
    </dgm:pt>
    <dgm:pt modelId="{CADFDC1D-E69E-4355-A356-2FD8047BAEE1}" type="pres">
      <dgm:prSet presAssocID="{8D34098A-5E73-4E75-A071-0E7724DD723F}" presName="node" presStyleLbl="node1" presStyleIdx="1" presStyleCnt="12">
        <dgm:presLayoutVars>
          <dgm:bulletEnabled val="1"/>
        </dgm:presLayoutVars>
      </dgm:prSet>
      <dgm:spPr/>
    </dgm:pt>
    <dgm:pt modelId="{83D882E9-8598-4EC5-867A-83635C1A7C0F}" type="pres">
      <dgm:prSet presAssocID="{7C742FCB-65E1-480D-BF40-111588448B72}" presName="sibTrans" presStyleCnt="0"/>
      <dgm:spPr/>
    </dgm:pt>
    <dgm:pt modelId="{8355EDC3-FF50-43B2-9A71-5FFA8DC5726D}" type="pres">
      <dgm:prSet presAssocID="{A67D403B-AD90-4201-96C3-1925E6CFE33A}" presName="node" presStyleLbl="node1" presStyleIdx="2" presStyleCnt="12">
        <dgm:presLayoutVars>
          <dgm:bulletEnabled val="1"/>
        </dgm:presLayoutVars>
      </dgm:prSet>
      <dgm:spPr/>
    </dgm:pt>
    <dgm:pt modelId="{A407618A-8964-4A12-A7EB-5DB1470D6BA3}" type="pres">
      <dgm:prSet presAssocID="{BAC15DFD-A4B7-4CB2-8EF8-59CC578FCB06}" presName="sibTrans" presStyleCnt="0"/>
      <dgm:spPr/>
    </dgm:pt>
    <dgm:pt modelId="{85DE09BA-31B6-49A0-8A0F-4527688B5670}" type="pres">
      <dgm:prSet presAssocID="{C51C031C-D576-4EEC-B0B8-30D459D357DD}" presName="node" presStyleLbl="node1" presStyleIdx="3" presStyleCnt="12">
        <dgm:presLayoutVars>
          <dgm:bulletEnabled val="1"/>
        </dgm:presLayoutVars>
      </dgm:prSet>
      <dgm:spPr/>
    </dgm:pt>
    <dgm:pt modelId="{0E4C6893-618E-4FFE-AA10-451502D370D4}" type="pres">
      <dgm:prSet presAssocID="{82FF3FAC-D279-410E-A8AF-AE8A32171EA9}" presName="sibTrans" presStyleCnt="0"/>
      <dgm:spPr/>
    </dgm:pt>
    <dgm:pt modelId="{D29DF269-EF45-456C-B925-A4548F9787C5}" type="pres">
      <dgm:prSet presAssocID="{03AAAEB4-D05B-415F-B930-650DEABC8AFE}" presName="node" presStyleLbl="node1" presStyleIdx="4" presStyleCnt="12">
        <dgm:presLayoutVars>
          <dgm:bulletEnabled val="1"/>
        </dgm:presLayoutVars>
      </dgm:prSet>
      <dgm:spPr/>
    </dgm:pt>
    <dgm:pt modelId="{62C1490D-D279-4F1D-A18B-1CE15C2173D0}" type="pres">
      <dgm:prSet presAssocID="{D7FF9061-3200-4310-980C-1278A04A2B29}" presName="sibTrans" presStyleCnt="0"/>
      <dgm:spPr/>
    </dgm:pt>
    <dgm:pt modelId="{DE30F366-E85B-4461-97F3-CE75044C1AD4}" type="pres">
      <dgm:prSet presAssocID="{E66FBD21-54C3-404C-BAF4-3DE825A04DB1}" presName="node" presStyleLbl="node1" presStyleIdx="5" presStyleCnt="12">
        <dgm:presLayoutVars>
          <dgm:bulletEnabled val="1"/>
        </dgm:presLayoutVars>
      </dgm:prSet>
      <dgm:spPr/>
    </dgm:pt>
    <dgm:pt modelId="{31FD4CE0-B5F4-4546-BF04-30E0EE5EDFEC}" type="pres">
      <dgm:prSet presAssocID="{E1704300-091F-438C-AE5D-1D54A6154DD0}" presName="sibTrans" presStyleCnt="0"/>
      <dgm:spPr/>
    </dgm:pt>
    <dgm:pt modelId="{21357226-178C-4B06-8F7D-CE75E608DCE4}" type="pres">
      <dgm:prSet presAssocID="{588AEB59-085D-4834-89C6-E236AF16DE90}" presName="node" presStyleLbl="node1" presStyleIdx="6" presStyleCnt="12">
        <dgm:presLayoutVars>
          <dgm:bulletEnabled val="1"/>
        </dgm:presLayoutVars>
      </dgm:prSet>
      <dgm:spPr/>
    </dgm:pt>
    <dgm:pt modelId="{559EAB12-1F0D-46E1-AF11-C9819FD314D5}" type="pres">
      <dgm:prSet presAssocID="{8311CD66-6086-4529-864D-9B58C9532520}" presName="sibTrans" presStyleCnt="0"/>
      <dgm:spPr/>
    </dgm:pt>
    <dgm:pt modelId="{2C30C102-47CA-4ADC-A874-419392DA3189}" type="pres">
      <dgm:prSet presAssocID="{EDA04AA3-B77F-46CA-B0ED-F980774AA974}" presName="node" presStyleLbl="node1" presStyleIdx="7" presStyleCnt="12">
        <dgm:presLayoutVars>
          <dgm:bulletEnabled val="1"/>
        </dgm:presLayoutVars>
      </dgm:prSet>
      <dgm:spPr/>
    </dgm:pt>
    <dgm:pt modelId="{50F6FA16-FED5-4A46-B0EB-A4C97E1F21A4}" type="pres">
      <dgm:prSet presAssocID="{372C45D6-E802-413A-BE70-9880A818224A}" presName="sibTrans" presStyleCnt="0"/>
      <dgm:spPr/>
    </dgm:pt>
    <dgm:pt modelId="{1C715FF3-5A02-466B-8573-604AE7868E01}" type="pres">
      <dgm:prSet presAssocID="{158C8626-5F42-4C98-9677-1A238A4647A3}" presName="node" presStyleLbl="node1" presStyleIdx="8" presStyleCnt="12">
        <dgm:presLayoutVars>
          <dgm:bulletEnabled val="1"/>
        </dgm:presLayoutVars>
      </dgm:prSet>
      <dgm:spPr/>
    </dgm:pt>
    <dgm:pt modelId="{D8F17346-6600-44A4-83D5-07568E955850}" type="pres">
      <dgm:prSet presAssocID="{3D68E3D8-EE4E-4CDF-B4CC-D4716C2F77CD}" presName="sibTrans" presStyleCnt="0"/>
      <dgm:spPr/>
    </dgm:pt>
    <dgm:pt modelId="{6BEB3B9F-7D5F-43BB-B071-39C6F465B064}" type="pres">
      <dgm:prSet presAssocID="{4A5F69E8-B932-4819-AD96-001B3E03CAE4}" presName="node" presStyleLbl="node1" presStyleIdx="9" presStyleCnt="12">
        <dgm:presLayoutVars>
          <dgm:bulletEnabled val="1"/>
        </dgm:presLayoutVars>
      </dgm:prSet>
      <dgm:spPr/>
    </dgm:pt>
    <dgm:pt modelId="{E1A562AC-640A-45BB-A966-58E53D9FC4CA}" type="pres">
      <dgm:prSet presAssocID="{ED543C8E-2812-46BD-B6A4-97C7FB56629D}" presName="sibTrans" presStyleCnt="0"/>
      <dgm:spPr/>
    </dgm:pt>
    <dgm:pt modelId="{54C195DE-2A96-4D18-9671-34A3CFB40BCF}" type="pres">
      <dgm:prSet presAssocID="{5767E99A-AB1F-4898-BF48-B428F9DA94AF}" presName="node" presStyleLbl="node1" presStyleIdx="10" presStyleCnt="12">
        <dgm:presLayoutVars>
          <dgm:bulletEnabled val="1"/>
        </dgm:presLayoutVars>
      </dgm:prSet>
      <dgm:spPr/>
    </dgm:pt>
    <dgm:pt modelId="{022ABC8C-2125-4F3E-876D-B6B702888021}" type="pres">
      <dgm:prSet presAssocID="{2AAFB671-1926-4528-81A2-B86570D6F7C6}" presName="sibTrans" presStyleCnt="0"/>
      <dgm:spPr/>
    </dgm:pt>
    <dgm:pt modelId="{2D63D64B-BBF9-4918-8B7C-1AA3BFC78A74}" type="pres">
      <dgm:prSet presAssocID="{5C159304-8608-4227-9726-03E7FE4800E4}" presName="node" presStyleLbl="node1" presStyleIdx="11" presStyleCnt="12">
        <dgm:presLayoutVars>
          <dgm:bulletEnabled val="1"/>
        </dgm:presLayoutVars>
      </dgm:prSet>
      <dgm:spPr/>
    </dgm:pt>
  </dgm:ptLst>
  <dgm:cxnLst>
    <dgm:cxn modelId="{09CA2801-597C-40C6-AC92-F4C2005EDEF7}" type="presOf" srcId="{5C159304-8608-4227-9726-03E7FE4800E4}" destId="{2D63D64B-BBF9-4918-8B7C-1AA3BFC78A74}" srcOrd="0" destOrd="0" presId="urn:microsoft.com/office/officeart/2005/8/layout/default"/>
    <dgm:cxn modelId="{18C74909-E175-40FD-90DF-E3B84914048D}" srcId="{1C80BFCE-478B-49F1-9DEB-C329CE30B9B9}" destId="{E66FBD21-54C3-404C-BAF4-3DE825A04DB1}" srcOrd="5" destOrd="0" parTransId="{141A951B-7C87-440C-92A2-A734CDEABE3E}" sibTransId="{E1704300-091F-438C-AE5D-1D54A6154DD0}"/>
    <dgm:cxn modelId="{4797010C-16B5-4F2C-9980-03E82E9ED4F3}" srcId="{1C80BFCE-478B-49F1-9DEB-C329CE30B9B9}" destId="{5767E99A-AB1F-4898-BF48-B428F9DA94AF}" srcOrd="10" destOrd="0" parTransId="{F59E54EC-909E-42FC-A867-23BF2261185E}" sibTransId="{2AAFB671-1926-4528-81A2-B86570D6F7C6}"/>
    <dgm:cxn modelId="{11A2D119-932F-4ED5-848B-32CF0F692023}" srcId="{1C80BFCE-478B-49F1-9DEB-C329CE30B9B9}" destId="{039E2D92-12BA-4E4F-AA82-D9D441B38B2A}" srcOrd="0" destOrd="0" parTransId="{61EF1785-9492-4EBB-A770-08F7FD110700}" sibTransId="{DFC8C88C-79AC-4688-ABB0-52BBF8F2A9CF}"/>
    <dgm:cxn modelId="{645D6D1F-2AFD-4BAA-B86A-B7EE90DF027E}" type="presOf" srcId="{EDA04AA3-B77F-46CA-B0ED-F980774AA974}" destId="{2C30C102-47CA-4ADC-A874-419392DA3189}" srcOrd="0" destOrd="0" presId="urn:microsoft.com/office/officeart/2005/8/layout/default"/>
    <dgm:cxn modelId="{70755527-211D-4265-B011-279EDB551D14}" srcId="{1C80BFCE-478B-49F1-9DEB-C329CE30B9B9}" destId="{158C8626-5F42-4C98-9677-1A238A4647A3}" srcOrd="8" destOrd="0" parTransId="{432D904B-C0F6-4338-B6C9-F2C2983FC024}" sibTransId="{3D68E3D8-EE4E-4CDF-B4CC-D4716C2F77CD}"/>
    <dgm:cxn modelId="{8B41112B-ABC1-4DF1-A281-0256AB743927}" type="presOf" srcId="{5767E99A-AB1F-4898-BF48-B428F9DA94AF}" destId="{54C195DE-2A96-4D18-9671-34A3CFB40BCF}" srcOrd="0" destOrd="0" presId="urn:microsoft.com/office/officeart/2005/8/layout/default"/>
    <dgm:cxn modelId="{8B4C4061-F164-4B2D-A479-26FB1A11854B}" type="presOf" srcId="{A67D403B-AD90-4201-96C3-1925E6CFE33A}" destId="{8355EDC3-FF50-43B2-9A71-5FFA8DC5726D}" srcOrd="0" destOrd="0" presId="urn:microsoft.com/office/officeart/2005/8/layout/default"/>
    <dgm:cxn modelId="{6932D263-2927-499D-807F-8A042D828802}" srcId="{1C80BFCE-478B-49F1-9DEB-C329CE30B9B9}" destId="{5C159304-8608-4227-9726-03E7FE4800E4}" srcOrd="11" destOrd="0" parTransId="{12FF016A-EF94-4E5B-B906-CFE6586DF8BD}" sibTransId="{B5D29B58-D1E0-4316-88E9-B1A0627EDAD2}"/>
    <dgm:cxn modelId="{CEEEE043-9ADA-430E-B948-A0B9E689DE3C}" srcId="{1C80BFCE-478B-49F1-9DEB-C329CE30B9B9}" destId="{EDA04AA3-B77F-46CA-B0ED-F980774AA974}" srcOrd="7" destOrd="0" parTransId="{EED319B6-D079-4D90-8E40-C0D2036088F2}" sibTransId="{372C45D6-E802-413A-BE70-9880A818224A}"/>
    <dgm:cxn modelId="{136CF948-D0AD-4549-9E49-EE3D2A57153E}" srcId="{1C80BFCE-478B-49F1-9DEB-C329CE30B9B9}" destId="{A67D403B-AD90-4201-96C3-1925E6CFE33A}" srcOrd="2" destOrd="0" parTransId="{F29C696A-A70A-40E7-AE71-0709AC15F5AA}" sibTransId="{BAC15DFD-A4B7-4CB2-8EF8-59CC578FCB06}"/>
    <dgm:cxn modelId="{5E302B4B-921D-4229-9CC7-3050AA0C79FA}" srcId="{1C80BFCE-478B-49F1-9DEB-C329CE30B9B9}" destId="{588AEB59-085D-4834-89C6-E236AF16DE90}" srcOrd="6" destOrd="0" parTransId="{C827EFAF-2BEE-4773-B3E0-4155979AEF66}" sibTransId="{8311CD66-6086-4529-864D-9B58C9532520}"/>
    <dgm:cxn modelId="{80E0C94E-E4B7-4B49-8675-5AC258FA10D3}" type="presOf" srcId="{C51C031C-D576-4EEC-B0B8-30D459D357DD}" destId="{85DE09BA-31B6-49A0-8A0F-4527688B5670}" srcOrd="0" destOrd="0" presId="urn:microsoft.com/office/officeart/2005/8/layout/default"/>
    <dgm:cxn modelId="{E561A251-719D-4B97-9878-8DC776388DD8}" type="presOf" srcId="{158C8626-5F42-4C98-9677-1A238A4647A3}" destId="{1C715FF3-5A02-466B-8573-604AE7868E01}" srcOrd="0" destOrd="0" presId="urn:microsoft.com/office/officeart/2005/8/layout/default"/>
    <dgm:cxn modelId="{C5759353-32E4-40E4-A877-6F0A47089364}" srcId="{1C80BFCE-478B-49F1-9DEB-C329CE30B9B9}" destId="{8D34098A-5E73-4E75-A071-0E7724DD723F}" srcOrd="1" destOrd="0" parTransId="{7F290090-6CAB-4BC3-83AA-3B849E38F7B9}" sibTransId="{7C742FCB-65E1-480D-BF40-111588448B72}"/>
    <dgm:cxn modelId="{4A919F77-B114-44CD-B172-1D3D95C87DE6}" srcId="{1C80BFCE-478B-49F1-9DEB-C329CE30B9B9}" destId="{4A5F69E8-B932-4819-AD96-001B3E03CAE4}" srcOrd="9" destOrd="0" parTransId="{2C6530E6-852A-4D0C-BE76-929C1FE82907}" sibTransId="{ED543C8E-2812-46BD-B6A4-97C7FB56629D}"/>
    <dgm:cxn modelId="{E677E58B-B16B-4EE1-986A-FB9BF5EFDD2C}" type="presOf" srcId="{039E2D92-12BA-4E4F-AA82-D9D441B38B2A}" destId="{FBA1EF0D-FC87-4411-B8A1-715980838354}" srcOrd="0" destOrd="0" presId="urn:microsoft.com/office/officeart/2005/8/layout/default"/>
    <dgm:cxn modelId="{20EA2A8D-9305-4C2F-AF2E-C9F4569103AB}" srcId="{1C80BFCE-478B-49F1-9DEB-C329CE30B9B9}" destId="{03AAAEB4-D05B-415F-B930-650DEABC8AFE}" srcOrd="4" destOrd="0" parTransId="{A741B95F-DA75-42D1-B138-41DD7AD388FF}" sibTransId="{D7FF9061-3200-4310-980C-1278A04A2B29}"/>
    <dgm:cxn modelId="{C4F9569B-725B-4C23-BF5A-8297B2D0A810}" type="presOf" srcId="{03AAAEB4-D05B-415F-B930-650DEABC8AFE}" destId="{D29DF269-EF45-456C-B925-A4548F9787C5}" srcOrd="0" destOrd="0" presId="urn:microsoft.com/office/officeart/2005/8/layout/default"/>
    <dgm:cxn modelId="{A20502BB-F086-4BF7-A373-B6A09D94D559}" srcId="{1C80BFCE-478B-49F1-9DEB-C329CE30B9B9}" destId="{C51C031C-D576-4EEC-B0B8-30D459D357DD}" srcOrd="3" destOrd="0" parTransId="{F36937F2-7B40-4C99-91AC-F610FDF6FFF5}" sibTransId="{82FF3FAC-D279-410E-A8AF-AE8A32171EA9}"/>
    <dgm:cxn modelId="{1B58BBBE-E478-4B1D-9A18-72967E5BD687}" type="presOf" srcId="{E66FBD21-54C3-404C-BAF4-3DE825A04DB1}" destId="{DE30F366-E85B-4461-97F3-CE75044C1AD4}" srcOrd="0" destOrd="0" presId="urn:microsoft.com/office/officeart/2005/8/layout/default"/>
    <dgm:cxn modelId="{0A1FD9D3-2F95-4630-90E9-F524067EDE0F}" type="presOf" srcId="{8D34098A-5E73-4E75-A071-0E7724DD723F}" destId="{CADFDC1D-E69E-4355-A356-2FD8047BAEE1}" srcOrd="0" destOrd="0" presId="urn:microsoft.com/office/officeart/2005/8/layout/default"/>
    <dgm:cxn modelId="{CAC13BE1-5063-4DF8-BC2C-CAA86EC1884F}" type="presOf" srcId="{1C80BFCE-478B-49F1-9DEB-C329CE30B9B9}" destId="{B9ECA449-5BED-46B8-98AD-D95508600AAA}" srcOrd="0" destOrd="0" presId="urn:microsoft.com/office/officeart/2005/8/layout/default"/>
    <dgm:cxn modelId="{2A35FEF7-E90B-48F5-BDE2-35E98C5CE915}" type="presOf" srcId="{588AEB59-085D-4834-89C6-E236AF16DE90}" destId="{21357226-178C-4B06-8F7D-CE75E608DCE4}" srcOrd="0" destOrd="0" presId="urn:microsoft.com/office/officeart/2005/8/layout/default"/>
    <dgm:cxn modelId="{7F9825FC-0829-416A-A02B-C02531735259}" type="presOf" srcId="{4A5F69E8-B932-4819-AD96-001B3E03CAE4}" destId="{6BEB3B9F-7D5F-43BB-B071-39C6F465B064}" srcOrd="0" destOrd="0" presId="urn:microsoft.com/office/officeart/2005/8/layout/default"/>
    <dgm:cxn modelId="{345E3FE7-C9D3-460C-BCFD-4BC79D8A7C96}" type="presParOf" srcId="{B9ECA449-5BED-46B8-98AD-D95508600AAA}" destId="{FBA1EF0D-FC87-4411-B8A1-715980838354}" srcOrd="0" destOrd="0" presId="urn:microsoft.com/office/officeart/2005/8/layout/default"/>
    <dgm:cxn modelId="{A3F5B50D-7363-4601-ADB3-D2AE0F7AD8E6}" type="presParOf" srcId="{B9ECA449-5BED-46B8-98AD-D95508600AAA}" destId="{988811FD-96D8-4065-A942-3F118327D7F4}" srcOrd="1" destOrd="0" presId="urn:microsoft.com/office/officeart/2005/8/layout/default"/>
    <dgm:cxn modelId="{38FB8ECB-6036-4450-BB08-C9E6B6E257EA}" type="presParOf" srcId="{B9ECA449-5BED-46B8-98AD-D95508600AAA}" destId="{CADFDC1D-E69E-4355-A356-2FD8047BAEE1}" srcOrd="2" destOrd="0" presId="urn:microsoft.com/office/officeart/2005/8/layout/default"/>
    <dgm:cxn modelId="{1B83535E-E03C-44B2-B1C7-53EF155EB6D1}" type="presParOf" srcId="{B9ECA449-5BED-46B8-98AD-D95508600AAA}" destId="{83D882E9-8598-4EC5-867A-83635C1A7C0F}" srcOrd="3" destOrd="0" presId="urn:microsoft.com/office/officeart/2005/8/layout/default"/>
    <dgm:cxn modelId="{F7FBAEE7-AB22-47B8-9BFA-C9C6C9245560}" type="presParOf" srcId="{B9ECA449-5BED-46B8-98AD-D95508600AAA}" destId="{8355EDC3-FF50-43B2-9A71-5FFA8DC5726D}" srcOrd="4" destOrd="0" presId="urn:microsoft.com/office/officeart/2005/8/layout/default"/>
    <dgm:cxn modelId="{0C1AEC0D-1032-4B77-9DE1-A9CE5DE8FA47}" type="presParOf" srcId="{B9ECA449-5BED-46B8-98AD-D95508600AAA}" destId="{A407618A-8964-4A12-A7EB-5DB1470D6BA3}" srcOrd="5" destOrd="0" presId="urn:microsoft.com/office/officeart/2005/8/layout/default"/>
    <dgm:cxn modelId="{7141CDE5-7D03-4A37-8A8B-1C290341CDBB}" type="presParOf" srcId="{B9ECA449-5BED-46B8-98AD-D95508600AAA}" destId="{85DE09BA-31B6-49A0-8A0F-4527688B5670}" srcOrd="6" destOrd="0" presId="urn:microsoft.com/office/officeart/2005/8/layout/default"/>
    <dgm:cxn modelId="{32130D87-07F8-4E73-9096-3C4AACE0BB8D}" type="presParOf" srcId="{B9ECA449-5BED-46B8-98AD-D95508600AAA}" destId="{0E4C6893-618E-4FFE-AA10-451502D370D4}" srcOrd="7" destOrd="0" presId="urn:microsoft.com/office/officeart/2005/8/layout/default"/>
    <dgm:cxn modelId="{51664A2C-DF40-4091-977A-EE2FF863EDB7}" type="presParOf" srcId="{B9ECA449-5BED-46B8-98AD-D95508600AAA}" destId="{D29DF269-EF45-456C-B925-A4548F9787C5}" srcOrd="8" destOrd="0" presId="urn:microsoft.com/office/officeart/2005/8/layout/default"/>
    <dgm:cxn modelId="{657E130A-9B01-4F05-BC63-1C594A5C9FDF}" type="presParOf" srcId="{B9ECA449-5BED-46B8-98AD-D95508600AAA}" destId="{62C1490D-D279-4F1D-A18B-1CE15C2173D0}" srcOrd="9" destOrd="0" presId="urn:microsoft.com/office/officeart/2005/8/layout/default"/>
    <dgm:cxn modelId="{D4A1C897-603A-461D-8A79-DDCEA3AF79EC}" type="presParOf" srcId="{B9ECA449-5BED-46B8-98AD-D95508600AAA}" destId="{DE30F366-E85B-4461-97F3-CE75044C1AD4}" srcOrd="10" destOrd="0" presId="urn:microsoft.com/office/officeart/2005/8/layout/default"/>
    <dgm:cxn modelId="{744239B4-C409-4CD5-B018-1AFAA80A28EF}" type="presParOf" srcId="{B9ECA449-5BED-46B8-98AD-D95508600AAA}" destId="{31FD4CE0-B5F4-4546-BF04-30E0EE5EDFEC}" srcOrd="11" destOrd="0" presId="urn:microsoft.com/office/officeart/2005/8/layout/default"/>
    <dgm:cxn modelId="{BCB6629F-6891-4AD1-8A91-9EB8C1E713D7}" type="presParOf" srcId="{B9ECA449-5BED-46B8-98AD-D95508600AAA}" destId="{21357226-178C-4B06-8F7D-CE75E608DCE4}" srcOrd="12" destOrd="0" presId="urn:microsoft.com/office/officeart/2005/8/layout/default"/>
    <dgm:cxn modelId="{E3A2A255-CAC4-4959-9732-39120F8F2F06}" type="presParOf" srcId="{B9ECA449-5BED-46B8-98AD-D95508600AAA}" destId="{559EAB12-1F0D-46E1-AF11-C9819FD314D5}" srcOrd="13" destOrd="0" presId="urn:microsoft.com/office/officeart/2005/8/layout/default"/>
    <dgm:cxn modelId="{1A2B8CBD-94AF-4782-9D53-1A599AF03082}" type="presParOf" srcId="{B9ECA449-5BED-46B8-98AD-D95508600AAA}" destId="{2C30C102-47CA-4ADC-A874-419392DA3189}" srcOrd="14" destOrd="0" presId="urn:microsoft.com/office/officeart/2005/8/layout/default"/>
    <dgm:cxn modelId="{AC59824C-DC20-4DD1-BA35-543AC5FA4F90}" type="presParOf" srcId="{B9ECA449-5BED-46B8-98AD-D95508600AAA}" destId="{50F6FA16-FED5-4A46-B0EB-A4C97E1F21A4}" srcOrd="15" destOrd="0" presId="urn:microsoft.com/office/officeart/2005/8/layout/default"/>
    <dgm:cxn modelId="{444399B1-5367-4EB1-A28E-DE77DDD99583}" type="presParOf" srcId="{B9ECA449-5BED-46B8-98AD-D95508600AAA}" destId="{1C715FF3-5A02-466B-8573-604AE7868E01}" srcOrd="16" destOrd="0" presId="urn:microsoft.com/office/officeart/2005/8/layout/default"/>
    <dgm:cxn modelId="{FE0CDE5E-E8A3-4C7D-B536-0595A89BBC84}" type="presParOf" srcId="{B9ECA449-5BED-46B8-98AD-D95508600AAA}" destId="{D8F17346-6600-44A4-83D5-07568E955850}" srcOrd="17" destOrd="0" presId="urn:microsoft.com/office/officeart/2005/8/layout/default"/>
    <dgm:cxn modelId="{C59D82B1-9AEF-4F3A-95BF-D2A510599410}" type="presParOf" srcId="{B9ECA449-5BED-46B8-98AD-D95508600AAA}" destId="{6BEB3B9F-7D5F-43BB-B071-39C6F465B064}" srcOrd="18" destOrd="0" presId="urn:microsoft.com/office/officeart/2005/8/layout/default"/>
    <dgm:cxn modelId="{A2EE3156-9BCA-4EE6-A14A-92AEA4982834}" type="presParOf" srcId="{B9ECA449-5BED-46B8-98AD-D95508600AAA}" destId="{E1A562AC-640A-45BB-A966-58E53D9FC4CA}" srcOrd="19" destOrd="0" presId="urn:microsoft.com/office/officeart/2005/8/layout/default"/>
    <dgm:cxn modelId="{55C7816F-1A2B-45A9-9CF1-2D78D241D7C4}" type="presParOf" srcId="{B9ECA449-5BED-46B8-98AD-D95508600AAA}" destId="{54C195DE-2A96-4D18-9671-34A3CFB40BCF}" srcOrd="20" destOrd="0" presId="urn:microsoft.com/office/officeart/2005/8/layout/default"/>
    <dgm:cxn modelId="{FA812206-6E3E-40D2-B287-FA5118E1AA45}" type="presParOf" srcId="{B9ECA449-5BED-46B8-98AD-D95508600AAA}" destId="{022ABC8C-2125-4F3E-876D-B6B702888021}" srcOrd="21" destOrd="0" presId="urn:microsoft.com/office/officeart/2005/8/layout/default"/>
    <dgm:cxn modelId="{1592B04C-4C52-4DDC-87FB-41DB7CE02BC3}" type="presParOf" srcId="{B9ECA449-5BED-46B8-98AD-D95508600AAA}" destId="{2D63D64B-BBF9-4918-8B7C-1AA3BFC78A7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80BFCE-478B-49F1-9DEB-C329CE30B9B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57F8EB7B-CEC0-41FC-916D-45BD19588C3F}">
      <dgm:prSet/>
      <dgm:spPr/>
      <dgm:t>
        <a:bodyPr/>
        <a:lstStyle/>
        <a:p>
          <a:r>
            <a:rPr lang="en-GB" dirty="0"/>
            <a:t>Display Screen Equipment: </a:t>
          </a:r>
          <a:r>
            <a:rPr lang="en-GB" dirty="0">
              <a:hlinkClick xmlns:r="http://schemas.openxmlformats.org/officeDocument/2006/relationships" r:id="rId1"/>
            </a:rPr>
            <a:t>HEE elfh Hub (e-lfh.org.uk)</a:t>
          </a:r>
          <a:endParaRPr lang="en-GB" dirty="0"/>
        </a:p>
      </dgm:t>
    </dgm:pt>
    <dgm:pt modelId="{716F4C0D-5605-430E-B58C-CC850C3C2318}" type="parTrans" cxnId="{9A1E144C-22D6-421F-98F8-399EEDEE77FC}">
      <dgm:prSet/>
      <dgm:spPr/>
      <dgm:t>
        <a:bodyPr/>
        <a:lstStyle/>
        <a:p>
          <a:endParaRPr lang="en-GB"/>
        </a:p>
      </dgm:t>
    </dgm:pt>
    <dgm:pt modelId="{BB8D9F46-D13E-450F-B65A-839EEF93B08E}" type="sibTrans" cxnId="{9A1E144C-22D6-421F-98F8-399EEDEE77FC}">
      <dgm:prSet/>
      <dgm:spPr/>
      <dgm:t>
        <a:bodyPr/>
        <a:lstStyle/>
        <a:p>
          <a:endParaRPr lang="en-GB"/>
        </a:p>
      </dgm:t>
    </dgm:pt>
    <dgm:pt modelId="{F748C363-9270-418B-A8DD-9B3ECEFB3D59}">
      <dgm:prSet/>
      <dgm:spPr/>
      <dgm:t>
        <a:bodyPr/>
        <a:lstStyle/>
        <a:p>
          <a:r>
            <a:rPr lang="en-GB" b="0" i="0" dirty="0"/>
            <a:t>Information sharing: advanced information governance for frontline staff: </a:t>
          </a:r>
          <a:r>
            <a:rPr lang="en-GB" dirty="0">
              <a:hlinkClick xmlns:r="http://schemas.openxmlformats.org/officeDocument/2006/relationships" r:id="rId2"/>
            </a:rPr>
            <a:t>HEE elfh Hub (e-lfh.org.uk)</a:t>
          </a:r>
          <a:endParaRPr lang="en-GB" dirty="0"/>
        </a:p>
      </dgm:t>
    </dgm:pt>
    <dgm:pt modelId="{0A320C47-F5FD-4F70-B96E-A6D2ED8935AD}" type="parTrans" cxnId="{DE44B947-D2BC-420B-A1D6-62A2126EC768}">
      <dgm:prSet/>
      <dgm:spPr/>
      <dgm:t>
        <a:bodyPr/>
        <a:lstStyle/>
        <a:p>
          <a:endParaRPr lang="en-GB"/>
        </a:p>
      </dgm:t>
    </dgm:pt>
    <dgm:pt modelId="{E1369334-5CEF-483C-8672-0F23AE172F13}" type="sibTrans" cxnId="{DE44B947-D2BC-420B-A1D6-62A2126EC768}">
      <dgm:prSet/>
      <dgm:spPr/>
      <dgm:t>
        <a:bodyPr/>
        <a:lstStyle/>
        <a:p>
          <a:endParaRPr lang="en-GB"/>
        </a:p>
      </dgm:t>
    </dgm:pt>
    <dgm:pt modelId="{82B7C237-F0C6-4B5A-BCB6-9D63997CF8DA}">
      <dgm:prSet/>
      <dgm:spPr/>
      <dgm:t>
        <a:bodyPr/>
        <a:lstStyle/>
        <a:p>
          <a:r>
            <a:rPr lang="en-GB" b="0" i="0" dirty="0"/>
            <a:t>Moving and Handling - Level 1: </a:t>
          </a:r>
          <a:r>
            <a:rPr lang="en-GB" dirty="0">
              <a:hlinkClick xmlns:r="http://schemas.openxmlformats.org/officeDocument/2006/relationships" r:id="rId3"/>
            </a:rPr>
            <a:t>HEE elfh Hub (e-lfh.org.uk)</a:t>
          </a:r>
          <a:endParaRPr lang="en-GB" dirty="0"/>
        </a:p>
      </dgm:t>
    </dgm:pt>
    <dgm:pt modelId="{E837F130-DAED-4A69-ADE9-AF6B7244496A}" type="parTrans" cxnId="{51E758A9-276B-4892-9FEB-5BD19164C23E}">
      <dgm:prSet/>
      <dgm:spPr/>
      <dgm:t>
        <a:bodyPr/>
        <a:lstStyle/>
        <a:p>
          <a:endParaRPr lang="en-GB"/>
        </a:p>
      </dgm:t>
    </dgm:pt>
    <dgm:pt modelId="{2929B39F-61E9-483B-8A40-827D1B74A700}" type="sibTrans" cxnId="{51E758A9-276B-4892-9FEB-5BD19164C23E}">
      <dgm:prSet/>
      <dgm:spPr/>
      <dgm:t>
        <a:bodyPr/>
        <a:lstStyle/>
        <a:p>
          <a:endParaRPr lang="en-GB"/>
        </a:p>
      </dgm:t>
    </dgm:pt>
    <dgm:pt modelId="{988C663F-228A-4E5E-BB74-BE18AA768C02}">
      <dgm:prSet/>
      <dgm:spPr/>
      <dgm:t>
        <a:bodyPr/>
        <a:lstStyle/>
        <a:p>
          <a:r>
            <a:rPr lang="en-GB" dirty="0"/>
            <a:t>Full Catalogue: </a:t>
          </a:r>
          <a:r>
            <a:rPr lang="en-GB" dirty="0">
              <a:hlinkClick xmlns:r="http://schemas.openxmlformats.org/officeDocument/2006/relationships" r:id="rId4"/>
            </a:rPr>
            <a:t>HEE elfh Hub (e-lfh.org.uk)</a:t>
          </a:r>
          <a:endParaRPr lang="en-GB" dirty="0"/>
        </a:p>
      </dgm:t>
    </dgm:pt>
    <dgm:pt modelId="{7D2966B4-4BEB-4FCA-84AC-4CCEDEA8230A}" type="parTrans" cxnId="{E1BEE8D8-69CE-487A-8E8D-5904196EBAC2}">
      <dgm:prSet/>
      <dgm:spPr/>
      <dgm:t>
        <a:bodyPr/>
        <a:lstStyle/>
        <a:p>
          <a:endParaRPr lang="en-GB"/>
        </a:p>
      </dgm:t>
    </dgm:pt>
    <dgm:pt modelId="{A623B22C-A1DA-4F4B-BFCF-49C34D704C63}" type="sibTrans" cxnId="{E1BEE8D8-69CE-487A-8E8D-5904196EBAC2}">
      <dgm:prSet/>
      <dgm:spPr/>
      <dgm:t>
        <a:bodyPr/>
        <a:lstStyle/>
        <a:p>
          <a:endParaRPr lang="en-GB"/>
        </a:p>
      </dgm:t>
    </dgm:pt>
    <dgm:pt modelId="{EE26BCD7-5E45-4A3B-8BE7-7E307924B6E7}" type="pres">
      <dgm:prSet presAssocID="{1C80BFCE-478B-49F1-9DEB-C329CE30B9B9}" presName="diagram" presStyleCnt="0">
        <dgm:presLayoutVars>
          <dgm:dir/>
          <dgm:resizeHandles val="exact"/>
        </dgm:presLayoutVars>
      </dgm:prSet>
      <dgm:spPr/>
    </dgm:pt>
    <dgm:pt modelId="{9FF7F42B-7788-4221-94B0-37FD49BACD52}" type="pres">
      <dgm:prSet presAssocID="{57F8EB7B-CEC0-41FC-916D-45BD19588C3F}" presName="node" presStyleLbl="node1" presStyleIdx="0" presStyleCnt="4">
        <dgm:presLayoutVars>
          <dgm:bulletEnabled val="1"/>
        </dgm:presLayoutVars>
      </dgm:prSet>
      <dgm:spPr/>
    </dgm:pt>
    <dgm:pt modelId="{B0993712-4BA4-41BC-A84E-820B709649EC}" type="pres">
      <dgm:prSet presAssocID="{BB8D9F46-D13E-450F-B65A-839EEF93B08E}" presName="sibTrans" presStyleCnt="0"/>
      <dgm:spPr/>
    </dgm:pt>
    <dgm:pt modelId="{4B510C45-1701-4A53-8277-629575E89BA8}" type="pres">
      <dgm:prSet presAssocID="{F748C363-9270-418B-A8DD-9B3ECEFB3D59}" presName="node" presStyleLbl="node1" presStyleIdx="1" presStyleCnt="4">
        <dgm:presLayoutVars>
          <dgm:bulletEnabled val="1"/>
        </dgm:presLayoutVars>
      </dgm:prSet>
      <dgm:spPr/>
    </dgm:pt>
    <dgm:pt modelId="{F85D3DEF-496D-4902-9F87-0726CAB5BD69}" type="pres">
      <dgm:prSet presAssocID="{E1369334-5CEF-483C-8672-0F23AE172F13}" presName="sibTrans" presStyleCnt="0"/>
      <dgm:spPr/>
    </dgm:pt>
    <dgm:pt modelId="{C8ED845A-8AB0-487C-A59A-557CABFF401F}" type="pres">
      <dgm:prSet presAssocID="{82B7C237-F0C6-4B5A-BCB6-9D63997CF8DA}" presName="node" presStyleLbl="node1" presStyleIdx="2" presStyleCnt="4">
        <dgm:presLayoutVars>
          <dgm:bulletEnabled val="1"/>
        </dgm:presLayoutVars>
      </dgm:prSet>
      <dgm:spPr/>
    </dgm:pt>
    <dgm:pt modelId="{E8401F86-5B89-417A-8ED4-2FC77EBF11B6}" type="pres">
      <dgm:prSet presAssocID="{2929B39F-61E9-483B-8A40-827D1B74A700}" presName="sibTrans" presStyleCnt="0"/>
      <dgm:spPr/>
    </dgm:pt>
    <dgm:pt modelId="{24325FA2-865C-4B34-970B-B88290FB5685}" type="pres">
      <dgm:prSet presAssocID="{988C663F-228A-4E5E-BB74-BE18AA768C02}" presName="node" presStyleLbl="node1" presStyleIdx="3" presStyleCnt="4">
        <dgm:presLayoutVars>
          <dgm:bulletEnabled val="1"/>
        </dgm:presLayoutVars>
      </dgm:prSet>
      <dgm:spPr/>
    </dgm:pt>
  </dgm:ptLst>
  <dgm:cxnLst>
    <dgm:cxn modelId="{77BB7B20-6EEC-4F7C-948E-04F98BD16185}" type="presOf" srcId="{82B7C237-F0C6-4B5A-BCB6-9D63997CF8DA}" destId="{C8ED845A-8AB0-487C-A59A-557CABFF401F}" srcOrd="0" destOrd="0" presId="urn:microsoft.com/office/officeart/2005/8/layout/default"/>
    <dgm:cxn modelId="{AB09145E-325D-41B3-B9BA-197D7BC7765E}" type="presOf" srcId="{57F8EB7B-CEC0-41FC-916D-45BD19588C3F}" destId="{9FF7F42B-7788-4221-94B0-37FD49BACD52}" srcOrd="0" destOrd="0" presId="urn:microsoft.com/office/officeart/2005/8/layout/default"/>
    <dgm:cxn modelId="{8A5F2A67-56C5-4E45-952E-69DFE3AC43C9}" type="presOf" srcId="{988C663F-228A-4E5E-BB74-BE18AA768C02}" destId="{24325FA2-865C-4B34-970B-B88290FB5685}" srcOrd="0" destOrd="0" presId="urn:microsoft.com/office/officeart/2005/8/layout/default"/>
    <dgm:cxn modelId="{DE44B947-D2BC-420B-A1D6-62A2126EC768}" srcId="{1C80BFCE-478B-49F1-9DEB-C329CE30B9B9}" destId="{F748C363-9270-418B-A8DD-9B3ECEFB3D59}" srcOrd="1" destOrd="0" parTransId="{0A320C47-F5FD-4F70-B96E-A6D2ED8935AD}" sibTransId="{E1369334-5CEF-483C-8672-0F23AE172F13}"/>
    <dgm:cxn modelId="{9A1E144C-22D6-421F-98F8-399EEDEE77FC}" srcId="{1C80BFCE-478B-49F1-9DEB-C329CE30B9B9}" destId="{57F8EB7B-CEC0-41FC-916D-45BD19588C3F}" srcOrd="0" destOrd="0" parTransId="{716F4C0D-5605-430E-B58C-CC850C3C2318}" sibTransId="{BB8D9F46-D13E-450F-B65A-839EEF93B08E}"/>
    <dgm:cxn modelId="{6934A586-EB90-4D71-9DF5-0B7E3CDB997B}" type="presOf" srcId="{F748C363-9270-418B-A8DD-9B3ECEFB3D59}" destId="{4B510C45-1701-4A53-8277-629575E89BA8}" srcOrd="0" destOrd="0" presId="urn:microsoft.com/office/officeart/2005/8/layout/default"/>
    <dgm:cxn modelId="{51E758A9-276B-4892-9FEB-5BD19164C23E}" srcId="{1C80BFCE-478B-49F1-9DEB-C329CE30B9B9}" destId="{82B7C237-F0C6-4B5A-BCB6-9D63997CF8DA}" srcOrd="2" destOrd="0" parTransId="{E837F130-DAED-4A69-ADE9-AF6B7244496A}" sibTransId="{2929B39F-61E9-483B-8A40-827D1B74A700}"/>
    <dgm:cxn modelId="{E1BEE8D8-69CE-487A-8E8D-5904196EBAC2}" srcId="{1C80BFCE-478B-49F1-9DEB-C329CE30B9B9}" destId="{988C663F-228A-4E5E-BB74-BE18AA768C02}" srcOrd="3" destOrd="0" parTransId="{7D2966B4-4BEB-4FCA-84AC-4CCEDEA8230A}" sibTransId="{A623B22C-A1DA-4F4B-BFCF-49C34D704C63}"/>
    <dgm:cxn modelId="{AA974EE4-77DA-40B2-80E0-E3E5478809BE}" type="presOf" srcId="{1C80BFCE-478B-49F1-9DEB-C329CE30B9B9}" destId="{EE26BCD7-5E45-4A3B-8BE7-7E307924B6E7}" srcOrd="0" destOrd="0" presId="urn:microsoft.com/office/officeart/2005/8/layout/default"/>
    <dgm:cxn modelId="{3302F0A1-17DE-4D22-89D0-72AB1747C02F}" type="presParOf" srcId="{EE26BCD7-5E45-4A3B-8BE7-7E307924B6E7}" destId="{9FF7F42B-7788-4221-94B0-37FD49BACD52}" srcOrd="0" destOrd="0" presId="urn:microsoft.com/office/officeart/2005/8/layout/default"/>
    <dgm:cxn modelId="{63FC0333-D570-4B80-807A-1E0C78882D95}" type="presParOf" srcId="{EE26BCD7-5E45-4A3B-8BE7-7E307924B6E7}" destId="{B0993712-4BA4-41BC-A84E-820B709649EC}" srcOrd="1" destOrd="0" presId="urn:microsoft.com/office/officeart/2005/8/layout/default"/>
    <dgm:cxn modelId="{61392161-A665-454F-A945-44AEBD81038F}" type="presParOf" srcId="{EE26BCD7-5E45-4A3B-8BE7-7E307924B6E7}" destId="{4B510C45-1701-4A53-8277-629575E89BA8}" srcOrd="2" destOrd="0" presId="urn:microsoft.com/office/officeart/2005/8/layout/default"/>
    <dgm:cxn modelId="{FECB498B-8D6E-453E-A704-C71A429453A2}" type="presParOf" srcId="{EE26BCD7-5E45-4A3B-8BE7-7E307924B6E7}" destId="{F85D3DEF-496D-4902-9F87-0726CAB5BD69}" srcOrd="3" destOrd="0" presId="urn:microsoft.com/office/officeart/2005/8/layout/default"/>
    <dgm:cxn modelId="{6B24E1D8-65C9-41E5-B849-511EDD392C56}" type="presParOf" srcId="{EE26BCD7-5E45-4A3B-8BE7-7E307924B6E7}" destId="{C8ED845A-8AB0-487C-A59A-557CABFF401F}" srcOrd="4" destOrd="0" presId="urn:microsoft.com/office/officeart/2005/8/layout/default"/>
    <dgm:cxn modelId="{26B8B6A9-5437-49D5-8A70-6AF7539B4C99}" type="presParOf" srcId="{EE26BCD7-5E45-4A3B-8BE7-7E307924B6E7}" destId="{E8401F86-5B89-417A-8ED4-2FC77EBF11B6}" srcOrd="5" destOrd="0" presId="urn:microsoft.com/office/officeart/2005/8/layout/default"/>
    <dgm:cxn modelId="{EBFA3B03-A3A5-401F-862C-2D767F77F518}" type="presParOf" srcId="{EE26BCD7-5E45-4A3B-8BE7-7E307924B6E7}" destId="{24325FA2-865C-4B34-970B-B88290FB568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63075-BD40-42C5-AD71-F2E478243697}">
      <dsp:nvSpPr>
        <dsp:cNvPr id="0" name=""/>
        <dsp:cNvSpPr/>
      </dsp:nvSpPr>
      <dsp:spPr>
        <a:xfrm>
          <a:off x="2597" y="254321"/>
          <a:ext cx="2060589" cy="123635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kern="1200" dirty="0"/>
            <a:t>Safeguarding Fundamentals Training from MVA</a:t>
          </a:r>
          <a:endParaRPr lang="en-GB" sz="1600" kern="1200" dirty="0"/>
        </a:p>
      </dsp:txBody>
      <dsp:txXfrm>
        <a:off x="2597" y="254321"/>
        <a:ext cx="2060589" cy="1236353"/>
      </dsp:txXfrm>
    </dsp:sp>
    <dsp:sp modelId="{5600BBDF-E0E7-4367-9FF5-AA577015D79D}">
      <dsp:nvSpPr>
        <dsp:cNvPr id="0" name=""/>
        <dsp:cNvSpPr/>
      </dsp:nvSpPr>
      <dsp:spPr>
        <a:xfrm>
          <a:off x="2269246" y="254321"/>
          <a:ext cx="2060589" cy="1236353"/>
        </a:xfrm>
        <a:prstGeom prst="rect">
          <a:avLst/>
        </a:prstGeom>
        <a:solidFill>
          <a:schemeClr val="accent3">
            <a:hueOff val="1022751"/>
            <a:satOff val="-1535"/>
            <a:lumOff val="-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kern="1200" dirty="0"/>
            <a:t>Supporting Volunteers - aimed primarily at informal volunteering groups</a:t>
          </a:r>
          <a:endParaRPr lang="en-GB" sz="1600" kern="1200" dirty="0"/>
        </a:p>
      </dsp:txBody>
      <dsp:txXfrm>
        <a:off x="2269246" y="254321"/>
        <a:ext cx="2060589" cy="1236353"/>
      </dsp:txXfrm>
    </dsp:sp>
    <dsp:sp modelId="{041FC85D-A556-41B7-B83D-8605F6733117}">
      <dsp:nvSpPr>
        <dsp:cNvPr id="0" name=""/>
        <dsp:cNvSpPr/>
      </dsp:nvSpPr>
      <dsp:spPr>
        <a:xfrm>
          <a:off x="4535894" y="254321"/>
          <a:ext cx="2060589" cy="1236353"/>
        </a:xfrm>
        <a:prstGeom prst="rect">
          <a:avLst/>
        </a:prstGeom>
        <a:solidFill>
          <a:schemeClr val="accent3">
            <a:hueOff val="2045503"/>
            <a:satOff val="-3069"/>
            <a:lumOff val="-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kern="1200" dirty="0"/>
            <a:t>'Supporting the Bereaved' Training</a:t>
          </a:r>
          <a:endParaRPr lang="en-GB" sz="1600" kern="1200" dirty="0"/>
        </a:p>
      </dsp:txBody>
      <dsp:txXfrm>
        <a:off x="4535894" y="254321"/>
        <a:ext cx="2060589" cy="1236353"/>
      </dsp:txXfrm>
    </dsp:sp>
    <dsp:sp modelId="{38ECA026-0AF1-4B72-90E9-6EE96DA7AC98}">
      <dsp:nvSpPr>
        <dsp:cNvPr id="0" name=""/>
        <dsp:cNvSpPr/>
      </dsp:nvSpPr>
      <dsp:spPr>
        <a:xfrm>
          <a:off x="6802543" y="254321"/>
          <a:ext cx="2060589" cy="1236353"/>
        </a:xfrm>
        <a:prstGeom prst="rect">
          <a:avLst/>
        </a:prstGeom>
        <a:solidFill>
          <a:schemeClr val="accent3">
            <a:hueOff val="3068254"/>
            <a:satOff val="-4604"/>
            <a:lumOff val="-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kern="1200" dirty="0"/>
            <a:t>Staying Safe When Volunteering</a:t>
          </a:r>
          <a:endParaRPr lang="en-GB" sz="1600" kern="1200" dirty="0"/>
        </a:p>
      </dsp:txBody>
      <dsp:txXfrm>
        <a:off x="6802543" y="254321"/>
        <a:ext cx="2060589" cy="1236353"/>
      </dsp:txXfrm>
    </dsp:sp>
    <dsp:sp modelId="{D77C2A03-D335-4A9D-A23A-83EF9CC064F0}">
      <dsp:nvSpPr>
        <dsp:cNvPr id="0" name=""/>
        <dsp:cNvSpPr/>
      </dsp:nvSpPr>
      <dsp:spPr>
        <a:xfrm>
          <a:off x="2597" y="1696734"/>
          <a:ext cx="2060589" cy="1236353"/>
        </a:xfrm>
        <a:prstGeom prst="rect">
          <a:avLst/>
        </a:prstGeom>
        <a:solidFill>
          <a:schemeClr val="accent3">
            <a:hueOff val="4091005"/>
            <a:satOff val="-6138"/>
            <a:lumOff val="-9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kern="1200" dirty="0"/>
            <a:t>Safeguarding tips</a:t>
          </a:r>
          <a:endParaRPr lang="en-GB" sz="1600" kern="1200" dirty="0"/>
        </a:p>
      </dsp:txBody>
      <dsp:txXfrm>
        <a:off x="2597" y="1696734"/>
        <a:ext cx="2060589" cy="1236353"/>
      </dsp:txXfrm>
    </dsp:sp>
    <dsp:sp modelId="{9230233F-757E-44C8-85CA-A13A478FC74C}">
      <dsp:nvSpPr>
        <dsp:cNvPr id="0" name=""/>
        <dsp:cNvSpPr/>
      </dsp:nvSpPr>
      <dsp:spPr>
        <a:xfrm>
          <a:off x="2269246" y="1696734"/>
          <a:ext cx="2060589" cy="1236353"/>
        </a:xfrm>
        <a:prstGeom prst="rect">
          <a:avLst/>
        </a:prstGeom>
        <a:solidFill>
          <a:schemeClr val="accent3">
            <a:hueOff val="5113756"/>
            <a:satOff val="-7673"/>
            <a:lumOff val="-12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u="none" kern="1200" dirty="0"/>
            <a:t>Telephone Befriending Advice</a:t>
          </a:r>
          <a:endParaRPr lang="en-GB" sz="1600" kern="1200" dirty="0"/>
        </a:p>
      </dsp:txBody>
      <dsp:txXfrm>
        <a:off x="2269246" y="1696734"/>
        <a:ext cx="2060589" cy="1236353"/>
      </dsp:txXfrm>
    </dsp:sp>
    <dsp:sp modelId="{22401700-11E4-43DD-8174-2C523986A279}">
      <dsp:nvSpPr>
        <dsp:cNvPr id="0" name=""/>
        <dsp:cNvSpPr/>
      </dsp:nvSpPr>
      <dsp:spPr>
        <a:xfrm>
          <a:off x="4535894" y="1696734"/>
          <a:ext cx="2060589" cy="1236353"/>
        </a:xfrm>
        <a:prstGeom prst="rect">
          <a:avLst/>
        </a:prstGeom>
        <a:solidFill>
          <a:schemeClr val="accent3">
            <a:hueOff val="6136507"/>
            <a:satOff val="-9207"/>
            <a:lumOff val="-14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t>Bitesize Briefing Video - hosting accessible online sessions</a:t>
          </a:r>
          <a:endParaRPr lang="en-GB" sz="1600" kern="1200" dirty="0"/>
        </a:p>
      </dsp:txBody>
      <dsp:txXfrm>
        <a:off x="4535894" y="1696734"/>
        <a:ext cx="2060589" cy="1236353"/>
      </dsp:txXfrm>
    </dsp:sp>
    <dsp:sp modelId="{8044F4E4-D3A7-4BFA-9010-F976D30B1226}">
      <dsp:nvSpPr>
        <dsp:cNvPr id="0" name=""/>
        <dsp:cNvSpPr/>
      </dsp:nvSpPr>
      <dsp:spPr>
        <a:xfrm>
          <a:off x="6802543" y="1696734"/>
          <a:ext cx="2060589" cy="1236353"/>
        </a:xfrm>
        <a:prstGeom prst="rect">
          <a:avLst/>
        </a:prstGeom>
        <a:solidFill>
          <a:schemeClr val="accent3">
            <a:hueOff val="7159259"/>
            <a:satOff val="-10742"/>
            <a:lumOff val="-17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t>Bitesize Briefing Video - Safeguarding &amp; DBS checks</a:t>
          </a:r>
          <a:endParaRPr lang="en-GB" sz="1600" kern="1200" dirty="0"/>
        </a:p>
      </dsp:txBody>
      <dsp:txXfrm>
        <a:off x="6802543" y="1696734"/>
        <a:ext cx="2060589" cy="1236353"/>
      </dsp:txXfrm>
    </dsp:sp>
    <dsp:sp modelId="{EB2567FC-C741-4A19-8E21-4006AA66D5AC}">
      <dsp:nvSpPr>
        <dsp:cNvPr id="0" name=""/>
        <dsp:cNvSpPr/>
      </dsp:nvSpPr>
      <dsp:spPr>
        <a:xfrm>
          <a:off x="2597" y="3139146"/>
          <a:ext cx="2060589" cy="1236353"/>
        </a:xfrm>
        <a:prstGeom prst="rect">
          <a:avLst/>
        </a:prstGeom>
        <a:solidFill>
          <a:schemeClr val="accent3">
            <a:hueOff val="8182010"/>
            <a:satOff val="-12276"/>
            <a:lumOff val="-1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t>Bitesize Briefing Video - Covid19 and workplace safety</a:t>
          </a:r>
          <a:endParaRPr lang="en-GB" sz="1600" kern="1200" dirty="0"/>
        </a:p>
      </dsp:txBody>
      <dsp:txXfrm>
        <a:off x="2597" y="3139146"/>
        <a:ext cx="2060589" cy="1236353"/>
      </dsp:txXfrm>
    </dsp:sp>
    <dsp:sp modelId="{96D9DA5A-99B4-4475-B5BC-433ED85DE207}">
      <dsp:nvSpPr>
        <dsp:cNvPr id="0" name=""/>
        <dsp:cNvSpPr/>
      </dsp:nvSpPr>
      <dsp:spPr>
        <a:xfrm>
          <a:off x="2269246" y="3139146"/>
          <a:ext cx="2060589" cy="1236353"/>
        </a:xfrm>
        <a:prstGeom prst="rect">
          <a:avLst/>
        </a:prstGeom>
        <a:solidFill>
          <a:schemeClr val="accent3">
            <a:hueOff val="9204761"/>
            <a:satOff val="-13811"/>
            <a:lumOff val="-2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t>Bitesize Briefing Video - Chairing meetings in zoom</a:t>
          </a:r>
          <a:endParaRPr lang="en-GB" sz="1600" kern="1200" dirty="0"/>
        </a:p>
      </dsp:txBody>
      <dsp:txXfrm>
        <a:off x="2269246" y="3139146"/>
        <a:ext cx="2060589" cy="1236353"/>
      </dsp:txXfrm>
    </dsp:sp>
    <dsp:sp modelId="{26E53184-F125-4F2C-93F7-333236EDDB6C}">
      <dsp:nvSpPr>
        <dsp:cNvPr id="0" name=""/>
        <dsp:cNvSpPr/>
      </dsp:nvSpPr>
      <dsp:spPr>
        <a:xfrm>
          <a:off x="4535894" y="3139146"/>
          <a:ext cx="2060589" cy="1236353"/>
        </a:xfrm>
        <a:prstGeom prst="rect">
          <a:avLst/>
        </a:prstGeom>
        <a:solidFill>
          <a:schemeClr val="accent3">
            <a:hueOff val="10227513"/>
            <a:satOff val="-15345"/>
            <a:lumOff val="-2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Funding and Marketing Club - training and networking opportunities</a:t>
          </a:r>
        </a:p>
      </dsp:txBody>
      <dsp:txXfrm>
        <a:off x="4535894" y="3139146"/>
        <a:ext cx="2060589" cy="1236353"/>
      </dsp:txXfrm>
    </dsp:sp>
    <dsp:sp modelId="{E3061BB6-9CCE-418C-BF1B-AC1179B9EE5F}">
      <dsp:nvSpPr>
        <dsp:cNvPr id="0" name=""/>
        <dsp:cNvSpPr/>
      </dsp:nvSpPr>
      <dsp:spPr>
        <a:xfrm>
          <a:off x="6802543" y="3139146"/>
          <a:ext cx="2060589" cy="1236353"/>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Focus Group Facilitation Skills and Community Researcher Skills </a:t>
          </a:r>
          <a:r>
            <a:rPr lang="en-GB" sz="1050" kern="1200" dirty="0"/>
            <a:t>-  H&amp;CP/ICB funding (Involving Medway) - currently funded until March23</a:t>
          </a:r>
        </a:p>
      </dsp:txBody>
      <dsp:txXfrm>
        <a:off x="6802543" y="3139146"/>
        <a:ext cx="2060589" cy="1236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65D45-2ECE-455F-9943-498B10401F08}">
      <dsp:nvSpPr>
        <dsp:cNvPr id="0" name=""/>
        <dsp:cNvSpPr/>
      </dsp:nvSpPr>
      <dsp:spPr>
        <a:xfrm>
          <a:off x="982772" y="1263"/>
          <a:ext cx="2429325" cy="145759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dirty="0"/>
            <a:t>NHS Kent and Medway Children’s and Maternity Commissioning Team Bitesize collection</a:t>
          </a:r>
          <a:endParaRPr lang="en-GB" sz="1500" kern="1200" dirty="0"/>
        </a:p>
      </dsp:txBody>
      <dsp:txXfrm>
        <a:off x="982772" y="1263"/>
        <a:ext cx="2429325" cy="1457595"/>
      </dsp:txXfrm>
    </dsp:sp>
    <dsp:sp modelId="{93F9B218-5B62-46FA-9063-F7F3C7C930FF}">
      <dsp:nvSpPr>
        <dsp:cNvPr id="0" name=""/>
        <dsp:cNvSpPr/>
      </dsp:nvSpPr>
      <dsp:spPr>
        <a:xfrm>
          <a:off x="3655030" y="1263"/>
          <a:ext cx="2429325" cy="1457595"/>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dirty="0"/>
            <a:t>MTD 'Learn the essentials of management'</a:t>
          </a:r>
          <a:endParaRPr lang="en-GB" sz="1500" kern="1200" dirty="0"/>
        </a:p>
      </dsp:txBody>
      <dsp:txXfrm>
        <a:off x="3655030" y="1263"/>
        <a:ext cx="2429325" cy="1457595"/>
      </dsp:txXfrm>
    </dsp:sp>
    <dsp:sp modelId="{1C91C506-878E-4EFD-9C8D-D8F2B875B4D4}">
      <dsp:nvSpPr>
        <dsp:cNvPr id="0" name=""/>
        <dsp:cNvSpPr/>
      </dsp:nvSpPr>
      <dsp:spPr>
        <a:xfrm>
          <a:off x="982772" y="1701790"/>
          <a:ext cx="2429325" cy="1457595"/>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dirty="0"/>
            <a:t>Kings Fund: Leading well for staff health and wellbeing in the NHS</a:t>
          </a:r>
          <a:endParaRPr lang="en-GB" sz="1500" kern="1200" dirty="0"/>
        </a:p>
      </dsp:txBody>
      <dsp:txXfrm>
        <a:off x="982772" y="1701790"/>
        <a:ext cx="2429325" cy="1457595"/>
      </dsp:txXfrm>
    </dsp:sp>
    <dsp:sp modelId="{E9B90097-EF81-44CA-85A2-EAC97C80494D}">
      <dsp:nvSpPr>
        <dsp:cNvPr id="0" name=""/>
        <dsp:cNvSpPr/>
      </dsp:nvSpPr>
      <dsp:spPr>
        <a:xfrm>
          <a:off x="3655030" y="1701790"/>
          <a:ext cx="2429325" cy="1457595"/>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dirty="0"/>
            <a:t>Bexley VSC have created some helpful free micro training sessions on topics ranging from ‘Creating an Impact Report’ to ‘Online Whiteboards</a:t>
          </a:r>
          <a:endParaRPr lang="en-GB" sz="1500" kern="1200" dirty="0"/>
        </a:p>
      </dsp:txBody>
      <dsp:txXfrm>
        <a:off x="3655030" y="1701790"/>
        <a:ext cx="2429325" cy="1457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84AEF-9482-45AE-8556-9B279BDB3FB9}">
      <dsp:nvSpPr>
        <dsp:cNvPr id="0" name=""/>
        <dsp:cNvSpPr/>
      </dsp:nvSpPr>
      <dsp:spPr>
        <a:xfrm>
          <a:off x="2896" y="29957"/>
          <a:ext cx="1568311" cy="94098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 Better Medway Champions</a:t>
          </a:r>
          <a:endParaRPr lang="en-GB" sz="1300" b="0" kern="1200" dirty="0">
            <a:solidFill>
              <a:schemeClr val="bg1"/>
            </a:solidFill>
          </a:endParaRPr>
        </a:p>
      </dsp:txBody>
      <dsp:txXfrm>
        <a:off x="2896" y="29957"/>
        <a:ext cx="1568311" cy="940986"/>
      </dsp:txXfrm>
    </dsp:sp>
    <dsp:sp modelId="{2ACFCEFE-D6B7-4293-9A18-3B56666B034E}">
      <dsp:nvSpPr>
        <dsp:cNvPr id="0" name=""/>
        <dsp:cNvSpPr/>
      </dsp:nvSpPr>
      <dsp:spPr>
        <a:xfrm>
          <a:off x="1728038" y="29957"/>
          <a:ext cx="1568311" cy="940986"/>
        </a:xfrm>
        <a:prstGeom prst="rect">
          <a:avLst/>
        </a:prstGeom>
        <a:solidFill>
          <a:schemeClr val="accent3">
            <a:hueOff val="625015"/>
            <a:satOff val="-938"/>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Obesity Training</a:t>
          </a:r>
          <a:endParaRPr lang="en-GB" sz="1300" b="0" kern="1200" dirty="0">
            <a:solidFill>
              <a:schemeClr val="bg1"/>
            </a:solidFill>
          </a:endParaRPr>
        </a:p>
      </dsp:txBody>
      <dsp:txXfrm>
        <a:off x="1728038" y="29957"/>
        <a:ext cx="1568311" cy="940986"/>
      </dsp:txXfrm>
    </dsp:sp>
    <dsp:sp modelId="{EB29313F-A05C-417B-94A6-B5D39E4311F1}">
      <dsp:nvSpPr>
        <dsp:cNvPr id="0" name=""/>
        <dsp:cNvSpPr/>
      </dsp:nvSpPr>
      <dsp:spPr>
        <a:xfrm>
          <a:off x="3453181" y="29957"/>
          <a:ext cx="1568311" cy="940986"/>
        </a:xfrm>
        <a:prstGeom prst="rect">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Drug &amp; Alcohol Misuse</a:t>
          </a:r>
          <a:endParaRPr lang="en-GB" sz="1300" b="0" kern="1200" dirty="0">
            <a:solidFill>
              <a:schemeClr val="bg1"/>
            </a:solidFill>
          </a:endParaRPr>
        </a:p>
      </dsp:txBody>
      <dsp:txXfrm>
        <a:off x="3453181" y="29957"/>
        <a:ext cx="1568311" cy="940986"/>
      </dsp:txXfrm>
    </dsp:sp>
    <dsp:sp modelId="{F9864A2E-67CC-42C6-9824-EC0E9F6E172B}">
      <dsp:nvSpPr>
        <dsp:cNvPr id="0" name=""/>
        <dsp:cNvSpPr/>
      </dsp:nvSpPr>
      <dsp:spPr>
        <a:xfrm>
          <a:off x="5178323" y="29957"/>
          <a:ext cx="1568311" cy="940986"/>
        </a:xfrm>
        <a:prstGeom prst="rect">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Domestic Abuse</a:t>
          </a:r>
          <a:endParaRPr lang="en-GB" sz="1300" b="0" kern="1200" dirty="0">
            <a:solidFill>
              <a:schemeClr val="bg1"/>
            </a:solidFill>
          </a:endParaRPr>
        </a:p>
      </dsp:txBody>
      <dsp:txXfrm>
        <a:off x="5178323" y="29957"/>
        <a:ext cx="1568311" cy="940986"/>
      </dsp:txXfrm>
    </dsp:sp>
    <dsp:sp modelId="{4E3F5340-43BF-418F-B6D9-348BCB5AB0AC}">
      <dsp:nvSpPr>
        <dsp:cNvPr id="0" name=""/>
        <dsp:cNvSpPr/>
      </dsp:nvSpPr>
      <dsp:spPr>
        <a:xfrm>
          <a:off x="6903466" y="29957"/>
          <a:ext cx="1568311" cy="940986"/>
        </a:xfrm>
        <a:prstGeom prst="rect">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Physical Activity</a:t>
          </a:r>
          <a:endParaRPr lang="en-GB" sz="1100" b="0" kern="1200" dirty="0">
            <a:solidFill>
              <a:schemeClr val="bg1"/>
            </a:solidFill>
          </a:endParaRPr>
        </a:p>
      </dsp:txBody>
      <dsp:txXfrm>
        <a:off x="6903466" y="29957"/>
        <a:ext cx="1568311" cy="940986"/>
      </dsp:txXfrm>
    </dsp:sp>
    <dsp:sp modelId="{B6031F45-E6A0-4FBB-B05C-3D5FD571305B}">
      <dsp:nvSpPr>
        <dsp:cNvPr id="0" name=""/>
        <dsp:cNvSpPr/>
      </dsp:nvSpPr>
      <dsp:spPr>
        <a:xfrm>
          <a:off x="2896" y="1127775"/>
          <a:ext cx="1568311" cy="940986"/>
        </a:xfrm>
        <a:prstGeom prst="rect">
          <a:avLst/>
        </a:prstGeom>
        <a:solidFill>
          <a:schemeClr val="accent3">
            <a:hueOff val="3125073"/>
            <a:satOff val="-4689"/>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Loneliness &amp; Social Isolation</a:t>
          </a:r>
          <a:endParaRPr lang="en-GB" sz="1300" b="0" kern="1200" dirty="0">
            <a:solidFill>
              <a:schemeClr val="bg1"/>
            </a:solidFill>
          </a:endParaRPr>
        </a:p>
      </dsp:txBody>
      <dsp:txXfrm>
        <a:off x="2896" y="1127775"/>
        <a:ext cx="1568311" cy="940986"/>
      </dsp:txXfrm>
    </dsp:sp>
    <dsp:sp modelId="{A9409C13-4238-40F3-8471-B3F9A32DFEFF}">
      <dsp:nvSpPr>
        <dsp:cNvPr id="0" name=""/>
        <dsp:cNvSpPr/>
      </dsp:nvSpPr>
      <dsp:spPr>
        <a:xfrm>
          <a:off x="1728038" y="1127775"/>
          <a:ext cx="1568311" cy="940986"/>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Visual Impairment</a:t>
          </a:r>
          <a:endParaRPr lang="en-GB" sz="1300" b="0" kern="1200" dirty="0">
            <a:solidFill>
              <a:schemeClr val="bg1"/>
            </a:solidFill>
          </a:endParaRPr>
        </a:p>
      </dsp:txBody>
      <dsp:txXfrm>
        <a:off x="1728038" y="1127775"/>
        <a:ext cx="1568311" cy="940986"/>
      </dsp:txXfrm>
    </dsp:sp>
    <dsp:sp modelId="{BFFACB24-AA52-408B-8C3F-1744333404BA}">
      <dsp:nvSpPr>
        <dsp:cNvPr id="0" name=""/>
        <dsp:cNvSpPr/>
      </dsp:nvSpPr>
      <dsp:spPr>
        <a:xfrm>
          <a:off x="3453181" y="1127775"/>
          <a:ext cx="1568311" cy="940986"/>
        </a:xfrm>
        <a:prstGeom prst="rect">
          <a:avLst/>
        </a:prstGeom>
        <a:solidFill>
          <a:schemeClr val="accent3">
            <a:hueOff val="4375102"/>
            <a:satOff val="-6564"/>
            <a:lumOff val="-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Menopause Awareness</a:t>
          </a:r>
          <a:endParaRPr lang="en-GB" sz="1300" b="0" kern="1200" dirty="0">
            <a:solidFill>
              <a:schemeClr val="bg1"/>
            </a:solidFill>
          </a:endParaRPr>
        </a:p>
      </dsp:txBody>
      <dsp:txXfrm>
        <a:off x="3453181" y="1127775"/>
        <a:ext cx="1568311" cy="940986"/>
      </dsp:txXfrm>
    </dsp:sp>
    <dsp:sp modelId="{EB06FFC9-A01A-440E-8E20-9ACE147BAC44}">
      <dsp:nvSpPr>
        <dsp:cNvPr id="0" name=""/>
        <dsp:cNvSpPr/>
      </dsp:nvSpPr>
      <dsp:spPr>
        <a:xfrm>
          <a:off x="5178323" y="1127775"/>
          <a:ext cx="1568311" cy="940986"/>
        </a:xfrm>
        <a:prstGeom prst="rect">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Social Prescribing</a:t>
          </a:r>
          <a:endParaRPr lang="en-GB" sz="1300" b="0" kern="1200" dirty="0">
            <a:solidFill>
              <a:schemeClr val="bg1"/>
            </a:solidFill>
          </a:endParaRPr>
        </a:p>
      </dsp:txBody>
      <dsp:txXfrm>
        <a:off x="5178323" y="1127775"/>
        <a:ext cx="1568311" cy="940986"/>
      </dsp:txXfrm>
    </dsp:sp>
    <dsp:sp modelId="{15CFB6DD-D1CC-42C0-B51D-0B6F8A0CF2FE}">
      <dsp:nvSpPr>
        <dsp:cNvPr id="0" name=""/>
        <dsp:cNvSpPr/>
      </dsp:nvSpPr>
      <dsp:spPr>
        <a:xfrm>
          <a:off x="6903466" y="1127775"/>
          <a:ext cx="1568311" cy="940986"/>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Young People's Medway Connect 5</a:t>
          </a:r>
          <a:endParaRPr lang="en-GB" sz="1300" b="0" kern="1200" dirty="0">
            <a:solidFill>
              <a:schemeClr val="bg1"/>
            </a:solidFill>
          </a:endParaRPr>
        </a:p>
      </dsp:txBody>
      <dsp:txXfrm>
        <a:off x="6903466" y="1127775"/>
        <a:ext cx="1568311" cy="940986"/>
      </dsp:txXfrm>
    </dsp:sp>
    <dsp:sp modelId="{416DE9D5-F8AE-40B6-98B1-420E8C726CF6}">
      <dsp:nvSpPr>
        <dsp:cNvPr id="0" name=""/>
        <dsp:cNvSpPr/>
      </dsp:nvSpPr>
      <dsp:spPr>
        <a:xfrm>
          <a:off x="2896" y="2225593"/>
          <a:ext cx="1568311" cy="940986"/>
        </a:xfrm>
        <a:prstGeom prst="rect">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Children and Young People Social Isolation and Loneliness Awareness</a:t>
          </a:r>
          <a:endParaRPr lang="en-GB" sz="1300" b="0" kern="1200" dirty="0">
            <a:solidFill>
              <a:schemeClr val="bg1"/>
            </a:solidFill>
          </a:endParaRPr>
        </a:p>
      </dsp:txBody>
      <dsp:txXfrm>
        <a:off x="2896" y="2225593"/>
        <a:ext cx="1568311" cy="940986"/>
      </dsp:txXfrm>
    </dsp:sp>
    <dsp:sp modelId="{668793C2-1956-4655-B4EF-8EF749646335}">
      <dsp:nvSpPr>
        <dsp:cNvPr id="0" name=""/>
        <dsp:cNvSpPr/>
      </dsp:nvSpPr>
      <dsp:spPr>
        <a:xfrm>
          <a:off x="1728038" y="2225593"/>
          <a:ext cx="1568311" cy="940986"/>
        </a:xfrm>
        <a:prstGeom prst="rect">
          <a:avLst/>
        </a:prstGeom>
        <a:solidFill>
          <a:schemeClr val="accent3">
            <a:hueOff val="6875161"/>
            <a:satOff val="-10316"/>
            <a:lumOff val="-16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12">
                <a:extLst>
                  <a:ext uri="{A12FA001-AC4F-418D-AE19-62706E023703}">
                    <ahyp:hlinkClr xmlns:ahyp="http://schemas.microsoft.com/office/drawing/2018/hyperlinkcolor" val="tx"/>
                  </a:ext>
                </a:extLst>
              </a:hlinkClick>
            </a:rPr>
            <a:t>Sexual Health</a:t>
          </a:r>
          <a:endParaRPr lang="en-GB" sz="1300" b="0" kern="1200" dirty="0">
            <a:solidFill>
              <a:schemeClr val="bg1"/>
            </a:solidFill>
          </a:endParaRPr>
        </a:p>
      </dsp:txBody>
      <dsp:txXfrm>
        <a:off x="1728038" y="2225593"/>
        <a:ext cx="1568311" cy="940986"/>
      </dsp:txXfrm>
    </dsp:sp>
    <dsp:sp modelId="{5080F091-9126-4511-AC5C-A831D928ECC6}">
      <dsp:nvSpPr>
        <dsp:cNvPr id="0" name=""/>
        <dsp:cNvSpPr/>
      </dsp:nvSpPr>
      <dsp:spPr>
        <a:xfrm>
          <a:off x="3453181" y="2225593"/>
          <a:ext cx="1568311" cy="940986"/>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13">
                <a:extLst>
                  <a:ext uri="{A12FA001-AC4F-418D-AE19-62706E023703}">
                    <ahyp:hlinkClr xmlns:ahyp="http://schemas.microsoft.com/office/drawing/2018/hyperlinkcolor" val="tx"/>
                  </a:ext>
                </a:extLst>
              </a:hlinkClick>
            </a:rPr>
            <a:t>Talking about weight with confidence</a:t>
          </a:r>
          <a:endParaRPr lang="en-GB" sz="1300" b="0" kern="1200" dirty="0">
            <a:solidFill>
              <a:schemeClr val="bg1"/>
            </a:solidFill>
          </a:endParaRPr>
        </a:p>
      </dsp:txBody>
      <dsp:txXfrm>
        <a:off x="3453181" y="2225593"/>
        <a:ext cx="1568311" cy="940986"/>
      </dsp:txXfrm>
    </dsp:sp>
    <dsp:sp modelId="{4C9F613A-CE68-4039-8C5A-AAE9CD836672}">
      <dsp:nvSpPr>
        <dsp:cNvPr id="0" name=""/>
        <dsp:cNvSpPr/>
      </dsp:nvSpPr>
      <dsp:spPr>
        <a:xfrm>
          <a:off x="5178323" y="2225593"/>
          <a:ext cx="1568311" cy="940986"/>
        </a:xfrm>
        <a:prstGeom prst="rect">
          <a:avLst/>
        </a:prstGeom>
        <a:solidFill>
          <a:schemeClr val="accent3">
            <a:hueOff val="8125191"/>
            <a:satOff val="-12191"/>
            <a:lumOff val="-1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14">
                <a:extLst>
                  <a:ext uri="{A12FA001-AC4F-418D-AE19-62706E023703}">
                    <ahyp:hlinkClr xmlns:ahyp="http://schemas.microsoft.com/office/drawing/2018/hyperlinkcolor" val="tx"/>
                  </a:ext>
                </a:extLst>
              </a:hlinkClick>
            </a:rPr>
            <a:t>Peer support ambassador train the trainer training</a:t>
          </a:r>
          <a:endParaRPr lang="en-GB" sz="1300" b="0" kern="1200" dirty="0">
            <a:solidFill>
              <a:schemeClr val="bg1"/>
            </a:solidFill>
          </a:endParaRPr>
        </a:p>
      </dsp:txBody>
      <dsp:txXfrm>
        <a:off x="5178323" y="2225593"/>
        <a:ext cx="1568311" cy="940986"/>
      </dsp:txXfrm>
    </dsp:sp>
    <dsp:sp modelId="{09CEF263-20F8-4BE6-B406-50BB0B15B127}">
      <dsp:nvSpPr>
        <dsp:cNvPr id="0" name=""/>
        <dsp:cNvSpPr/>
      </dsp:nvSpPr>
      <dsp:spPr>
        <a:xfrm>
          <a:off x="6903466" y="2225593"/>
          <a:ext cx="1568311" cy="940986"/>
        </a:xfrm>
        <a:prstGeom prst="rect">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15">
                <a:extLst>
                  <a:ext uri="{A12FA001-AC4F-418D-AE19-62706E023703}">
                    <ahyp:hlinkClr xmlns:ahyp="http://schemas.microsoft.com/office/drawing/2018/hyperlinkcolor" val="tx"/>
                  </a:ext>
                </a:extLst>
              </a:hlinkClick>
            </a:rPr>
            <a:t>Oral Health</a:t>
          </a:r>
          <a:endParaRPr lang="en-GB" sz="1300" b="0" kern="1200" dirty="0">
            <a:solidFill>
              <a:schemeClr val="bg1"/>
            </a:solidFill>
          </a:endParaRPr>
        </a:p>
      </dsp:txBody>
      <dsp:txXfrm>
        <a:off x="6903466" y="2225593"/>
        <a:ext cx="1568311" cy="940986"/>
      </dsp:txXfrm>
    </dsp:sp>
    <dsp:sp modelId="{9D5220E1-CCE5-41F1-865C-CC8F31058F44}">
      <dsp:nvSpPr>
        <dsp:cNvPr id="0" name=""/>
        <dsp:cNvSpPr/>
      </dsp:nvSpPr>
      <dsp:spPr>
        <a:xfrm>
          <a:off x="865467" y="3323410"/>
          <a:ext cx="1568311" cy="940986"/>
        </a:xfrm>
        <a:prstGeom prst="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16">
                <a:extLst>
                  <a:ext uri="{A12FA001-AC4F-418D-AE19-62706E023703}">
                    <ahyp:hlinkClr xmlns:ahyp="http://schemas.microsoft.com/office/drawing/2018/hyperlinkcolor" val="tx"/>
                  </a:ext>
                </a:extLst>
              </a:hlinkClick>
            </a:rPr>
            <a:t>Connect 5 Mental Health Training for Workplaces</a:t>
          </a:r>
          <a:endParaRPr lang="en-GB" sz="1300" b="0" kern="1200" dirty="0">
            <a:solidFill>
              <a:schemeClr val="bg1"/>
            </a:solidFill>
          </a:endParaRPr>
        </a:p>
      </dsp:txBody>
      <dsp:txXfrm>
        <a:off x="865467" y="3323410"/>
        <a:ext cx="1568311" cy="940986"/>
      </dsp:txXfrm>
    </dsp:sp>
    <dsp:sp modelId="{85AD4A1D-7C77-4DDA-B3B7-D4E84E9F8175}">
      <dsp:nvSpPr>
        <dsp:cNvPr id="0" name=""/>
        <dsp:cNvSpPr/>
      </dsp:nvSpPr>
      <dsp:spPr>
        <a:xfrm>
          <a:off x="2590610" y="3323410"/>
          <a:ext cx="1568311" cy="940986"/>
        </a:xfrm>
        <a:prstGeom prst="rect">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17">
                <a:extLst>
                  <a:ext uri="{A12FA001-AC4F-418D-AE19-62706E023703}">
                    <ahyp:hlinkClr xmlns:ahyp="http://schemas.microsoft.com/office/drawing/2018/hyperlinkcolor" val="tx"/>
                  </a:ext>
                </a:extLst>
              </a:hlinkClick>
            </a:rPr>
            <a:t>Connect 5 Level 3 (Mental Health)</a:t>
          </a:r>
          <a:endParaRPr lang="en-GB" sz="1300" b="0" kern="1200" dirty="0">
            <a:solidFill>
              <a:schemeClr val="bg1"/>
            </a:solidFill>
          </a:endParaRPr>
        </a:p>
      </dsp:txBody>
      <dsp:txXfrm>
        <a:off x="2590610" y="3323410"/>
        <a:ext cx="1568311" cy="940986"/>
      </dsp:txXfrm>
    </dsp:sp>
    <dsp:sp modelId="{2B3A3A3C-E81F-4A05-9454-12BFB68B15C8}">
      <dsp:nvSpPr>
        <dsp:cNvPr id="0" name=""/>
        <dsp:cNvSpPr/>
      </dsp:nvSpPr>
      <dsp:spPr>
        <a:xfrm>
          <a:off x="4315752" y="3323410"/>
          <a:ext cx="1568311" cy="940986"/>
        </a:xfrm>
        <a:prstGeom prst="rect">
          <a:avLst/>
        </a:prstGeom>
        <a:solidFill>
          <a:schemeClr val="accent3">
            <a:hueOff val="10625249"/>
            <a:satOff val="-15942"/>
            <a:lumOff val="-2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18">
                <a:extLst>
                  <a:ext uri="{A12FA001-AC4F-418D-AE19-62706E023703}">
                    <ahyp:hlinkClr xmlns:ahyp="http://schemas.microsoft.com/office/drawing/2018/hyperlinkcolor" val="tx"/>
                  </a:ext>
                </a:extLst>
              </a:hlinkClick>
            </a:rPr>
            <a:t>Making Every Contact Count (Tier 2) Kent</a:t>
          </a:r>
          <a:endParaRPr lang="en-GB" sz="1300" b="0" kern="1200" dirty="0">
            <a:solidFill>
              <a:schemeClr val="bg1"/>
            </a:solidFill>
          </a:endParaRPr>
        </a:p>
      </dsp:txBody>
      <dsp:txXfrm>
        <a:off x="4315752" y="3323410"/>
        <a:ext cx="1568311" cy="940986"/>
      </dsp:txXfrm>
    </dsp:sp>
    <dsp:sp modelId="{94E0259E-90BA-4818-BDB9-4CB023CCEF92}">
      <dsp:nvSpPr>
        <dsp:cNvPr id="0" name=""/>
        <dsp:cNvSpPr/>
      </dsp:nvSpPr>
      <dsp:spPr>
        <a:xfrm>
          <a:off x="6040894" y="3323410"/>
          <a:ext cx="1568311" cy="94098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solidFill>
                <a:schemeClr val="bg1"/>
              </a:solidFill>
              <a:hlinkClick xmlns:r="http://schemas.openxmlformats.org/officeDocument/2006/relationships" r:id="rId19">
                <a:extLst>
                  <a:ext uri="{A12FA001-AC4F-418D-AE19-62706E023703}">
                    <ahyp:hlinkClr xmlns:ahyp="http://schemas.microsoft.com/office/drawing/2018/hyperlinkcolor" val="tx"/>
                  </a:ext>
                </a:extLst>
              </a:hlinkClick>
            </a:rPr>
            <a:t>Making Every Contact Count (Tier 3 - with CBT)</a:t>
          </a:r>
          <a:endParaRPr lang="en-GB" sz="1300" b="0" kern="1200" dirty="0">
            <a:solidFill>
              <a:schemeClr val="bg1"/>
            </a:solidFill>
          </a:endParaRPr>
        </a:p>
      </dsp:txBody>
      <dsp:txXfrm>
        <a:off x="6040894" y="3323410"/>
        <a:ext cx="1568311" cy="940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1C489-D278-4328-9FDF-6B20E5C23E47}">
      <dsp:nvSpPr>
        <dsp:cNvPr id="0" name=""/>
        <dsp:cNvSpPr/>
      </dsp:nvSpPr>
      <dsp:spPr>
        <a:xfrm>
          <a:off x="2896" y="29957"/>
          <a:ext cx="1568311" cy="94098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Autism awareness</a:t>
          </a:r>
          <a:endParaRPr lang="en-GB" sz="1500" kern="1200" dirty="0"/>
        </a:p>
      </dsp:txBody>
      <dsp:txXfrm>
        <a:off x="2896" y="29957"/>
        <a:ext cx="1568311" cy="940986"/>
      </dsp:txXfrm>
    </dsp:sp>
    <dsp:sp modelId="{23A7DBE5-1EB0-42A3-AF12-9B761D89F84D}">
      <dsp:nvSpPr>
        <dsp:cNvPr id="0" name=""/>
        <dsp:cNvSpPr/>
      </dsp:nvSpPr>
      <dsp:spPr>
        <a:xfrm>
          <a:off x="1728038" y="29957"/>
          <a:ext cx="1568311" cy="940986"/>
        </a:xfrm>
        <a:prstGeom prst="rect">
          <a:avLst/>
        </a:prstGeom>
        <a:solidFill>
          <a:schemeClr val="accent3">
            <a:hueOff val="592119"/>
            <a:satOff val="-888"/>
            <a:lumOff val="-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Bullying and cyberbullying</a:t>
          </a:r>
          <a:endParaRPr lang="en-GB" sz="1500" kern="1200" dirty="0"/>
        </a:p>
      </dsp:txBody>
      <dsp:txXfrm>
        <a:off x="1728038" y="29957"/>
        <a:ext cx="1568311" cy="940986"/>
      </dsp:txXfrm>
    </dsp:sp>
    <dsp:sp modelId="{8CF0221E-6424-45D0-B1CF-B2FC2C3B9D71}">
      <dsp:nvSpPr>
        <dsp:cNvPr id="0" name=""/>
        <dsp:cNvSpPr/>
      </dsp:nvSpPr>
      <dsp:spPr>
        <a:xfrm>
          <a:off x="3453181" y="29957"/>
          <a:ext cx="1568311" cy="940986"/>
        </a:xfrm>
        <a:prstGeom prst="rect">
          <a:avLst/>
        </a:prstGeom>
        <a:solidFill>
          <a:schemeClr val="accent3">
            <a:hueOff val="1184238"/>
            <a:satOff val="-1777"/>
            <a:lumOff val="-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Child sexual exploitation </a:t>
          </a:r>
          <a:endParaRPr lang="en-GB" sz="1500" kern="1200" dirty="0"/>
        </a:p>
      </dsp:txBody>
      <dsp:txXfrm>
        <a:off x="3453181" y="29957"/>
        <a:ext cx="1568311" cy="940986"/>
      </dsp:txXfrm>
    </dsp:sp>
    <dsp:sp modelId="{2ED1A2B1-2A18-43AD-A40B-8854309CD67A}">
      <dsp:nvSpPr>
        <dsp:cNvPr id="0" name=""/>
        <dsp:cNvSpPr/>
      </dsp:nvSpPr>
      <dsp:spPr>
        <a:xfrm>
          <a:off x="5178323" y="29957"/>
          <a:ext cx="1568311" cy="940986"/>
        </a:xfrm>
        <a:prstGeom prst="rect">
          <a:avLst/>
        </a:prstGeom>
        <a:solidFill>
          <a:schemeClr val="accent3">
            <a:hueOff val="1776357"/>
            <a:satOff val="-2665"/>
            <a:lumOff val="-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Diabetes awareness</a:t>
          </a:r>
          <a:endParaRPr lang="en-GB" sz="1500" kern="1200" dirty="0"/>
        </a:p>
      </dsp:txBody>
      <dsp:txXfrm>
        <a:off x="5178323" y="29957"/>
        <a:ext cx="1568311" cy="940986"/>
      </dsp:txXfrm>
    </dsp:sp>
    <dsp:sp modelId="{53B8AB81-E3B6-454E-9270-39C550948330}">
      <dsp:nvSpPr>
        <dsp:cNvPr id="0" name=""/>
        <dsp:cNvSpPr/>
      </dsp:nvSpPr>
      <dsp:spPr>
        <a:xfrm>
          <a:off x="6903466" y="29957"/>
          <a:ext cx="1568311" cy="940986"/>
        </a:xfrm>
        <a:prstGeom prst="rect">
          <a:avLst/>
        </a:prstGeom>
        <a:solidFill>
          <a:schemeClr val="accent3">
            <a:hueOff val="2368477"/>
            <a:satOff val="-3554"/>
            <a:lumOff val="-5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Equality and diversity</a:t>
          </a:r>
          <a:endParaRPr lang="en-GB" sz="1500" kern="1200" dirty="0"/>
        </a:p>
      </dsp:txBody>
      <dsp:txXfrm>
        <a:off x="6903466" y="29957"/>
        <a:ext cx="1568311" cy="940986"/>
      </dsp:txXfrm>
    </dsp:sp>
    <dsp:sp modelId="{F807252B-213C-445A-98A3-2F6461FD4934}">
      <dsp:nvSpPr>
        <dsp:cNvPr id="0" name=""/>
        <dsp:cNvSpPr/>
      </dsp:nvSpPr>
      <dsp:spPr>
        <a:xfrm>
          <a:off x="2896" y="1127775"/>
          <a:ext cx="1568311" cy="940986"/>
        </a:xfrm>
        <a:prstGeom prst="rect">
          <a:avLst/>
        </a:prstGeom>
        <a:solidFill>
          <a:schemeClr val="accent3">
            <a:hueOff val="2960596"/>
            <a:satOff val="-4442"/>
            <a:lumOff val="-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Fire safety awareness</a:t>
          </a:r>
          <a:endParaRPr lang="en-GB" sz="1500" kern="1200" dirty="0"/>
        </a:p>
      </dsp:txBody>
      <dsp:txXfrm>
        <a:off x="2896" y="1127775"/>
        <a:ext cx="1568311" cy="940986"/>
      </dsp:txXfrm>
    </dsp:sp>
    <dsp:sp modelId="{BE54A8FE-7A45-4B26-8ECF-D6F715D07403}">
      <dsp:nvSpPr>
        <dsp:cNvPr id="0" name=""/>
        <dsp:cNvSpPr/>
      </dsp:nvSpPr>
      <dsp:spPr>
        <a:xfrm>
          <a:off x="1728038" y="1127775"/>
          <a:ext cx="1568311" cy="940986"/>
        </a:xfrm>
        <a:prstGeom prst="rect">
          <a:avLst/>
        </a:prstGeom>
        <a:solidFill>
          <a:schemeClr val="accent3">
            <a:hueOff val="3552715"/>
            <a:satOff val="-5331"/>
            <a:lumOff val="-8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Gangs and youth violence</a:t>
          </a:r>
          <a:endParaRPr lang="en-GB" sz="1500" kern="1200" dirty="0"/>
        </a:p>
      </dsp:txBody>
      <dsp:txXfrm>
        <a:off x="1728038" y="1127775"/>
        <a:ext cx="1568311" cy="940986"/>
      </dsp:txXfrm>
    </dsp:sp>
    <dsp:sp modelId="{503E3486-C5E8-4279-8068-791E23285EB4}">
      <dsp:nvSpPr>
        <dsp:cNvPr id="0" name=""/>
        <dsp:cNvSpPr/>
      </dsp:nvSpPr>
      <dsp:spPr>
        <a:xfrm>
          <a:off x="3453181" y="1127775"/>
          <a:ext cx="1568311" cy="940986"/>
        </a:xfrm>
        <a:prstGeom prst="rect">
          <a:avLst/>
        </a:prstGeom>
        <a:solidFill>
          <a:schemeClr val="accent3">
            <a:hueOff val="4144834"/>
            <a:satOff val="-6219"/>
            <a:lumOff val="-10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GDPR for staff (core)</a:t>
          </a:r>
          <a:endParaRPr lang="en-GB" sz="1500" kern="1200" dirty="0"/>
        </a:p>
      </dsp:txBody>
      <dsp:txXfrm>
        <a:off x="3453181" y="1127775"/>
        <a:ext cx="1568311" cy="940986"/>
      </dsp:txXfrm>
    </dsp:sp>
    <dsp:sp modelId="{1AE7D99B-C2A5-4AFA-8B19-E7B2C0A17D38}">
      <dsp:nvSpPr>
        <dsp:cNvPr id="0" name=""/>
        <dsp:cNvSpPr/>
      </dsp:nvSpPr>
      <dsp:spPr>
        <a:xfrm>
          <a:off x="5178323" y="1127775"/>
          <a:ext cx="1568311" cy="940986"/>
        </a:xfrm>
        <a:prstGeom prst="rect">
          <a:avLst/>
        </a:prstGeom>
        <a:solidFill>
          <a:schemeClr val="accent3">
            <a:hueOff val="4736953"/>
            <a:satOff val="-7107"/>
            <a:lumOff val="-1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Hate crime</a:t>
          </a:r>
          <a:endParaRPr lang="en-GB" sz="1500" kern="1200" dirty="0"/>
        </a:p>
      </dsp:txBody>
      <dsp:txXfrm>
        <a:off x="5178323" y="1127775"/>
        <a:ext cx="1568311" cy="940986"/>
      </dsp:txXfrm>
    </dsp:sp>
    <dsp:sp modelId="{E18D35A6-D3F8-4605-9B34-A64F36DA17FF}">
      <dsp:nvSpPr>
        <dsp:cNvPr id="0" name=""/>
        <dsp:cNvSpPr/>
      </dsp:nvSpPr>
      <dsp:spPr>
        <a:xfrm>
          <a:off x="6903466" y="1127775"/>
          <a:ext cx="1568311" cy="940986"/>
        </a:xfrm>
        <a:prstGeom prst="rect">
          <a:avLst/>
        </a:prstGeom>
        <a:solidFill>
          <a:schemeClr val="accent3">
            <a:hueOff val="5329072"/>
            <a:satOff val="-7996"/>
            <a:lumOff val="-13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Human trafficking and modern day slavery</a:t>
          </a:r>
          <a:endParaRPr lang="en-GB" sz="1500" kern="1200" dirty="0"/>
        </a:p>
      </dsp:txBody>
      <dsp:txXfrm>
        <a:off x="6903466" y="1127775"/>
        <a:ext cx="1568311" cy="940986"/>
      </dsp:txXfrm>
    </dsp:sp>
    <dsp:sp modelId="{6C6F18F2-6C33-4ACE-A006-70F15E32DC4C}">
      <dsp:nvSpPr>
        <dsp:cNvPr id="0" name=""/>
        <dsp:cNvSpPr/>
      </dsp:nvSpPr>
      <dsp:spPr>
        <a:xfrm>
          <a:off x="2896" y="2225593"/>
          <a:ext cx="1568311" cy="940986"/>
        </a:xfrm>
        <a:prstGeom prst="rect">
          <a:avLst/>
        </a:prstGeom>
        <a:solidFill>
          <a:schemeClr val="accent3">
            <a:hueOff val="5921191"/>
            <a:satOff val="-8884"/>
            <a:lumOff val="-14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Information and cyber security</a:t>
          </a:r>
          <a:endParaRPr lang="en-GB" sz="1500" kern="1200" dirty="0"/>
        </a:p>
      </dsp:txBody>
      <dsp:txXfrm>
        <a:off x="2896" y="2225593"/>
        <a:ext cx="1568311" cy="940986"/>
      </dsp:txXfrm>
    </dsp:sp>
    <dsp:sp modelId="{680817BE-7680-4996-8E40-089F6BA3A5CF}">
      <dsp:nvSpPr>
        <dsp:cNvPr id="0" name=""/>
        <dsp:cNvSpPr/>
      </dsp:nvSpPr>
      <dsp:spPr>
        <a:xfrm>
          <a:off x="1728038" y="2225593"/>
          <a:ext cx="1568311" cy="940986"/>
        </a:xfrm>
        <a:prstGeom prst="rect">
          <a:avLst/>
        </a:prstGeom>
        <a:solidFill>
          <a:schemeClr val="accent3">
            <a:hueOff val="6513311"/>
            <a:satOff val="-9773"/>
            <a:lumOff val="-1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Keeping good records</a:t>
          </a:r>
          <a:endParaRPr lang="en-GB" sz="1500" kern="1200" dirty="0"/>
        </a:p>
      </dsp:txBody>
      <dsp:txXfrm>
        <a:off x="1728038" y="2225593"/>
        <a:ext cx="1568311" cy="940986"/>
      </dsp:txXfrm>
    </dsp:sp>
    <dsp:sp modelId="{5495D27E-8F66-42A6-9378-347246413D21}">
      <dsp:nvSpPr>
        <dsp:cNvPr id="0" name=""/>
        <dsp:cNvSpPr/>
      </dsp:nvSpPr>
      <dsp:spPr>
        <a:xfrm>
          <a:off x="3453181" y="2225593"/>
          <a:ext cx="1568311" cy="940986"/>
        </a:xfrm>
        <a:prstGeom prst="rect">
          <a:avLst/>
        </a:prstGeom>
        <a:solidFill>
          <a:schemeClr val="accent3">
            <a:hueOff val="7105429"/>
            <a:satOff val="-10661"/>
            <a:lumOff val="-1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Neglect</a:t>
          </a:r>
          <a:endParaRPr lang="en-GB" sz="1500" kern="1200" dirty="0"/>
        </a:p>
      </dsp:txBody>
      <dsp:txXfrm>
        <a:off x="3453181" y="2225593"/>
        <a:ext cx="1568311" cy="940986"/>
      </dsp:txXfrm>
    </dsp:sp>
    <dsp:sp modelId="{5D8F82DC-5A63-42B7-9CD9-59D533E60F5D}">
      <dsp:nvSpPr>
        <dsp:cNvPr id="0" name=""/>
        <dsp:cNvSpPr/>
      </dsp:nvSpPr>
      <dsp:spPr>
        <a:xfrm>
          <a:off x="5178323" y="2225593"/>
          <a:ext cx="1568311" cy="940986"/>
        </a:xfrm>
        <a:prstGeom prst="rect">
          <a:avLst/>
        </a:prstGeom>
        <a:solidFill>
          <a:schemeClr val="accent3">
            <a:hueOff val="7697549"/>
            <a:satOff val="-11549"/>
            <a:lumOff val="-1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Online safety </a:t>
          </a:r>
          <a:endParaRPr lang="en-GB" sz="1500" kern="1200" dirty="0"/>
        </a:p>
      </dsp:txBody>
      <dsp:txXfrm>
        <a:off x="5178323" y="2225593"/>
        <a:ext cx="1568311" cy="940986"/>
      </dsp:txXfrm>
    </dsp:sp>
    <dsp:sp modelId="{D18A9036-DBE5-4D60-8FCC-7A97B962BD86}">
      <dsp:nvSpPr>
        <dsp:cNvPr id="0" name=""/>
        <dsp:cNvSpPr/>
      </dsp:nvSpPr>
      <dsp:spPr>
        <a:xfrm>
          <a:off x="6903466" y="2225593"/>
          <a:ext cx="1568311" cy="940986"/>
        </a:xfrm>
        <a:prstGeom prst="rect">
          <a:avLst/>
        </a:prstGeom>
        <a:solidFill>
          <a:schemeClr val="accent3">
            <a:hueOff val="8289668"/>
            <a:satOff val="-12438"/>
            <a:lumOff val="-20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Personal safety - lone worker</a:t>
          </a:r>
          <a:endParaRPr lang="en-GB" sz="1500" kern="1200" dirty="0"/>
        </a:p>
      </dsp:txBody>
      <dsp:txXfrm>
        <a:off x="6903466" y="2225593"/>
        <a:ext cx="1568311" cy="940986"/>
      </dsp:txXfrm>
    </dsp:sp>
    <dsp:sp modelId="{312AF2FF-3CE2-4CB2-A38D-563C8AF4DA43}">
      <dsp:nvSpPr>
        <dsp:cNvPr id="0" name=""/>
        <dsp:cNvSpPr/>
      </dsp:nvSpPr>
      <dsp:spPr>
        <a:xfrm>
          <a:off x="2896" y="3323410"/>
          <a:ext cx="1568311" cy="940986"/>
        </a:xfrm>
        <a:prstGeom prst="rect">
          <a:avLst/>
        </a:prstGeom>
        <a:solidFill>
          <a:schemeClr val="accent3">
            <a:hueOff val="8881787"/>
            <a:satOff val="-13326"/>
            <a:lumOff val="-21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Safeguarding adults </a:t>
          </a:r>
          <a:endParaRPr lang="en-GB" sz="1500" kern="1200" dirty="0"/>
        </a:p>
      </dsp:txBody>
      <dsp:txXfrm>
        <a:off x="2896" y="3323410"/>
        <a:ext cx="1568311" cy="940986"/>
      </dsp:txXfrm>
    </dsp:sp>
    <dsp:sp modelId="{F2FB99F5-A850-4185-A5F6-30587E4C94FD}">
      <dsp:nvSpPr>
        <dsp:cNvPr id="0" name=""/>
        <dsp:cNvSpPr/>
      </dsp:nvSpPr>
      <dsp:spPr>
        <a:xfrm>
          <a:off x="1728038" y="3323410"/>
          <a:ext cx="1568311" cy="940986"/>
        </a:xfrm>
        <a:prstGeom prst="rect">
          <a:avLst/>
        </a:prstGeom>
        <a:solidFill>
          <a:schemeClr val="accent3">
            <a:hueOff val="9473906"/>
            <a:satOff val="-14215"/>
            <a:lumOff val="-23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Safeguarding children </a:t>
          </a:r>
          <a:endParaRPr lang="en-GB" sz="1500" kern="1200" dirty="0"/>
        </a:p>
      </dsp:txBody>
      <dsp:txXfrm>
        <a:off x="1728038" y="3323410"/>
        <a:ext cx="1568311" cy="940986"/>
      </dsp:txXfrm>
    </dsp:sp>
    <dsp:sp modelId="{83B58ED7-45EB-4565-A2C9-94C71DE4C452}">
      <dsp:nvSpPr>
        <dsp:cNvPr id="0" name=""/>
        <dsp:cNvSpPr/>
      </dsp:nvSpPr>
      <dsp:spPr>
        <a:xfrm>
          <a:off x="3453181" y="3323410"/>
          <a:ext cx="1568311" cy="940986"/>
        </a:xfrm>
        <a:prstGeom prst="rect">
          <a:avLst/>
        </a:prstGeom>
        <a:solidFill>
          <a:schemeClr val="accent3">
            <a:hueOff val="10066025"/>
            <a:satOff val="-15103"/>
            <a:lumOff val="-24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Self-harm</a:t>
          </a:r>
          <a:endParaRPr lang="en-GB" sz="1500" kern="1200" dirty="0"/>
        </a:p>
      </dsp:txBody>
      <dsp:txXfrm>
        <a:off x="3453181" y="3323410"/>
        <a:ext cx="1568311" cy="940986"/>
      </dsp:txXfrm>
    </dsp:sp>
    <dsp:sp modelId="{31655B40-2CC0-4EDE-A4C2-26C9018070EF}">
      <dsp:nvSpPr>
        <dsp:cNvPr id="0" name=""/>
        <dsp:cNvSpPr/>
      </dsp:nvSpPr>
      <dsp:spPr>
        <a:xfrm>
          <a:off x="5178323" y="3323410"/>
          <a:ext cx="1568311" cy="940986"/>
        </a:xfrm>
        <a:prstGeom prst="rect">
          <a:avLst/>
        </a:prstGeom>
        <a:solidFill>
          <a:schemeClr val="accent3">
            <a:hueOff val="10658145"/>
            <a:satOff val="-15992"/>
            <a:lumOff val="-2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Trauma Awareness</a:t>
          </a:r>
          <a:endParaRPr lang="en-GB" sz="1500" kern="1200" dirty="0"/>
        </a:p>
      </dsp:txBody>
      <dsp:txXfrm>
        <a:off x="5178323" y="3323410"/>
        <a:ext cx="1568311" cy="940986"/>
      </dsp:txXfrm>
    </dsp:sp>
    <dsp:sp modelId="{4B62F20C-19BA-437C-8CB9-BBFA8325F473}">
      <dsp:nvSpPr>
        <dsp:cNvPr id="0" name=""/>
        <dsp:cNvSpPr/>
      </dsp:nvSpPr>
      <dsp:spPr>
        <a:xfrm>
          <a:off x="6903466" y="3323410"/>
          <a:ext cx="1568311" cy="94098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Unconscious bias</a:t>
          </a:r>
          <a:endParaRPr lang="en-GB" sz="1500" kern="1200" dirty="0"/>
        </a:p>
      </dsp:txBody>
      <dsp:txXfrm>
        <a:off x="6903466" y="3323410"/>
        <a:ext cx="1568311" cy="940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3DD32-BE0C-49FA-B541-4650FF26A631}">
      <dsp:nvSpPr>
        <dsp:cNvPr id="0" name=""/>
        <dsp:cNvSpPr/>
      </dsp:nvSpPr>
      <dsp:spPr>
        <a:xfrm>
          <a:off x="614002" y="216039"/>
          <a:ext cx="3238435"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OpenLearn – Open University</a:t>
          </a:r>
        </a:p>
      </dsp:txBody>
      <dsp:txXfrm>
        <a:off x="632736" y="234773"/>
        <a:ext cx="3200967" cy="346292"/>
      </dsp:txXfrm>
    </dsp:sp>
    <dsp:sp modelId="{13EEAA87-344E-4E5B-8F88-D94B52749F31}">
      <dsp:nvSpPr>
        <dsp:cNvPr id="0" name=""/>
        <dsp:cNvSpPr/>
      </dsp:nvSpPr>
      <dsp:spPr>
        <a:xfrm>
          <a:off x="0" y="575272"/>
          <a:ext cx="8712968" cy="437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0320" rIns="113792" bIns="20320" numCol="1" spcCol="1270" anchor="t" anchorCtr="0">
          <a:noAutofit/>
        </a:bodyPr>
        <a:lstStyle/>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a:p>
          <a:pPr marL="114300" lvl="1" indent="-114300" algn="l" defTabSz="533400">
            <a:lnSpc>
              <a:spcPct val="90000"/>
            </a:lnSpc>
            <a:spcBef>
              <a:spcPct val="0"/>
            </a:spcBef>
            <a:spcAft>
              <a:spcPct val="20000"/>
            </a:spcAft>
            <a:buFont typeface="Symbol" panose="05050102010706020507" pitchFamily="18" charset="2"/>
            <a:buChar char=""/>
          </a:pPr>
          <a:endParaRPr lang="en-GB" sz="1200" kern="1200" dirty="0"/>
        </a:p>
      </dsp:txBody>
      <dsp:txXfrm>
        <a:off x="0" y="575272"/>
        <a:ext cx="8712968" cy="4371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1EF0D-FC87-4411-B8A1-715980838354}">
      <dsp:nvSpPr>
        <dsp:cNvPr id="0" name=""/>
        <dsp:cNvSpPr/>
      </dsp:nvSpPr>
      <dsp:spPr>
        <a:xfrm>
          <a:off x="2444" y="599816"/>
          <a:ext cx="1939332" cy="116359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kern="1200" dirty="0"/>
            <a:t>Key skill assessment: communication</a:t>
          </a:r>
        </a:p>
      </dsp:txBody>
      <dsp:txXfrm>
        <a:off x="2444" y="599816"/>
        <a:ext cx="1939332" cy="1163599"/>
      </dsp:txXfrm>
    </dsp:sp>
    <dsp:sp modelId="{8902EC87-FCC5-4462-B570-DBD93DD328F6}">
      <dsp:nvSpPr>
        <dsp:cNvPr id="0" name=""/>
        <dsp:cNvSpPr/>
      </dsp:nvSpPr>
      <dsp:spPr>
        <a:xfrm>
          <a:off x="2135710" y="599816"/>
          <a:ext cx="1939332" cy="1163599"/>
        </a:xfrm>
        <a:prstGeom prst="rect">
          <a:avLst/>
        </a:prstGeom>
        <a:solidFill>
          <a:schemeClr val="accent3">
            <a:hueOff val="1022751"/>
            <a:satOff val="-1535"/>
            <a:lumOff val="-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Key skill assessment unit: working with others</a:t>
          </a:r>
        </a:p>
      </dsp:txBody>
      <dsp:txXfrm>
        <a:off x="2135710" y="599816"/>
        <a:ext cx="1939332" cy="1163599"/>
      </dsp:txXfrm>
    </dsp:sp>
    <dsp:sp modelId="{3AE78570-586A-4BDA-BC9A-20911DC2599F}">
      <dsp:nvSpPr>
        <dsp:cNvPr id="0" name=""/>
        <dsp:cNvSpPr/>
      </dsp:nvSpPr>
      <dsp:spPr>
        <a:xfrm>
          <a:off x="4268976" y="599816"/>
          <a:ext cx="1939332" cy="1163599"/>
        </a:xfrm>
        <a:prstGeom prst="rect">
          <a:avLst/>
        </a:prstGeom>
        <a:solidFill>
          <a:schemeClr val="accent3">
            <a:hueOff val="2045503"/>
            <a:satOff val="-3069"/>
            <a:lumOff val="-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Making sense of mental health problems</a:t>
          </a:r>
        </a:p>
      </dsp:txBody>
      <dsp:txXfrm>
        <a:off x="4268976" y="599816"/>
        <a:ext cx="1939332" cy="1163599"/>
      </dsp:txXfrm>
    </dsp:sp>
    <dsp:sp modelId="{07143D2E-40DF-4BEF-8DD5-A9CA5639B853}">
      <dsp:nvSpPr>
        <dsp:cNvPr id="0" name=""/>
        <dsp:cNvSpPr/>
      </dsp:nvSpPr>
      <dsp:spPr>
        <a:xfrm>
          <a:off x="6402242" y="599816"/>
          <a:ext cx="1939332" cy="1163599"/>
        </a:xfrm>
        <a:prstGeom prst="rect">
          <a:avLst/>
        </a:prstGeom>
        <a:solidFill>
          <a:schemeClr val="accent3">
            <a:hueOff val="3068254"/>
            <a:satOff val="-4604"/>
            <a:lumOff val="-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Understanding depression and anxiety</a:t>
          </a:r>
        </a:p>
      </dsp:txBody>
      <dsp:txXfrm>
        <a:off x="6402242" y="599816"/>
        <a:ext cx="1939332" cy="1163599"/>
      </dsp:txXfrm>
    </dsp:sp>
    <dsp:sp modelId="{136C8E49-E912-4589-A337-22568ED8CB7F}">
      <dsp:nvSpPr>
        <dsp:cNvPr id="0" name=""/>
        <dsp:cNvSpPr/>
      </dsp:nvSpPr>
      <dsp:spPr>
        <a:xfrm>
          <a:off x="2444" y="1957349"/>
          <a:ext cx="1939332" cy="1163599"/>
        </a:xfrm>
        <a:prstGeom prst="rect">
          <a:avLst/>
        </a:prstGeom>
        <a:solidFill>
          <a:schemeClr val="accent3">
            <a:hueOff val="4091005"/>
            <a:satOff val="-6138"/>
            <a:lumOff val="-9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Introducing the voluntary sector</a:t>
          </a:r>
        </a:p>
      </dsp:txBody>
      <dsp:txXfrm>
        <a:off x="2444" y="1957349"/>
        <a:ext cx="1939332" cy="1163599"/>
      </dsp:txXfrm>
    </dsp:sp>
    <dsp:sp modelId="{82ABF76B-A342-42DB-813D-64A7A059DA20}">
      <dsp:nvSpPr>
        <dsp:cNvPr id="0" name=""/>
        <dsp:cNvSpPr/>
      </dsp:nvSpPr>
      <dsp:spPr>
        <a:xfrm>
          <a:off x="2135710" y="1957349"/>
          <a:ext cx="1939332" cy="1163599"/>
        </a:xfrm>
        <a:prstGeom prst="rect">
          <a:avLst/>
        </a:prstGeom>
        <a:solidFill>
          <a:schemeClr val="accent3">
            <a:hueOff val="5113756"/>
            <a:satOff val="-7673"/>
            <a:lumOff val="-12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Numbers, units and arithmetic</a:t>
          </a:r>
        </a:p>
      </dsp:txBody>
      <dsp:txXfrm>
        <a:off x="2135710" y="1957349"/>
        <a:ext cx="1939332" cy="1163599"/>
      </dsp:txXfrm>
    </dsp:sp>
    <dsp:sp modelId="{CB6BE962-E704-4D5F-8877-3D645CC4A8AD}">
      <dsp:nvSpPr>
        <dsp:cNvPr id="0" name=""/>
        <dsp:cNvSpPr/>
      </dsp:nvSpPr>
      <dsp:spPr>
        <a:xfrm>
          <a:off x="4268976" y="1957349"/>
          <a:ext cx="1939332" cy="1163599"/>
        </a:xfrm>
        <a:prstGeom prst="rect">
          <a:avLst/>
        </a:prstGeom>
        <a:solidFill>
          <a:schemeClr val="accent3">
            <a:hueOff val="6136507"/>
            <a:satOff val="-9207"/>
            <a:lumOff val="-14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Essay and report writing skills</a:t>
          </a:r>
        </a:p>
      </dsp:txBody>
      <dsp:txXfrm>
        <a:off x="4268976" y="1957349"/>
        <a:ext cx="1939332" cy="1163599"/>
      </dsp:txXfrm>
    </dsp:sp>
    <dsp:sp modelId="{EF598CE3-7B10-4EE5-A6E1-CEFCFB289B58}">
      <dsp:nvSpPr>
        <dsp:cNvPr id="0" name=""/>
        <dsp:cNvSpPr/>
      </dsp:nvSpPr>
      <dsp:spPr>
        <a:xfrm>
          <a:off x="6402242" y="1957349"/>
          <a:ext cx="1939332" cy="1163599"/>
        </a:xfrm>
        <a:prstGeom prst="rect">
          <a:avLst/>
        </a:prstGeom>
        <a:solidFill>
          <a:schemeClr val="accent3">
            <a:hueOff val="7159259"/>
            <a:satOff val="-10742"/>
            <a:lumOff val="-17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Reading and note taking – preparation for study</a:t>
          </a:r>
        </a:p>
      </dsp:txBody>
      <dsp:txXfrm>
        <a:off x="6402242" y="1957349"/>
        <a:ext cx="1939332" cy="1163599"/>
      </dsp:txXfrm>
    </dsp:sp>
    <dsp:sp modelId="{B7E2D5BD-A58B-4E4E-941A-65B36D0544DD}">
      <dsp:nvSpPr>
        <dsp:cNvPr id="0" name=""/>
        <dsp:cNvSpPr/>
      </dsp:nvSpPr>
      <dsp:spPr>
        <a:xfrm>
          <a:off x="2444" y="3314882"/>
          <a:ext cx="1939332" cy="1163599"/>
        </a:xfrm>
        <a:prstGeom prst="rect">
          <a:avLst/>
        </a:prstGeom>
        <a:solidFill>
          <a:schemeClr val="accent3">
            <a:hueOff val="8182010"/>
            <a:satOff val="-12276"/>
            <a:lumOff val="-1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Grammar matters</a:t>
          </a:r>
        </a:p>
      </dsp:txBody>
      <dsp:txXfrm>
        <a:off x="2444" y="3314882"/>
        <a:ext cx="1939332" cy="1163599"/>
      </dsp:txXfrm>
    </dsp:sp>
    <dsp:sp modelId="{F2A0E7CE-0B7D-4939-934C-B7149DA9E5D6}">
      <dsp:nvSpPr>
        <dsp:cNvPr id="0" name=""/>
        <dsp:cNvSpPr/>
      </dsp:nvSpPr>
      <dsp:spPr>
        <a:xfrm>
          <a:off x="2135710" y="3314882"/>
          <a:ext cx="1939332" cy="1163599"/>
        </a:xfrm>
        <a:prstGeom prst="rect">
          <a:avLst/>
        </a:prstGeom>
        <a:solidFill>
          <a:schemeClr val="accent3">
            <a:hueOff val="9204761"/>
            <a:satOff val="-13811"/>
            <a:lumOff val="-2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Health and safety in the laboratory and field</a:t>
          </a:r>
        </a:p>
      </dsp:txBody>
      <dsp:txXfrm>
        <a:off x="2135710" y="3314882"/>
        <a:ext cx="1939332" cy="1163599"/>
      </dsp:txXfrm>
    </dsp:sp>
    <dsp:sp modelId="{220AFE4F-DEE8-4342-A550-3B99A4FE7E25}">
      <dsp:nvSpPr>
        <dsp:cNvPr id="0" name=""/>
        <dsp:cNvSpPr/>
      </dsp:nvSpPr>
      <dsp:spPr>
        <a:xfrm>
          <a:off x="4268976" y="3314882"/>
          <a:ext cx="1939332" cy="1163599"/>
        </a:xfrm>
        <a:prstGeom prst="rect">
          <a:avLst/>
        </a:prstGeom>
        <a:solidFill>
          <a:schemeClr val="accent3">
            <a:hueOff val="10227513"/>
            <a:satOff val="-15345"/>
            <a:lumOff val="-2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Exercise and mental health</a:t>
          </a:r>
        </a:p>
      </dsp:txBody>
      <dsp:txXfrm>
        <a:off x="4268976" y="3314882"/>
        <a:ext cx="1939332" cy="1163599"/>
      </dsp:txXfrm>
    </dsp:sp>
    <dsp:sp modelId="{81F53A04-10BA-4255-A6C8-7F1BECA9674A}">
      <dsp:nvSpPr>
        <dsp:cNvPr id="0" name=""/>
        <dsp:cNvSpPr/>
      </dsp:nvSpPr>
      <dsp:spPr>
        <a:xfrm>
          <a:off x="6402242" y="3314882"/>
          <a:ext cx="1939332" cy="116359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Obesity: balanced diets and treatment</a:t>
          </a:r>
        </a:p>
      </dsp:txBody>
      <dsp:txXfrm>
        <a:off x="6402242" y="3314882"/>
        <a:ext cx="1939332" cy="1163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1EF0D-FC87-4411-B8A1-715980838354}">
      <dsp:nvSpPr>
        <dsp:cNvPr id="0" name=""/>
        <dsp:cNvSpPr/>
      </dsp:nvSpPr>
      <dsp:spPr>
        <a:xfrm>
          <a:off x="2444" y="527423"/>
          <a:ext cx="1939332" cy="116359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GB" sz="1500" kern="1200" dirty="0"/>
            <a:t>Personalised care core skills</a:t>
          </a:r>
        </a:p>
      </dsp:txBody>
      <dsp:txXfrm>
        <a:off x="2444" y="527423"/>
        <a:ext cx="1939332" cy="1163599"/>
      </dsp:txXfrm>
    </dsp:sp>
    <dsp:sp modelId="{CADFDC1D-E69E-4355-A356-2FD8047BAEE1}">
      <dsp:nvSpPr>
        <dsp:cNvPr id="0" name=""/>
        <dsp:cNvSpPr/>
      </dsp:nvSpPr>
      <dsp:spPr>
        <a:xfrm>
          <a:off x="2135710" y="527423"/>
          <a:ext cx="1939332" cy="1163599"/>
        </a:xfrm>
        <a:prstGeom prst="rect">
          <a:avLst/>
        </a:prstGeom>
        <a:solidFill>
          <a:schemeClr val="accent3">
            <a:hueOff val="1022751"/>
            <a:satOff val="-1535"/>
            <a:lumOff val="-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Shared Decision Making</a:t>
          </a:r>
        </a:p>
      </dsp:txBody>
      <dsp:txXfrm>
        <a:off x="2135710" y="527423"/>
        <a:ext cx="1939332" cy="1163599"/>
      </dsp:txXfrm>
    </dsp:sp>
    <dsp:sp modelId="{8355EDC3-FF50-43B2-9A71-5FFA8DC5726D}">
      <dsp:nvSpPr>
        <dsp:cNvPr id="0" name=""/>
        <dsp:cNvSpPr/>
      </dsp:nvSpPr>
      <dsp:spPr>
        <a:xfrm>
          <a:off x="4268976" y="527423"/>
          <a:ext cx="1939332" cy="1163599"/>
        </a:xfrm>
        <a:prstGeom prst="rect">
          <a:avLst/>
        </a:prstGeom>
        <a:solidFill>
          <a:schemeClr val="accent3">
            <a:hueOff val="2045503"/>
            <a:satOff val="-3069"/>
            <a:lumOff val="-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Personalised Care and Support Planning (PCSP)</a:t>
          </a:r>
        </a:p>
      </dsp:txBody>
      <dsp:txXfrm>
        <a:off x="4268976" y="527423"/>
        <a:ext cx="1939332" cy="1163599"/>
      </dsp:txXfrm>
    </dsp:sp>
    <dsp:sp modelId="{85DE09BA-31B6-49A0-8A0F-4527688B5670}">
      <dsp:nvSpPr>
        <dsp:cNvPr id="0" name=""/>
        <dsp:cNvSpPr/>
      </dsp:nvSpPr>
      <dsp:spPr>
        <a:xfrm>
          <a:off x="6402242" y="527423"/>
          <a:ext cx="1939332" cy="1163599"/>
        </a:xfrm>
        <a:prstGeom prst="rect">
          <a:avLst/>
        </a:prstGeom>
        <a:solidFill>
          <a:schemeClr val="accent3">
            <a:hueOff val="3068254"/>
            <a:satOff val="-4604"/>
            <a:lumOff val="-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Personalised Care and Support Planning (PCSP) – Maternity</a:t>
          </a:r>
        </a:p>
      </dsp:txBody>
      <dsp:txXfrm>
        <a:off x="6402242" y="527423"/>
        <a:ext cx="1939332" cy="1163599"/>
      </dsp:txXfrm>
    </dsp:sp>
    <dsp:sp modelId="{D29DF269-EF45-456C-B925-A4548F9787C5}">
      <dsp:nvSpPr>
        <dsp:cNvPr id="0" name=""/>
        <dsp:cNvSpPr/>
      </dsp:nvSpPr>
      <dsp:spPr>
        <a:xfrm>
          <a:off x="2444" y="1884956"/>
          <a:ext cx="1939332" cy="1163599"/>
        </a:xfrm>
        <a:prstGeom prst="rect">
          <a:avLst/>
        </a:prstGeom>
        <a:solidFill>
          <a:schemeClr val="accent3">
            <a:hueOff val="4091005"/>
            <a:satOff val="-6138"/>
            <a:lumOff val="-9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Healthy Weight Coach</a:t>
          </a:r>
        </a:p>
      </dsp:txBody>
      <dsp:txXfrm>
        <a:off x="2444" y="1884956"/>
        <a:ext cx="1939332" cy="1163599"/>
      </dsp:txXfrm>
    </dsp:sp>
    <dsp:sp modelId="{DE30F366-E85B-4461-97F3-CE75044C1AD4}">
      <dsp:nvSpPr>
        <dsp:cNvPr id="0" name=""/>
        <dsp:cNvSpPr/>
      </dsp:nvSpPr>
      <dsp:spPr>
        <a:xfrm>
          <a:off x="2135710" y="1884956"/>
          <a:ext cx="1939332" cy="1163599"/>
        </a:xfrm>
        <a:prstGeom prst="rect">
          <a:avLst/>
        </a:prstGeom>
        <a:solidFill>
          <a:schemeClr val="accent3">
            <a:hueOff val="5113756"/>
            <a:satOff val="-7673"/>
            <a:lumOff val="-12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Person Centred Approaches</a:t>
          </a:r>
        </a:p>
      </dsp:txBody>
      <dsp:txXfrm>
        <a:off x="2135710" y="1884956"/>
        <a:ext cx="1939332" cy="1163599"/>
      </dsp:txXfrm>
    </dsp:sp>
    <dsp:sp modelId="{21357226-178C-4B06-8F7D-CE75E608DCE4}">
      <dsp:nvSpPr>
        <dsp:cNvPr id="0" name=""/>
        <dsp:cNvSpPr/>
      </dsp:nvSpPr>
      <dsp:spPr>
        <a:xfrm>
          <a:off x="4268976" y="1884956"/>
          <a:ext cx="1939332" cy="1163599"/>
        </a:xfrm>
        <a:prstGeom prst="rect">
          <a:avLst/>
        </a:prstGeom>
        <a:solidFill>
          <a:schemeClr val="accent3">
            <a:hueOff val="6136507"/>
            <a:satOff val="-9207"/>
            <a:lumOff val="-14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Supporting Link Workers to Deliver Social Prescribing – the NHS and NHS Health Education England</a:t>
          </a:r>
        </a:p>
      </dsp:txBody>
      <dsp:txXfrm>
        <a:off x="4268976" y="1884956"/>
        <a:ext cx="1939332" cy="1163599"/>
      </dsp:txXfrm>
    </dsp:sp>
    <dsp:sp modelId="{2C30C102-47CA-4ADC-A874-419392DA3189}">
      <dsp:nvSpPr>
        <dsp:cNvPr id="0" name=""/>
        <dsp:cNvSpPr/>
      </dsp:nvSpPr>
      <dsp:spPr>
        <a:xfrm>
          <a:off x="6402242" y="1884956"/>
          <a:ext cx="1939332" cy="1163599"/>
        </a:xfrm>
        <a:prstGeom prst="rect">
          <a:avLst/>
        </a:prstGeom>
        <a:solidFill>
          <a:schemeClr val="accent3">
            <a:hueOff val="7159259"/>
            <a:satOff val="-10742"/>
            <a:lumOff val="-17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Make Every Contact Count </a:t>
          </a:r>
        </a:p>
      </dsp:txBody>
      <dsp:txXfrm>
        <a:off x="6402242" y="1884956"/>
        <a:ext cx="1939332" cy="1163599"/>
      </dsp:txXfrm>
    </dsp:sp>
    <dsp:sp modelId="{1C715FF3-5A02-466B-8573-604AE7868E01}">
      <dsp:nvSpPr>
        <dsp:cNvPr id="0" name=""/>
        <dsp:cNvSpPr/>
      </dsp:nvSpPr>
      <dsp:spPr>
        <a:xfrm>
          <a:off x="2444" y="3242489"/>
          <a:ext cx="1939332" cy="1163599"/>
        </a:xfrm>
        <a:prstGeom prst="rect">
          <a:avLst/>
        </a:prstGeom>
        <a:solidFill>
          <a:schemeClr val="accent3">
            <a:hueOff val="8182010"/>
            <a:satOff val="-12276"/>
            <a:lumOff val="-1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Tackling Loneliness and Social Isolation</a:t>
          </a:r>
        </a:p>
      </dsp:txBody>
      <dsp:txXfrm>
        <a:off x="2444" y="3242489"/>
        <a:ext cx="1939332" cy="1163599"/>
      </dsp:txXfrm>
    </dsp:sp>
    <dsp:sp modelId="{6BEB3B9F-7D5F-43BB-B071-39C6F465B064}">
      <dsp:nvSpPr>
        <dsp:cNvPr id="0" name=""/>
        <dsp:cNvSpPr/>
      </dsp:nvSpPr>
      <dsp:spPr>
        <a:xfrm>
          <a:off x="2135710" y="3242489"/>
          <a:ext cx="1939332" cy="1163599"/>
        </a:xfrm>
        <a:prstGeom prst="rect">
          <a:avLst/>
        </a:prstGeom>
        <a:solidFill>
          <a:schemeClr val="accent3">
            <a:hueOff val="9204761"/>
            <a:satOff val="-13811"/>
            <a:lumOff val="-2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Physical Activity and Health Programme</a:t>
          </a:r>
        </a:p>
      </dsp:txBody>
      <dsp:txXfrm>
        <a:off x="2135710" y="3242489"/>
        <a:ext cx="1939332" cy="1163599"/>
      </dsp:txXfrm>
    </dsp:sp>
    <dsp:sp modelId="{54C195DE-2A96-4D18-9671-34A3CFB40BCF}">
      <dsp:nvSpPr>
        <dsp:cNvPr id="0" name=""/>
        <dsp:cNvSpPr/>
      </dsp:nvSpPr>
      <dsp:spPr>
        <a:xfrm>
          <a:off x="4268976" y="3242489"/>
          <a:ext cx="1939332" cy="1163599"/>
        </a:xfrm>
        <a:prstGeom prst="rect">
          <a:avLst/>
        </a:prstGeom>
        <a:solidFill>
          <a:schemeClr val="accent3">
            <a:hueOff val="10227513"/>
            <a:satOff val="-15345"/>
            <a:lumOff val="-2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PRosPer – Foundation level – An introduction to personalised care, prehabilitation and rehabilitation</a:t>
          </a:r>
        </a:p>
      </dsp:txBody>
      <dsp:txXfrm>
        <a:off x="4268976" y="3242489"/>
        <a:ext cx="1939332" cy="1163599"/>
      </dsp:txXfrm>
    </dsp:sp>
    <dsp:sp modelId="{2D63D64B-BBF9-4918-8B7C-1AA3BFC78A74}">
      <dsp:nvSpPr>
        <dsp:cNvPr id="0" name=""/>
        <dsp:cNvSpPr/>
      </dsp:nvSpPr>
      <dsp:spPr>
        <a:xfrm>
          <a:off x="6402242" y="3242489"/>
          <a:ext cx="1939332" cy="116359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Frailty</a:t>
          </a:r>
        </a:p>
      </dsp:txBody>
      <dsp:txXfrm>
        <a:off x="6402242" y="3242489"/>
        <a:ext cx="1939332" cy="11635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7F42B-7788-4221-94B0-37FD49BACD52}">
      <dsp:nvSpPr>
        <dsp:cNvPr id="0" name=""/>
        <dsp:cNvSpPr/>
      </dsp:nvSpPr>
      <dsp:spPr>
        <a:xfrm>
          <a:off x="729817" y="1302"/>
          <a:ext cx="2794739" cy="167684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Display Screen Equipment: </a:t>
          </a:r>
          <a:r>
            <a:rPr lang="en-GB" sz="2100" kern="1200" dirty="0">
              <a:hlinkClick xmlns:r="http://schemas.openxmlformats.org/officeDocument/2006/relationships" r:id="rId1"/>
            </a:rPr>
            <a:t>HEE elfh Hub (e-lfh.org.uk)</a:t>
          </a:r>
          <a:endParaRPr lang="en-GB" sz="2100" kern="1200" dirty="0"/>
        </a:p>
      </dsp:txBody>
      <dsp:txXfrm>
        <a:off x="729817" y="1302"/>
        <a:ext cx="2794739" cy="1676843"/>
      </dsp:txXfrm>
    </dsp:sp>
    <dsp:sp modelId="{4B510C45-1701-4A53-8277-629575E89BA8}">
      <dsp:nvSpPr>
        <dsp:cNvPr id="0" name=""/>
        <dsp:cNvSpPr/>
      </dsp:nvSpPr>
      <dsp:spPr>
        <a:xfrm>
          <a:off x="3804030" y="1302"/>
          <a:ext cx="2794739" cy="1676843"/>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0" i="0" kern="1200" dirty="0"/>
            <a:t>Information sharing: advanced information governance for frontline staff: </a:t>
          </a:r>
          <a:r>
            <a:rPr lang="en-GB" sz="2100" kern="1200" dirty="0">
              <a:hlinkClick xmlns:r="http://schemas.openxmlformats.org/officeDocument/2006/relationships" r:id="rId2"/>
            </a:rPr>
            <a:t>HEE elfh Hub (e-lfh.org.uk)</a:t>
          </a:r>
          <a:endParaRPr lang="en-GB" sz="2100" kern="1200" dirty="0"/>
        </a:p>
      </dsp:txBody>
      <dsp:txXfrm>
        <a:off x="3804030" y="1302"/>
        <a:ext cx="2794739" cy="1676843"/>
      </dsp:txXfrm>
    </dsp:sp>
    <dsp:sp modelId="{C8ED845A-8AB0-487C-A59A-557CABFF401F}">
      <dsp:nvSpPr>
        <dsp:cNvPr id="0" name=""/>
        <dsp:cNvSpPr/>
      </dsp:nvSpPr>
      <dsp:spPr>
        <a:xfrm>
          <a:off x="729817" y="1957619"/>
          <a:ext cx="2794739" cy="1676843"/>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0" i="0" kern="1200" dirty="0"/>
            <a:t>Moving and Handling - Level 1: </a:t>
          </a:r>
          <a:r>
            <a:rPr lang="en-GB" sz="2100" kern="1200" dirty="0">
              <a:hlinkClick xmlns:r="http://schemas.openxmlformats.org/officeDocument/2006/relationships" r:id="rId3"/>
            </a:rPr>
            <a:t>HEE elfh Hub (e-lfh.org.uk)</a:t>
          </a:r>
          <a:endParaRPr lang="en-GB" sz="2100" kern="1200" dirty="0"/>
        </a:p>
      </dsp:txBody>
      <dsp:txXfrm>
        <a:off x="729817" y="1957619"/>
        <a:ext cx="2794739" cy="1676843"/>
      </dsp:txXfrm>
    </dsp:sp>
    <dsp:sp modelId="{24325FA2-865C-4B34-970B-B88290FB5685}">
      <dsp:nvSpPr>
        <dsp:cNvPr id="0" name=""/>
        <dsp:cNvSpPr/>
      </dsp:nvSpPr>
      <dsp:spPr>
        <a:xfrm>
          <a:off x="3804030" y="1957619"/>
          <a:ext cx="2794739" cy="1676843"/>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Full Catalogue: </a:t>
          </a:r>
          <a:r>
            <a:rPr lang="en-GB" sz="2100" kern="1200" dirty="0">
              <a:hlinkClick xmlns:r="http://schemas.openxmlformats.org/officeDocument/2006/relationships" r:id="rId4"/>
            </a:rPr>
            <a:t>HEE elfh Hub (e-lfh.org.uk)</a:t>
          </a:r>
          <a:endParaRPr lang="en-GB" sz="2100" kern="1200" dirty="0"/>
        </a:p>
      </dsp:txBody>
      <dsp:txXfrm>
        <a:off x="3804030" y="1957619"/>
        <a:ext cx="2794739" cy="16768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6A2C9D-15FD-4FB4-92FF-87BA54EC1C87}" type="datetimeFigureOut">
              <a:rPr lang="en-GB" smtClean="0"/>
              <a:t>04/11/2022</a:t>
            </a:fld>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43D96-085B-42A6-987F-D92E897F8FDE}" type="slidenum">
              <a:rPr lang="en-GB" smtClean="0"/>
              <a:t>‹#›</a:t>
            </a:fld>
            <a:endParaRPr lang="en-GB" dirty="0"/>
          </a:p>
        </p:txBody>
      </p:sp>
    </p:spTree>
    <p:extLst>
      <p:ext uri="{BB962C8B-B14F-4D97-AF65-F5344CB8AC3E}">
        <p14:creationId xmlns:p14="http://schemas.microsoft.com/office/powerpoint/2010/main" val="378462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0FB054-19C8-3B4E-8390-556163F62799}" type="slidenum">
              <a:rPr lang="en-US" smtClean="0"/>
              <a:t>5</a:t>
            </a:fld>
            <a:endParaRPr lang="en-US" dirty="0"/>
          </a:p>
        </p:txBody>
      </p:sp>
    </p:spTree>
    <p:extLst>
      <p:ext uri="{BB962C8B-B14F-4D97-AF65-F5344CB8AC3E}">
        <p14:creationId xmlns:p14="http://schemas.microsoft.com/office/powerpoint/2010/main" val="3672526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elay 6"/>
          <p:cNvSpPr/>
          <p:nvPr userDrawn="1"/>
        </p:nvSpPr>
        <p:spPr>
          <a:xfrm flipH="1">
            <a:off x="1259632" y="-783932"/>
            <a:ext cx="7020316" cy="6373172"/>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Flowchart: Delay 7"/>
          <p:cNvSpPr/>
          <p:nvPr userDrawn="1"/>
        </p:nvSpPr>
        <p:spPr>
          <a:xfrm flipH="1">
            <a:off x="2771800" y="-783932"/>
            <a:ext cx="7020316" cy="6373172"/>
          </a:xfrm>
          <a:prstGeom prst="flowChartDelay">
            <a:avLst/>
          </a:prstGeom>
          <a:solidFill>
            <a:srgbClr val="330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Flowchart: Delay 8"/>
          <p:cNvSpPr/>
          <p:nvPr userDrawn="1"/>
        </p:nvSpPr>
        <p:spPr>
          <a:xfrm flipH="1">
            <a:off x="4536460" y="-783932"/>
            <a:ext cx="7020316" cy="6373172"/>
          </a:xfrm>
          <a:prstGeom prst="flowChartDelay">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Flowchart: Delay 9"/>
          <p:cNvSpPr/>
          <p:nvPr userDrawn="1"/>
        </p:nvSpPr>
        <p:spPr>
          <a:xfrm flipH="1">
            <a:off x="6480676" y="-783932"/>
            <a:ext cx="7020316" cy="6373172"/>
          </a:xfrm>
          <a:prstGeom prst="flowChartDelay">
            <a:avLst/>
          </a:prstGeom>
          <a:solidFill>
            <a:srgbClr val="00A4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2" name="Rectangle 11"/>
          <p:cNvSpPr/>
          <p:nvPr userDrawn="1"/>
        </p:nvSpPr>
        <p:spPr>
          <a:xfrm>
            <a:off x="1043608" y="0"/>
            <a:ext cx="8424936" cy="558924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323528" y="806847"/>
            <a:ext cx="8640960" cy="1470025"/>
          </a:xfrm>
        </p:spPr>
        <p:txBody>
          <a:bodyPr/>
          <a:lstStyle>
            <a:lvl1pPr>
              <a:defRPr b="1">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044552"/>
            <a:ext cx="6400800" cy="1752600"/>
          </a:xfrm>
        </p:spPr>
        <p:txBody>
          <a:bodyPr/>
          <a:lstStyle>
            <a:lvl1pPr marL="0" indent="0" algn="ctr">
              <a:buNone/>
              <a:defRPr>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8CD91C06-3679-4303-A2DF-BA54CF17A09F}" type="slidenum">
              <a:rPr lang="en-GB" smtClean="0"/>
              <a:t>‹#›</a:t>
            </a:fld>
            <a:endParaRPr lang="en-GB" dirty="0"/>
          </a:p>
        </p:txBody>
      </p:sp>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1520" y="5385117"/>
            <a:ext cx="1031240" cy="1112848"/>
          </a:xfrm>
          <a:prstGeom prst="rect">
            <a:avLst/>
          </a:prstGeom>
          <a:noFill/>
          <a:ln>
            <a:noFill/>
          </a:ln>
        </p:spPr>
      </p:pic>
    </p:spTree>
    <p:extLst>
      <p:ext uri="{BB962C8B-B14F-4D97-AF65-F5344CB8AC3E}">
        <p14:creationId xmlns:p14="http://schemas.microsoft.com/office/powerpoint/2010/main" val="176215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lowchart: Delay 6"/>
          <p:cNvSpPr/>
          <p:nvPr userDrawn="1"/>
        </p:nvSpPr>
        <p:spPr>
          <a:xfrm flipH="1">
            <a:off x="1259632" y="-783932"/>
            <a:ext cx="7020316" cy="6373172"/>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Flowchart: Delay 7"/>
          <p:cNvSpPr/>
          <p:nvPr userDrawn="1"/>
        </p:nvSpPr>
        <p:spPr>
          <a:xfrm flipH="1">
            <a:off x="2771800" y="-783932"/>
            <a:ext cx="7020316" cy="6373172"/>
          </a:xfrm>
          <a:prstGeom prst="flowChartDelay">
            <a:avLst/>
          </a:prstGeom>
          <a:solidFill>
            <a:srgbClr val="330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Flowchart: Delay 8"/>
          <p:cNvSpPr/>
          <p:nvPr userDrawn="1"/>
        </p:nvSpPr>
        <p:spPr>
          <a:xfrm flipH="1">
            <a:off x="4536460" y="-783932"/>
            <a:ext cx="7020316" cy="6373172"/>
          </a:xfrm>
          <a:prstGeom prst="flowChartDelay">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Flowchart: Delay 9"/>
          <p:cNvSpPr/>
          <p:nvPr userDrawn="1"/>
        </p:nvSpPr>
        <p:spPr>
          <a:xfrm flipH="1">
            <a:off x="6480676" y="-783932"/>
            <a:ext cx="7020316" cy="6373172"/>
          </a:xfrm>
          <a:prstGeom prst="flowChartDelay">
            <a:avLst/>
          </a:prstGeom>
          <a:solidFill>
            <a:srgbClr val="00A4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2" name="Rectangle 11"/>
          <p:cNvSpPr/>
          <p:nvPr userDrawn="1"/>
        </p:nvSpPr>
        <p:spPr>
          <a:xfrm>
            <a:off x="1043608" y="0"/>
            <a:ext cx="8424936" cy="558924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323528" y="806847"/>
            <a:ext cx="8640960" cy="1470025"/>
          </a:xfrm>
        </p:spPr>
        <p:txBody>
          <a:bodyPr/>
          <a:lstStyle>
            <a:lvl1pPr>
              <a:defRPr b="1">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044552"/>
            <a:ext cx="6400800" cy="1752600"/>
          </a:xfrm>
        </p:spPr>
        <p:txBody>
          <a:bodyPr/>
          <a:lstStyle>
            <a:lvl1pPr marL="0" indent="0" algn="ctr">
              <a:buNone/>
              <a:defRPr>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a:xfrm>
            <a:off x="6553200" y="6356350"/>
            <a:ext cx="2133600" cy="365125"/>
          </a:xfrm>
        </p:spPr>
        <p:txBody>
          <a:bodyPr/>
          <a:lstStyle/>
          <a:p>
            <a:fld id="{8CD91C06-3679-4303-A2DF-BA54CF17A09F}" type="slidenum">
              <a:rPr lang="en-GB" smtClean="0"/>
              <a:t>‹#›</a:t>
            </a:fld>
            <a:endParaRPr lang="en-GB" dirty="0"/>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bwMode="auto">
          <a:xfrm>
            <a:off x="251520" y="5383207"/>
            <a:ext cx="1031240" cy="1116668"/>
          </a:xfrm>
          <a:prstGeom prst="rect">
            <a:avLst/>
          </a:prstGeom>
          <a:noFill/>
          <a:ln>
            <a:noFill/>
          </a:ln>
        </p:spPr>
      </p:pic>
      <p:sp>
        <p:nvSpPr>
          <p:cNvPr id="14" name="Picture Placeholder 8">
            <a:extLst>
              <a:ext uri="{FF2B5EF4-FFF2-40B4-BE49-F238E27FC236}">
                <a16:creationId xmlns:a16="http://schemas.microsoft.com/office/drawing/2014/main" id="{F79268FD-FF08-46AF-9976-2E6A7F8ECBFA}"/>
              </a:ext>
            </a:extLst>
          </p:cNvPr>
          <p:cNvSpPr>
            <a:spLocks noGrp="1"/>
          </p:cNvSpPr>
          <p:nvPr>
            <p:ph type="pic" sz="quarter" idx="13"/>
          </p:nvPr>
        </p:nvSpPr>
        <p:spPr>
          <a:xfrm>
            <a:off x="1438276" y="5694362"/>
            <a:ext cx="2305050" cy="844550"/>
          </a:xfrm>
        </p:spPr>
        <p:txBody>
          <a:bodyPr/>
          <a:lstStyle/>
          <a:p>
            <a:endParaRPr lang="en-GB" dirty="0"/>
          </a:p>
        </p:txBody>
      </p:sp>
    </p:spTree>
    <p:extLst>
      <p:ext uri="{BB962C8B-B14F-4D97-AF65-F5344CB8AC3E}">
        <p14:creationId xmlns:p14="http://schemas.microsoft.com/office/powerpoint/2010/main" val="159982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TP logo">
    <p:spTree>
      <p:nvGrpSpPr>
        <p:cNvPr id="1" name=""/>
        <p:cNvGrpSpPr/>
        <p:nvPr/>
      </p:nvGrpSpPr>
      <p:grpSpPr>
        <a:xfrm>
          <a:off x="0" y="0"/>
          <a:ext cx="0" cy="0"/>
          <a:chOff x="0" y="0"/>
          <a:chExt cx="0" cy="0"/>
        </a:xfrm>
      </p:grpSpPr>
      <p:sp>
        <p:nvSpPr>
          <p:cNvPr id="2" name="Title 1"/>
          <p:cNvSpPr>
            <a:spLocks noGrp="1"/>
          </p:cNvSpPr>
          <p:nvPr>
            <p:ph type="ctrTitle"/>
          </p:nvPr>
        </p:nvSpPr>
        <p:spPr>
          <a:xfrm>
            <a:off x="323528" y="806847"/>
            <a:ext cx="8640960" cy="1470025"/>
          </a:xfrm>
        </p:spPr>
        <p:txBody>
          <a:bodyPr/>
          <a:lstStyle>
            <a:lvl1pPr>
              <a:defRPr b="1">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044552"/>
            <a:ext cx="6400800" cy="1752600"/>
          </a:xfrm>
        </p:spPr>
        <p:txBody>
          <a:bodyPr/>
          <a:lstStyle>
            <a:lvl1pPr marL="0" indent="0" algn="ctr">
              <a:buNone/>
              <a:defRPr>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a:xfrm>
            <a:off x="6553200" y="6356350"/>
            <a:ext cx="2133600" cy="365125"/>
          </a:xfrm>
        </p:spPr>
        <p:txBody>
          <a:bodyPr/>
          <a:lstStyle/>
          <a:p>
            <a:fld id="{8CD91C06-3679-4303-A2DF-BA54CF17A09F}" type="slidenum">
              <a:rPr lang="en-GB" smtClean="0"/>
              <a:t>‹#›</a:t>
            </a:fld>
            <a:endParaRPr lang="en-GB" dirty="0"/>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455215"/>
            <a:ext cx="1031240" cy="1116668"/>
          </a:xfrm>
          <a:prstGeom prst="rect">
            <a:avLst/>
          </a:prstGeom>
          <a:noFill/>
          <a:ln>
            <a:noFill/>
          </a:ln>
        </p:spPr>
      </p:pic>
      <p:sp>
        <p:nvSpPr>
          <p:cNvPr id="8" name="Picture Placeholder 8">
            <a:extLst>
              <a:ext uri="{FF2B5EF4-FFF2-40B4-BE49-F238E27FC236}">
                <a16:creationId xmlns:a16="http://schemas.microsoft.com/office/drawing/2014/main" id="{9DB344CA-240C-4C94-92C9-777AB730DAD2}"/>
              </a:ext>
            </a:extLst>
          </p:cNvPr>
          <p:cNvSpPr>
            <a:spLocks noGrp="1"/>
          </p:cNvSpPr>
          <p:nvPr>
            <p:ph type="pic" sz="quarter" idx="13"/>
          </p:nvPr>
        </p:nvSpPr>
        <p:spPr>
          <a:xfrm>
            <a:off x="1438276" y="5694362"/>
            <a:ext cx="2305050" cy="844550"/>
          </a:xfrm>
        </p:spPr>
        <p:txBody>
          <a:bodyPr/>
          <a:lstStyle/>
          <a:p>
            <a:endParaRPr lang="en-GB" dirty="0"/>
          </a:p>
        </p:txBody>
      </p:sp>
    </p:spTree>
    <p:extLst>
      <p:ext uri="{BB962C8B-B14F-4D97-AF65-F5344CB8AC3E}">
        <p14:creationId xmlns:p14="http://schemas.microsoft.com/office/powerpoint/2010/main" val="1004431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Additional logo">
    <p:spTree>
      <p:nvGrpSpPr>
        <p:cNvPr id="1" name=""/>
        <p:cNvGrpSpPr/>
        <p:nvPr/>
      </p:nvGrpSpPr>
      <p:grpSpPr>
        <a:xfrm>
          <a:off x="0" y="0"/>
          <a:ext cx="0" cy="0"/>
          <a:chOff x="0" y="0"/>
          <a:chExt cx="0" cy="0"/>
        </a:xfrm>
      </p:grpSpPr>
      <p:sp>
        <p:nvSpPr>
          <p:cNvPr id="2" name="Title 1"/>
          <p:cNvSpPr>
            <a:spLocks noGrp="1"/>
          </p:cNvSpPr>
          <p:nvPr>
            <p:ph type="ctrTitle"/>
          </p:nvPr>
        </p:nvSpPr>
        <p:spPr>
          <a:xfrm>
            <a:off x="323528" y="806847"/>
            <a:ext cx="8640960" cy="1470025"/>
          </a:xfrm>
        </p:spPr>
        <p:txBody>
          <a:bodyPr/>
          <a:lstStyle>
            <a:lvl1pPr>
              <a:defRPr b="1">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044552"/>
            <a:ext cx="6400800" cy="1752600"/>
          </a:xfrm>
        </p:spPr>
        <p:txBody>
          <a:bodyPr/>
          <a:lstStyle>
            <a:lvl1pPr marL="0" indent="0" algn="ctr">
              <a:buNone/>
              <a:defRPr>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8CD91C06-3679-4303-A2DF-BA54CF17A09F}" type="slidenum">
              <a:rPr lang="en-GB" smtClean="0"/>
              <a:t>‹#›</a:t>
            </a:fld>
            <a:endParaRPr lang="en-GB" dirty="0"/>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455215"/>
            <a:ext cx="1031240" cy="1116668"/>
          </a:xfrm>
          <a:prstGeom prst="rect">
            <a:avLst/>
          </a:prstGeom>
          <a:noFill/>
          <a:ln>
            <a:noFill/>
          </a:ln>
        </p:spPr>
      </p:pic>
      <p:sp>
        <p:nvSpPr>
          <p:cNvPr id="9" name="Picture Placeholder 8">
            <a:extLst>
              <a:ext uri="{FF2B5EF4-FFF2-40B4-BE49-F238E27FC236}">
                <a16:creationId xmlns:a16="http://schemas.microsoft.com/office/drawing/2014/main" id="{2CC71F81-2BE6-4905-804E-0CB325976231}"/>
              </a:ext>
            </a:extLst>
          </p:cNvPr>
          <p:cNvSpPr>
            <a:spLocks noGrp="1"/>
          </p:cNvSpPr>
          <p:nvPr>
            <p:ph type="pic" sz="quarter" idx="13"/>
          </p:nvPr>
        </p:nvSpPr>
        <p:spPr>
          <a:xfrm>
            <a:off x="6659563" y="5876925"/>
            <a:ext cx="2305050" cy="844550"/>
          </a:xfrm>
        </p:spPr>
        <p:txBody>
          <a:bodyPr/>
          <a:lstStyle/>
          <a:p>
            <a:endParaRPr lang="en-GB" dirty="0"/>
          </a:p>
        </p:txBody>
      </p:sp>
      <p:sp>
        <p:nvSpPr>
          <p:cNvPr id="7" name="Picture Placeholder 8">
            <a:extLst>
              <a:ext uri="{FF2B5EF4-FFF2-40B4-BE49-F238E27FC236}">
                <a16:creationId xmlns:a16="http://schemas.microsoft.com/office/drawing/2014/main" id="{EC12237E-2D14-47B6-BFD5-85F81EDED01F}"/>
              </a:ext>
            </a:extLst>
          </p:cNvPr>
          <p:cNvSpPr>
            <a:spLocks noGrp="1"/>
          </p:cNvSpPr>
          <p:nvPr>
            <p:ph type="pic" sz="quarter" idx="14"/>
          </p:nvPr>
        </p:nvSpPr>
        <p:spPr>
          <a:xfrm>
            <a:off x="1438276" y="5694362"/>
            <a:ext cx="2305050" cy="844550"/>
          </a:xfrm>
        </p:spPr>
        <p:txBody>
          <a:bodyPr/>
          <a:lstStyle/>
          <a:p>
            <a:endParaRPr lang="en-GB" dirty="0"/>
          </a:p>
        </p:txBody>
      </p:sp>
    </p:spTree>
    <p:extLst>
      <p:ext uri="{BB962C8B-B14F-4D97-AF65-F5344CB8AC3E}">
        <p14:creationId xmlns:p14="http://schemas.microsoft.com/office/powerpoint/2010/main" val="2199821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20" y="188640"/>
            <a:ext cx="8640960" cy="1470025"/>
          </a:xfrm>
        </p:spPr>
        <p:txBody>
          <a:bodyPr/>
          <a:lstStyle>
            <a:lvl1pPr>
              <a:defRPr b="1">
                <a:solidFill>
                  <a:srgbClr val="330072"/>
                </a:solidFill>
                <a:latin typeface="Arial" panose="020B0604020202020204" pitchFamily="34" charset="0"/>
                <a:cs typeface="Arial" panose="020B0604020202020204" pitchFamily="34" charset="0"/>
              </a:defRPr>
            </a:lvl1pPr>
          </a:lstStyle>
          <a:p>
            <a:r>
              <a:rPr lang="en-US" dirty="0"/>
              <a:t>Agenda</a:t>
            </a:r>
            <a:endParaRPr lang="en-GB" dirty="0"/>
          </a:p>
        </p:txBody>
      </p:sp>
      <p:sp>
        <p:nvSpPr>
          <p:cNvPr id="6" name="Slide Number Placeholder 5"/>
          <p:cNvSpPr>
            <a:spLocks noGrp="1"/>
          </p:cNvSpPr>
          <p:nvPr>
            <p:ph type="sldNum" sz="quarter" idx="12"/>
          </p:nvPr>
        </p:nvSpPr>
        <p:spPr/>
        <p:txBody>
          <a:bodyPr/>
          <a:lstStyle/>
          <a:p>
            <a:fld id="{8CD91C06-3679-4303-A2DF-BA54CF17A09F}" type="slidenum">
              <a:rPr lang="en-GB" smtClean="0"/>
              <a:t>‹#›</a:t>
            </a:fld>
            <a:endParaRPr lang="en-GB" dirty="0"/>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bwMode="auto">
          <a:xfrm>
            <a:off x="133355" y="5576146"/>
            <a:ext cx="1031240" cy="1116668"/>
          </a:xfrm>
          <a:prstGeom prst="rect">
            <a:avLst/>
          </a:prstGeom>
          <a:noFill/>
          <a:ln>
            <a:noFill/>
          </a:ln>
        </p:spPr>
      </p:pic>
      <p:sp>
        <p:nvSpPr>
          <p:cNvPr id="7" name="Content Placeholder 3">
            <a:extLst>
              <a:ext uri="{FF2B5EF4-FFF2-40B4-BE49-F238E27FC236}">
                <a16:creationId xmlns:a16="http://schemas.microsoft.com/office/drawing/2014/main" id="{2B4C70DB-10B9-438C-9330-7F9DF8E1B1F6}"/>
              </a:ext>
            </a:extLst>
          </p:cNvPr>
          <p:cNvSpPr>
            <a:spLocks noGrp="1"/>
          </p:cNvSpPr>
          <p:nvPr>
            <p:ph idx="19"/>
          </p:nvPr>
        </p:nvSpPr>
        <p:spPr>
          <a:xfrm>
            <a:off x="142143" y="3594159"/>
            <a:ext cx="7199918" cy="493200"/>
          </a:xfrm>
          <a:solidFill>
            <a:srgbClr val="005EB8"/>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endParaRPr lang="en-GB" dirty="0"/>
          </a:p>
        </p:txBody>
      </p:sp>
      <p:sp>
        <p:nvSpPr>
          <p:cNvPr id="8" name="Content Placeholder 6">
            <a:extLst>
              <a:ext uri="{FF2B5EF4-FFF2-40B4-BE49-F238E27FC236}">
                <a16:creationId xmlns:a16="http://schemas.microsoft.com/office/drawing/2014/main" id="{C3AAC0CD-5460-4711-8453-70D3E9FE64C6}"/>
              </a:ext>
            </a:extLst>
          </p:cNvPr>
          <p:cNvSpPr>
            <a:spLocks noGrp="1"/>
          </p:cNvSpPr>
          <p:nvPr>
            <p:ph idx="25"/>
          </p:nvPr>
        </p:nvSpPr>
        <p:spPr>
          <a:xfrm>
            <a:off x="133355" y="4939489"/>
            <a:ext cx="7199918" cy="493200"/>
          </a:xfrm>
          <a:solidFill>
            <a:srgbClr val="AE2573"/>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endParaRPr lang="en-GB" dirty="0"/>
          </a:p>
        </p:txBody>
      </p:sp>
      <p:sp>
        <p:nvSpPr>
          <p:cNvPr id="9" name="Content Placeholder 7">
            <a:extLst>
              <a:ext uri="{FF2B5EF4-FFF2-40B4-BE49-F238E27FC236}">
                <a16:creationId xmlns:a16="http://schemas.microsoft.com/office/drawing/2014/main" id="{298C90F5-480A-41EA-ABD6-0D4C90DECBDD}"/>
              </a:ext>
            </a:extLst>
          </p:cNvPr>
          <p:cNvSpPr>
            <a:spLocks noGrp="1"/>
          </p:cNvSpPr>
          <p:nvPr>
            <p:ph idx="27"/>
          </p:nvPr>
        </p:nvSpPr>
        <p:spPr>
          <a:xfrm>
            <a:off x="133355" y="4268708"/>
            <a:ext cx="7199918" cy="493200"/>
          </a:xfrm>
          <a:solidFill>
            <a:srgbClr val="330072"/>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endParaRPr lang="en-GB" dirty="0"/>
          </a:p>
        </p:txBody>
      </p:sp>
      <p:sp>
        <p:nvSpPr>
          <p:cNvPr id="10" name="Content Placeholder 3">
            <a:extLst>
              <a:ext uri="{FF2B5EF4-FFF2-40B4-BE49-F238E27FC236}">
                <a16:creationId xmlns:a16="http://schemas.microsoft.com/office/drawing/2014/main" id="{FEC7D5F2-AD9A-4E7E-9365-5E6896B259EE}"/>
              </a:ext>
            </a:extLst>
          </p:cNvPr>
          <p:cNvSpPr>
            <a:spLocks noGrp="1"/>
          </p:cNvSpPr>
          <p:nvPr>
            <p:ph idx="28"/>
          </p:nvPr>
        </p:nvSpPr>
        <p:spPr>
          <a:xfrm>
            <a:off x="142143" y="2980657"/>
            <a:ext cx="7199918" cy="493200"/>
          </a:xfrm>
          <a:solidFill>
            <a:srgbClr val="00A499"/>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endParaRPr lang="en-GB" dirty="0"/>
          </a:p>
        </p:txBody>
      </p:sp>
      <p:sp>
        <p:nvSpPr>
          <p:cNvPr id="12" name="Content Placeholder 3">
            <a:extLst>
              <a:ext uri="{FF2B5EF4-FFF2-40B4-BE49-F238E27FC236}">
                <a16:creationId xmlns:a16="http://schemas.microsoft.com/office/drawing/2014/main" id="{C293714F-65ED-41D3-954B-5CE5412E3B97}"/>
              </a:ext>
            </a:extLst>
          </p:cNvPr>
          <p:cNvSpPr>
            <a:spLocks noGrp="1"/>
          </p:cNvSpPr>
          <p:nvPr>
            <p:ph idx="29"/>
          </p:nvPr>
        </p:nvSpPr>
        <p:spPr>
          <a:xfrm>
            <a:off x="148681" y="1774157"/>
            <a:ext cx="7199918" cy="493200"/>
          </a:xfrm>
          <a:solidFill>
            <a:srgbClr val="330072"/>
          </a:solidFill>
          <a:ln>
            <a:solidFill>
              <a:schemeClr val="accent5">
                <a:lumMod val="75000"/>
              </a:schemeClr>
            </a:solidFill>
          </a:ln>
        </p:spPr>
        <p:txBody>
          <a:bodyPr/>
          <a:lstStyle>
            <a:lvl1pPr>
              <a:defRPr>
                <a:solidFill>
                  <a:schemeClr val="bg1"/>
                </a:solidFill>
              </a:defRPr>
            </a:lvl1pPr>
          </a:lstStyle>
          <a:p>
            <a:endParaRPr lang="en-GB" dirty="0"/>
          </a:p>
        </p:txBody>
      </p:sp>
      <p:sp>
        <p:nvSpPr>
          <p:cNvPr id="13" name="Content Placeholder 3">
            <a:extLst>
              <a:ext uri="{FF2B5EF4-FFF2-40B4-BE49-F238E27FC236}">
                <a16:creationId xmlns:a16="http://schemas.microsoft.com/office/drawing/2014/main" id="{3C1FB753-A057-498B-92AB-3814BF1EC613}"/>
              </a:ext>
            </a:extLst>
          </p:cNvPr>
          <p:cNvSpPr>
            <a:spLocks noGrp="1"/>
          </p:cNvSpPr>
          <p:nvPr>
            <p:ph idx="30"/>
          </p:nvPr>
        </p:nvSpPr>
        <p:spPr>
          <a:xfrm>
            <a:off x="153866" y="2371057"/>
            <a:ext cx="7199918" cy="493200"/>
          </a:xfrm>
          <a:solidFill>
            <a:srgbClr val="AE2573"/>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endParaRPr lang="en-GB" dirty="0"/>
          </a:p>
        </p:txBody>
      </p:sp>
      <p:sp>
        <p:nvSpPr>
          <p:cNvPr id="14" name="Content Placeholder 3">
            <a:extLst>
              <a:ext uri="{FF2B5EF4-FFF2-40B4-BE49-F238E27FC236}">
                <a16:creationId xmlns:a16="http://schemas.microsoft.com/office/drawing/2014/main" id="{A2B408C6-1E04-4003-9068-DF32A9799A5A}"/>
              </a:ext>
            </a:extLst>
          </p:cNvPr>
          <p:cNvSpPr>
            <a:spLocks noGrp="1"/>
          </p:cNvSpPr>
          <p:nvPr>
            <p:ph idx="31"/>
          </p:nvPr>
        </p:nvSpPr>
        <p:spPr>
          <a:xfrm>
            <a:off x="7514847" y="3594159"/>
            <a:ext cx="1488476" cy="493200"/>
          </a:xfrm>
          <a:solidFill>
            <a:srgbClr val="005EB8"/>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a:t>
            </a:r>
          </a:p>
        </p:txBody>
      </p:sp>
      <p:sp>
        <p:nvSpPr>
          <p:cNvPr id="15" name="Content Placeholder 6">
            <a:extLst>
              <a:ext uri="{FF2B5EF4-FFF2-40B4-BE49-F238E27FC236}">
                <a16:creationId xmlns:a16="http://schemas.microsoft.com/office/drawing/2014/main" id="{44DCED4A-7669-46BA-812D-1C71616A8919}"/>
              </a:ext>
            </a:extLst>
          </p:cNvPr>
          <p:cNvSpPr>
            <a:spLocks noGrp="1"/>
          </p:cNvSpPr>
          <p:nvPr>
            <p:ph idx="32"/>
          </p:nvPr>
        </p:nvSpPr>
        <p:spPr>
          <a:xfrm>
            <a:off x="7514847" y="4939489"/>
            <a:ext cx="1488476" cy="493200"/>
          </a:xfrm>
          <a:solidFill>
            <a:srgbClr val="AE2573"/>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 </a:t>
            </a:r>
          </a:p>
        </p:txBody>
      </p:sp>
      <p:sp>
        <p:nvSpPr>
          <p:cNvPr id="16" name="Content Placeholder 7">
            <a:extLst>
              <a:ext uri="{FF2B5EF4-FFF2-40B4-BE49-F238E27FC236}">
                <a16:creationId xmlns:a16="http://schemas.microsoft.com/office/drawing/2014/main" id="{8B367F20-ADC0-4750-9D7E-109FAAC2AB87}"/>
              </a:ext>
            </a:extLst>
          </p:cNvPr>
          <p:cNvSpPr>
            <a:spLocks noGrp="1"/>
          </p:cNvSpPr>
          <p:nvPr>
            <p:ph idx="33"/>
          </p:nvPr>
        </p:nvSpPr>
        <p:spPr>
          <a:xfrm>
            <a:off x="7514847" y="4249076"/>
            <a:ext cx="1488476" cy="493200"/>
          </a:xfrm>
          <a:solidFill>
            <a:srgbClr val="330072"/>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 </a:t>
            </a:r>
          </a:p>
        </p:txBody>
      </p:sp>
      <p:sp>
        <p:nvSpPr>
          <p:cNvPr id="17" name="Content Placeholder 3">
            <a:extLst>
              <a:ext uri="{FF2B5EF4-FFF2-40B4-BE49-F238E27FC236}">
                <a16:creationId xmlns:a16="http://schemas.microsoft.com/office/drawing/2014/main" id="{0F600935-0359-4DFD-9918-81BB46FCD5FB}"/>
              </a:ext>
            </a:extLst>
          </p:cNvPr>
          <p:cNvSpPr>
            <a:spLocks noGrp="1"/>
          </p:cNvSpPr>
          <p:nvPr>
            <p:ph idx="34"/>
          </p:nvPr>
        </p:nvSpPr>
        <p:spPr>
          <a:xfrm>
            <a:off x="7514847" y="2979316"/>
            <a:ext cx="1488476" cy="493200"/>
          </a:xfrm>
          <a:solidFill>
            <a:srgbClr val="00A499"/>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 </a:t>
            </a:r>
          </a:p>
        </p:txBody>
      </p:sp>
      <p:sp>
        <p:nvSpPr>
          <p:cNvPr id="18" name="Content Placeholder 3">
            <a:extLst>
              <a:ext uri="{FF2B5EF4-FFF2-40B4-BE49-F238E27FC236}">
                <a16:creationId xmlns:a16="http://schemas.microsoft.com/office/drawing/2014/main" id="{1349F353-3FBE-43AA-9E35-76508F1B3A80}"/>
              </a:ext>
            </a:extLst>
          </p:cNvPr>
          <p:cNvSpPr>
            <a:spLocks noGrp="1"/>
          </p:cNvSpPr>
          <p:nvPr>
            <p:ph idx="35"/>
          </p:nvPr>
        </p:nvSpPr>
        <p:spPr>
          <a:xfrm>
            <a:off x="7521385" y="1772816"/>
            <a:ext cx="1488476" cy="493200"/>
          </a:xfrm>
          <a:solidFill>
            <a:srgbClr val="330072"/>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 </a:t>
            </a:r>
          </a:p>
        </p:txBody>
      </p:sp>
      <p:sp>
        <p:nvSpPr>
          <p:cNvPr id="19" name="Content Placeholder 3">
            <a:extLst>
              <a:ext uri="{FF2B5EF4-FFF2-40B4-BE49-F238E27FC236}">
                <a16:creationId xmlns:a16="http://schemas.microsoft.com/office/drawing/2014/main" id="{0DDE39CD-E9A1-462B-AA22-F5B5AD373475}"/>
              </a:ext>
            </a:extLst>
          </p:cNvPr>
          <p:cNvSpPr>
            <a:spLocks noGrp="1"/>
          </p:cNvSpPr>
          <p:nvPr>
            <p:ph idx="36"/>
          </p:nvPr>
        </p:nvSpPr>
        <p:spPr>
          <a:xfrm>
            <a:off x="7526570" y="2369716"/>
            <a:ext cx="1488476" cy="493200"/>
          </a:xfrm>
          <a:solidFill>
            <a:srgbClr val="AE2573"/>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 </a:t>
            </a:r>
          </a:p>
        </p:txBody>
      </p:sp>
      <p:sp>
        <p:nvSpPr>
          <p:cNvPr id="20" name="Picture Placeholder 8">
            <a:extLst>
              <a:ext uri="{FF2B5EF4-FFF2-40B4-BE49-F238E27FC236}">
                <a16:creationId xmlns:a16="http://schemas.microsoft.com/office/drawing/2014/main" id="{D204C4DF-E5B7-4BF8-A77E-711B3D9CE442}"/>
              </a:ext>
            </a:extLst>
          </p:cNvPr>
          <p:cNvSpPr>
            <a:spLocks noGrp="1"/>
          </p:cNvSpPr>
          <p:nvPr>
            <p:ph type="pic" sz="quarter" idx="13"/>
          </p:nvPr>
        </p:nvSpPr>
        <p:spPr>
          <a:xfrm>
            <a:off x="1438276" y="5694362"/>
            <a:ext cx="2305050" cy="844550"/>
          </a:xfrm>
        </p:spPr>
        <p:txBody>
          <a:bodyPr/>
          <a:lstStyle/>
          <a:p>
            <a:endParaRPr lang="en-GB" dirty="0"/>
          </a:p>
        </p:txBody>
      </p:sp>
    </p:spTree>
    <p:extLst>
      <p:ext uri="{BB962C8B-B14F-4D97-AF65-F5344CB8AC3E}">
        <p14:creationId xmlns:p14="http://schemas.microsoft.com/office/powerpoint/2010/main" val="3637950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231F20"/>
                </a:solidFill>
                <a:latin typeface="Arial" panose="020B0604020202020204" pitchFamily="34" charset="0"/>
                <a:cs typeface="Arial" panose="020B0604020202020204" pitchFamily="34" charset="0"/>
              </a:defRPr>
            </a:lvl1pPr>
            <a:lvl2pPr>
              <a:defRPr>
                <a:solidFill>
                  <a:srgbClr val="231F20"/>
                </a:solidFill>
                <a:latin typeface="Arial" panose="020B0604020202020204" pitchFamily="34" charset="0"/>
                <a:cs typeface="Arial" panose="020B0604020202020204" pitchFamily="34" charset="0"/>
              </a:defRPr>
            </a:lvl2pPr>
            <a:lvl3pPr>
              <a:defRPr>
                <a:solidFill>
                  <a:srgbClr val="231F20"/>
                </a:solidFill>
                <a:latin typeface="Arial" panose="020B0604020202020204" pitchFamily="34" charset="0"/>
                <a:cs typeface="Arial" panose="020B0604020202020204" pitchFamily="34" charset="0"/>
              </a:defRPr>
            </a:lvl3pPr>
            <a:lvl4pPr>
              <a:defRPr>
                <a:solidFill>
                  <a:srgbClr val="231F20"/>
                </a:solidFill>
                <a:latin typeface="Arial" panose="020B0604020202020204" pitchFamily="34" charset="0"/>
                <a:cs typeface="Arial" panose="020B0604020202020204" pitchFamily="34" charset="0"/>
              </a:defRPr>
            </a:lvl4pPr>
            <a:lvl5pPr>
              <a:defRPr>
                <a:solidFill>
                  <a:srgbClr val="231F2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8CD91C06-3679-4303-A2DF-BA54CF17A09F}" type="slidenum">
              <a:rPr lang="en-GB" smtClean="0"/>
              <a:t>‹#›</a:t>
            </a:fld>
            <a:endParaRPr lang="en-GB" dirty="0"/>
          </a:p>
        </p:txBody>
      </p:sp>
      <p:sp>
        <p:nvSpPr>
          <p:cNvPr id="7" name="Flowchart: Delay 6"/>
          <p:cNvSpPr/>
          <p:nvPr userDrawn="1"/>
        </p:nvSpPr>
        <p:spPr>
          <a:xfrm flipH="1">
            <a:off x="4932040" y="5661248"/>
            <a:ext cx="2123772" cy="2123772"/>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Flowchart: Delay 7"/>
          <p:cNvSpPr/>
          <p:nvPr userDrawn="1"/>
        </p:nvSpPr>
        <p:spPr>
          <a:xfrm flipH="1">
            <a:off x="5796136" y="5661248"/>
            <a:ext cx="2123772" cy="2123772"/>
          </a:xfrm>
          <a:prstGeom prst="flowChartDelay">
            <a:avLst/>
          </a:prstGeom>
          <a:solidFill>
            <a:srgbClr val="330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Flowchart: Delay 8"/>
          <p:cNvSpPr/>
          <p:nvPr userDrawn="1"/>
        </p:nvSpPr>
        <p:spPr>
          <a:xfrm flipH="1">
            <a:off x="6732240" y="5661248"/>
            <a:ext cx="2123772" cy="2123772"/>
          </a:xfrm>
          <a:prstGeom prst="flowChartDelay">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Flowchart: Delay 9"/>
          <p:cNvSpPr/>
          <p:nvPr userDrawn="1"/>
        </p:nvSpPr>
        <p:spPr>
          <a:xfrm flipH="1">
            <a:off x="7653387" y="5661248"/>
            <a:ext cx="2123772" cy="2123772"/>
          </a:xfrm>
          <a:prstGeom prst="flowChartDelay">
            <a:avLst/>
          </a:prstGeom>
          <a:solidFill>
            <a:srgbClr val="00A4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383207"/>
            <a:ext cx="1031240" cy="1116668"/>
          </a:xfrm>
          <a:prstGeom prst="rect">
            <a:avLst/>
          </a:prstGeom>
          <a:noFill/>
          <a:ln>
            <a:noFill/>
          </a:ln>
        </p:spPr>
      </p:pic>
      <p:sp>
        <p:nvSpPr>
          <p:cNvPr id="13" name="Picture Placeholder 8">
            <a:extLst>
              <a:ext uri="{FF2B5EF4-FFF2-40B4-BE49-F238E27FC236}">
                <a16:creationId xmlns:a16="http://schemas.microsoft.com/office/drawing/2014/main" id="{30AE98ED-694F-47B5-847E-7A59ACB2BE11}"/>
              </a:ext>
            </a:extLst>
          </p:cNvPr>
          <p:cNvSpPr>
            <a:spLocks noGrp="1"/>
          </p:cNvSpPr>
          <p:nvPr>
            <p:ph type="pic" sz="quarter" idx="13"/>
          </p:nvPr>
        </p:nvSpPr>
        <p:spPr>
          <a:xfrm>
            <a:off x="1438276" y="5694362"/>
            <a:ext cx="2305050" cy="844550"/>
          </a:xfrm>
        </p:spPr>
        <p:txBody>
          <a:bodyPr/>
          <a:lstStyle/>
          <a:p>
            <a:endParaRPr lang="en-GB" dirty="0"/>
          </a:p>
        </p:txBody>
      </p:sp>
    </p:spTree>
    <p:extLst>
      <p:ext uri="{BB962C8B-B14F-4D97-AF65-F5344CB8AC3E}">
        <p14:creationId xmlns:p14="http://schemas.microsoft.com/office/powerpoint/2010/main" val="3997625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231F20"/>
                </a:solidFill>
                <a:latin typeface="Arial" panose="020B0604020202020204" pitchFamily="34" charset="0"/>
                <a:cs typeface="Arial" panose="020B0604020202020204" pitchFamily="34" charset="0"/>
              </a:defRPr>
            </a:lvl1pPr>
            <a:lvl2pPr>
              <a:defRPr sz="2400">
                <a:solidFill>
                  <a:srgbClr val="231F20"/>
                </a:solidFill>
                <a:latin typeface="Arial" panose="020B0604020202020204" pitchFamily="34" charset="0"/>
                <a:cs typeface="Arial" panose="020B0604020202020204" pitchFamily="34" charset="0"/>
              </a:defRPr>
            </a:lvl2pPr>
            <a:lvl3pPr>
              <a:defRPr sz="2000">
                <a:solidFill>
                  <a:srgbClr val="231F20"/>
                </a:solidFill>
                <a:latin typeface="Arial" panose="020B0604020202020204" pitchFamily="34" charset="0"/>
                <a:cs typeface="Arial" panose="020B0604020202020204" pitchFamily="34" charset="0"/>
              </a:defRPr>
            </a:lvl3pPr>
            <a:lvl4pPr>
              <a:defRPr sz="1800">
                <a:solidFill>
                  <a:srgbClr val="231F20"/>
                </a:solidFill>
                <a:latin typeface="Arial" panose="020B0604020202020204" pitchFamily="34" charset="0"/>
                <a:cs typeface="Arial" panose="020B0604020202020204" pitchFamily="34" charset="0"/>
              </a:defRPr>
            </a:lvl4pPr>
            <a:lvl5pPr>
              <a:defRPr sz="1800">
                <a:solidFill>
                  <a:srgbClr val="231F20"/>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231F20"/>
                </a:solidFill>
                <a:latin typeface="Arial" panose="020B0604020202020204" pitchFamily="34" charset="0"/>
                <a:cs typeface="Arial" panose="020B0604020202020204" pitchFamily="34" charset="0"/>
              </a:defRPr>
            </a:lvl1pPr>
            <a:lvl2pPr>
              <a:defRPr sz="2400">
                <a:solidFill>
                  <a:srgbClr val="231F20"/>
                </a:solidFill>
                <a:latin typeface="Arial" panose="020B0604020202020204" pitchFamily="34" charset="0"/>
                <a:cs typeface="Arial" panose="020B0604020202020204" pitchFamily="34" charset="0"/>
              </a:defRPr>
            </a:lvl2pPr>
            <a:lvl3pPr>
              <a:defRPr sz="2000">
                <a:solidFill>
                  <a:srgbClr val="231F20"/>
                </a:solidFill>
                <a:latin typeface="Arial" panose="020B0604020202020204" pitchFamily="34" charset="0"/>
                <a:cs typeface="Arial" panose="020B0604020202020204" pitchFamily="34" charset="0"/>
              </a:defRPr>
            </a:lvl3pPr>
            <a:lvl4pPr>
              <a:defRPr sz="1800">
                <a:solidFill>
                  <a:srgbClr val="231F20"/>
                </a:solidFill>
                <a:latin typeface="Arial" panose="020B0604020202020204" pitchFamily="34" charset="0"/>
                <a:cs typeface="Arial" panose="020B0604020202020204" pitchFamily="34" charset="0"/>
              </a:defRPr>
            </a:lvl4pPr>
            <a:lvl5pPr>
              <a:defRPr sz="1800">
                <a:solidFill>
                  <a:srgbClr val="231F20"/>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8CD91C06-3679-4303-A2DF-BA54CF17A09F}" type="slidenum">
              <a:rPr lang="en-GB" smtClean="0"/>
              <a:t>‹#›</a:t>
            </a:fld>
            <a:endParaRPr lang="en-GB" dirty="0"/>
          </a:p>
        </p:txBody>
      </p:sp>
      <p:sp>
        <p:nvSpPr>
          <p:cNvPr id="8" name="Flowchart: Delay 7"/>
          <p:cNvSpPr/>
          <p:nvPr userDrawn="1"/>
        </p:nvSpPr>
        <p:spPr>
          <a:xfrm flipH="1">
            <a:off x="4932040" y="5661248"/>
            <a:ext cx="2123772" cy="2123772"/>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Flowchart: Delay 8"/>
          <p:cNvSpPr/>
          <p:nvPr userDrawn="1"/>
        </p:nvSpPr>
        <p:spPr>
          <a:xfrm flipH="1">
            <a:off x="5796136" y="5661248"/>
            <a:ext cx="2123772" cy="2123772"/>
          </a:xfrm>
          <a:prstGeom prst="flowChartDelay">
            <a:avLst/>
          </a:prstGeom>
          <a:solidFill>
            <a:srgbClr val="330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Flowchart: Delay 9"/>
          <p:cNvSpPr/>
          <p:nvPr userDrawn="1"/>
        </p:nvSpPr>
        <p:spPr>
          <a:xfrm flipH="1">
            <a:off x="6732240" y="5661248"/>
            <a:ext cx="2123772" cy="2123772"/>
          </a:xfrm>
          <a:prstGeom prst="flowChartDelay">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Flowchart: Delay 10"/>
          <p:cNvSpPr/>
          <p:nvPr userDrawn="1"/>
        </p:nvSpPr>
        <p:spPr>
          <a:xfrm flipH="1">
            <a:off x="7653387" y="5661248"/>
            <a:ext cx="2123772" cy="2123772"/>
          </a:xfrm>
          <a:prstGeom prst="flowChartDelay">
            <a:avLst/>
          </a:prstGeom>
          <a:solidFill>
            <a:srgbClr val="00A4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383207"/>
            <a:ext cx="1031240" cy="1116668"/>
          </a:xfrm>
          <a:prstGeom prst="rect">
            <a:avLst/>
          </a:prstGeom>
          <a:noFill/>
          <a:ln>
            <a:noFill/>
          </a:ln>
        </p:spPr>
      </p:pic>
      <p:sp>
        <p:nvSpPr>
          <p:cNvPr id="14" name="Picture Placeholder 8">
            <a:extLst>
              <a:ext uri="{FF2B5EF4-FFF2-40B4-BE49-F238E27FC236}">
                <a16:creationId xmlns:a16="http://schemas.microsoft.com/office/drawing/2014/main" id="{B4162F0D-4A2A-405A-8887-3EFC4435B630}"/>
              </a:ext>
            </a:extLst>
          </p:cNvPr>
          <p:cNvSpPr>
            <a:spLocks noGrp="1"/>
          </p:cNvSpPr>
          <p:nvPr>
            <p:ph type="pic" sz="quarter" idx="13"/>
          </p:nvPr>
        </p:nvSpPr>
        <p:spPr>
          <a:xfrm>
            <a:off x="1438276" y="5694362"/>
            <a:ext cx="2305050" cy="844550"/>
          </a:xfrm>
        </p:spPr>
        <p:txBody>
          <a:bodyPr/>
          <a:lstStyle/>
          <a:p>
            <a:endParaRPr lang="en-GB" dirty="0"/>
          </a:p>
        </p:txBody>
      </p:sp>
    </p:spTree>
    <p:extLst>
      <p:ext uri="{BB962C8B-B14F-4D97-AF65-F5344CB8AC3E}">
        <p14:creationId xmlns:p14="http://schemas.microsoft.com/office/powerpoint/2010/main" val="82059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8CD91C06-3679-4303-A2DF-BA54CF17A09F}" type="slidenum">
              <a:rPr lang="en-GB" smtClean="0"/>
              <a:t>‹#›</a:t>
            </a:fld>
            <a:endParaRPr lang="en-GB" dirty="0"/>
          </a:p>
        </p:txBody>
      </p:sp>
      <p:sp>
        <p:nvSpPr>
          <p:cNvPr id="6" name="Flowchart: Delay 5"/>
          <p:cNvSpPr/>
          <p:nvPr userDrawn="1"/>
        </p:nvSpPr>
        <p:spPr>
          <a:xfrm flipH="1">
            <a:off x="4932040" y="5661248"/>
            <a:ext cx="2123772" cy="2123772"/>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7" name="Flowchart: Delay 6"/>
          <p:cNvSpPr/>
          <p:nvPr userDrawn="1"/>
        </p:nvSpPr>
        <p:spPr>
          <a:xfrm flipH="1">
            <a:off x="5796136" y="5661248"/>
            <a:ext cx="2123772" cy="2123772"/>
          </a:xfrm>
          <a:prstGeom prst="flowChartDelay">
            <a:avLst/>
          </a:prstGeom>
          <a:solidFill>
            <a:srgbClr val="330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Flowchart: Delay 7"/>
          <p:cNvSpPr/>
          <p:nvPr userDrawn="1"/>
        </p:nvSpPr>
        <p:spPr>
          <a:xfrm flipH="1">
            <a:off x="6732240" y="5661248"/>
            <a:ext cx="2123772" cy="2123772"/>
          </a:xfrm>
          <a:prstGeom prst="flowChartDelay">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Flowchart: Delay 8"/>
          <p:cNvSpPr/>
          <p:nvPr userDrawn="1"/>
        </p:nvSpPr>
        <p:spPr>
          <a:xfrm flipH="1">
            <a:off x="7653387" y="5661248"/>
            <a:ext cx="2123772" cy="2123772"/>
          </a:xfrm>
          <a:prstGeom prst="flowChartDelay">
            <a:avLst/>
          </a:prstGeom>
          <a:solidFill>
            <a:srgbClr val="00A4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0" name="Picture 9" descr="C:\Users\Bethany.Bland\AppData\Local\Microsoft\Windows\INetCache\Content.Word\ICPv4.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5445224"/>
            <a:ext cx="1031240" cy="1136650"/>
          </a:xfrm>
          <a:prstGeom prst="rect">
            <a:avLst/>
          </a:prstGeom>
          <a:noFill/>
          <a:ln>
            <a:noFill/>
          </a:ln>
        </p:spPr>
      </p:pic>
      <p:sp>
        <p:nvSpPr>
          <p:cNvPr id="11" name="Picture Placeholder 8">
            <a:extLst>
              <a:ext uri="{FF2B5EF4-FFF2-40B4-BE49-F238E27FC236}">
                <a16:creationId xmlns:a16="http://schemas.microsoft.com/office/drawing/2014/main" id="{59FED4C7-4139-4F5C-911D-18D3FDA6551A}"/>
              </a:ext>
            </a:extLst>
          </p:cNvPr>
          <p:cNvSpPr>
            <a:spLocks noGrp="1"/>
          </p:cNvSpPr>
          <p:nvPr>
            <p:ph type="pic" sz="quarter" idx="13"/>
          </p:nvPr>
        </p:nvSpPr>
        <p:spPr>
          <a:xfrm>
            <a:off x="1438276" y="5694362"/>
            <a:ext cx="2305050" cy="844550"/>
          </a:xfrm>
        </p:spPr>
        <p:txBody>
          <a:bodyPr/>
          <a:lstStyle/>
          <a:p>
            <a:endParaRPr lang="en-GB" dirty="0"/>
          </a:p>
        </p:txBody>
      </p:sp>
    </p:spTree>
    <p:extLst>
      <p:ext uri="{BB962C8B-B14F-4D97-AF65-F5344CB8AC3E}">
        <p14:creationId xmlns:p14="http://schemas.microsoft.com/office/powerpoint/2010/main" val="2084002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tatistics / quot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D91C06-3679-4303-A2DF-BA54CF17A09F}" type="slidenum">
              <a:rPr lang="en-GB" smtClean="0"/>
              <a:t>‹#›</a:t>
            </a:fld>
            <a:endParaRPr lang="en-GB" dirty="0"/>
          </a:p>
        </p:txBody>
      </p:sp>
      <p:sp>
        <p:nvSpPr>
          <p:cNvPr id="6" name="Flowchart: Delay 5"/>
          <p:cNvSpPr/>
          <p:nvPr userDrawn="1"/>
        </p:nvSpPr>
        <p:spPr>
          <a:xfrm flipH="1">
            <a:off x="2339752" y="53752"/>
            <a:ext cx="6804248" cy="6804248"/>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455215"/>
            <a:ext cx="1031240" cy="1116668"/>
          </a:xfrm>
          <a:prstGeom prst="rect">
            <a:avLst/>
          </a:prstGeom>
          <a:noFill/>
          <a:ln>
            <a:noFill/>
          </a:ln>
        </p:spPr>
      </p:pic>
      <p:sp>
        <p:nvSpPr>
          <p:cNvPr id="2" name="Title 1"/>
          <p:cNvSpPr>
            <a:spLocks noGrp="1"/>
          </p:cNvSpPr>
          <p:nvPr>
            <p:ph type="title" hasCustomPrompt="1"/>
          </p:nvPr>
        </p:nvSpPr>
        <p:spPr>
          <a:xfrm>
            <a:off x="1835696" y="2132856"/>
            <a:ext cx="8229600" cy="1143000"/>
          </a:xfrm>
        </p:spPr>
        <p:txBody>
          <a:bodyPr/>
          <a:lstStyle>
            <a:lvl1pPr>
              <a:defRPr baseline="0">
                <a:solidFill>
                  <a:schemeClr val="bg1"/>
                </a:solidFill>
                <a:latin typeface="Arial" panose="020B0604020202020204" pitchFamily="34" charset="0"/>
                <a:cs typeface="Arial" panose="020B0604020202020204" pitchFamily="34" charset="0"/>
              </a:defRPr>
            </a:lvl1pPr>
          </a:lstStyle>
          <a:p>
            <a:r>
              <a:rPr lang="en-US" dirty="0"/>
              <a:t>Statistics / quote </a:t>
            </a:r>
            <a:r>
              <a:rPr lang="en-US" dirty="0" err="1"/>
              <a:t>etc</a:t>
            </a:r>
            <a:endParaRPr lang="en-GB" dirty="0"/>
          </a:p>
        </p:txBody>
      </p:sp>
      <p:sp>
        <p:nvSpPr>
          <p:cNvPr id="7" name="Picture Placeholder 8">
            <a:extLst>
              <a:ext uri="{FF2B5EF4-FFF2-40B4-BE49-F238E27FC236}">
                <a16:creationId xmlns:a16="http://schemas.microsoft.com/office/drawing/2014/main" id="{20D6B91F-7B7E-4CDC-9ECD-8011A9CEB4CF}"/>
              </a:ext>
            </a:extLst>
          </p:cNvPr>
          <p:cNvSpPr>
            <a:spLocks noGrp="1"/>
          </p:cNvSpPr>
          <p:nvPr>
            <p:ph type="pic" sz="quarter" idx="13"/>
          </p:nvPr>
        </p:nvSpPr>
        <p:spPr>
          <a:xfrm>
            <a:off x="1438276" y="5694362"/>
            <a:ext cx="2305050" cy="844550"/>
          </a:xfrm>
        </p:spPr>
        <p:txBody>
          <a:bodyPr/>
          <a:lstStyle/>
          <a:p>
            <a:endParaRPr lang="en-GB" dirty="0"/>
          </a:p>
        </p:txBody>
      </p:sp>
    </p:spTree>
    <p:extLst>
      <p:ext uri="{BB962C8B-B14F-4D97-AF65-F5344CB8AC3E}">
        <p14:creationId xmlns:p14="http://schemas.microsoft.com/office/powerpoint/2010/main" val="2855663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0800" y="620688"/>
            <a:ext cx="3600400" cy="1143000"/>
          </a:xfrm>
        </p:spPr>
        <p:txBody>
          <a:bodyPr/>
          <a:lstStyle>
            <a:lvl1pPr>
              <a:defRPr>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8CD91C06-3679-4303-A2DF-BA54CF17A09F}" type="slidenum">
              <a:rPr lang="en-GB" smtClean="0"/>
              <a:t>‹#›</a:t>
            </a:fld>
            <a:endParaRPr lang="en-GB"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455215"/>
            <a:ext cx="1031240" cy="1116668"/>
          </a:xfrm>
          <a:prstGeom prst="rect">
            <a:avLst/>
          </a:prstGeom>
          <a:noFill/>
          <a:ln>
            <a:noFill/>
          </a:ln>
        </p:spPr>
      </p:pic>
      <p:sp>
        <p:nvSpPr>
          <p:cNvPr id="11" name="Flowchart: Delay 10"/>
          <p:cNvSpPr/>
          <p:nvPr userDrawn="1"/>
        </p:nvSpPr>
        <p:spPr>
          <a:xfrm rot="16200000" flipH="1">
            <a:off x="4391516" y="4673462"/>
            <a:ext cx="2123772" cy="2123772"/>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2" name="Flowchart: Delay 11"/>
          <p:cNvSpPr/>
          <p:nvPr userDrawn="1"/>
        </p:nvSpPr>
        <p:spPr>
          <a:xfrm flipH="1">
            <a:off x="2267744" y="2549690"/>
            <a:ext cx="2123772" cy="2123772"/>
          </a:xfrm>
          <a:prstGeom prst="flowChartDelay">
            <a:avLst/>
          </a:prstGeom>
          <a:solidFill>
            <a:srgbClr val="330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Flowchart: Delay 12"/>
          <p:cNvSpPr/>
          <p:nvPr userDrawn="1"/>
        </p:nvSpPr>
        <p:spPr>
          <a:xfrm>
            <a:off x="6500118" y="2549690"/>
            <a:ext cx="2123772" cy="2123772"/>
          </a:xfrm>
          <a:prstGeom prst="flowChartDelay">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4" name="Flowchart: Delay 13"/>
          <p:cNvSpPr/>
          <p:nvPr userDrawn="1"/>
        </p:nvSpPr>
        <p:spPr>
          <a:xfrm rot="5400000" flipH="1">
            <a:off x="4376346" y="441132"/>
            <a:ext cx="2123772" cy="2123772"/>
          </a:xfrm>
          <a:prstGeom prst="flowChartDelay">
            <a:avLst/>
          </a:prstGeom>
          <a:solidFill>
            <a:srgbClr val="00A4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6" name="Curved Connector 15"/>
          <p:cNvCxnSpPr>
            <a:stCxn id="14" idx="0"/>
            <a:endCxn id="13" idx="0"/>
          </p:cNvCxnSpPr>
          <p:nvPr userDrawn="1"/>
        </p:nvCxnSpPr>
        <p:spPr>
          <a:xfrm>
            <a:off x="6500118" y="1503018"/>
            <a:ext cx="1061886" cy="1046672"/>
          </a:xfrm>
          <a:prstGeom prst="curvedConnector2">
            <a:avLst/>
          </a:prstGeom>
          <a:ln>
            <a:solidFill>
              <a:srgbClr val="231F2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userDrawn="1"/>
        </p:nvCxnSpPr>
        <p:spPr>
          <a:xfrm rot="16200000">
            <a:off x="3340257" y="1492392"/>
            <a:ext cx="1061886" cy="1046672"/>
          </a:xfrm>
          <a:prstGeom prst="curvedConnector2">
            <a:avLst/>
          </a:prstGeom>
          <a:ln>
            <a:solidFill>
              <a:srgbClr val="231F20"/>
            </a:solidFill>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userDrawn="1"/>
        </p:nvCxnSpPr>
        <p:spPr>
          <a:xfrm rot="5400000">
            <a:off x="6507681" y="4667743"/>
            <a:ext cx="1061886" cy="1046672"/>
          </a:xfrm>
          <a:prstGeom prst="curvedConnector2">
            <a:avLst/>
          </a:prstGeom>
          <a:ln>
            <a:solidFill>
              <a:srgbClr val="231F20"/>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userDrawn="1"/>
        </p:nvCxnSpPr>
        <p:spPr>
          <a:xfrm flipH="1" flipV="1">
            <a:off x="3337350" y="4660136"/>
            <a:ext cx="1061886" cy="1046672"/>
          </a:xfrm>
          <a:prstGeom prst="curvedConnector2">
            <a:avLst/>
          </a:prstGeom>
          <a:ln>
            <a:solidFill>
              <a:srgbClr val="231F2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4976001" y="1318352"/>
            <a:ext cx="954802"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Step</a:t>
            </a:r>
            <a:r>
              <a:rPr lang="en-GB" baseline="0" dirty="0">
                <a:solidFill>
                  <a:schemeClr val="bg1"/>
                </a:solidFill>
                <a:latin typeface="Arial" panose="020B0604020202020204" pitchFamily="34" charset="0"/>
                <a:cs typeface="Arial" panose="020B0604020202020204" pitchFamily="34" charset="0"/>
              </a:rPr>
              <a:t> 1 </a:t>
            </a:r>
            <a:endParaRPr lang="en-GB" dirty="0">
              <a:solidFill>
                <a:schemeClr val="bg1"/>
              </a:solidFill>
              <a:latin typeface="Arial" panose="020B0604020202020204" pitchFamily="34" charset="0"/>
              <a:cs typeface="Arial" panose="020B0604020202020204" pitchFamily="34" charset="0"/>
            </a:endParaRPr>
          </a:p>
        </p:txBody>
      </p:sp>
      <p:sp>
        <p:nvSpPr>
          <p:cNvPr id="22" name="TextBox 21"/>
          <p:cNvSpPr txBox="1"/>
          <p:nvPr userDrawn="1"/>
        </p:nvSpPr>
        <p:spPr>
          <a:xfrm>
            <a:off x="7130770" y="3426910"/>
            <a:ext cx="862468"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Step</a:t>
            </a:r>
            <a:r>
              <a:rPr lang="en-GB" baseline="0" dirty="0">
                <a:solidFill>
                  <a:schemeClr val="bg1"/>
                </a:solidFill>
                <a:latin typeface="Arial" panose="020B0604020202020204" pitchFamily="34" charset="0"/>
                <a:cs typeface="Arial" panose="020B0604020202020204" pitchFamily="34" charset="0"/>
              </a:rPr>
              <a:t> 2 </a:t>
            </a:r>
            <a:endParaRPr lang="en-GB" dirty="0">
              <a:solidFill>
                <a:schemeClr val="bg1"/>
              </a:solidFill>
              <a:latin typeface="Arial" panose="020B0604020202020204" pitchFamily="34" charset="0"/>
              <a:cs typeface="Arial" panose="020B0604020202020204" pitchFamily="34" charset="0"/>
            </a:endParaRPr>
          </a:p>
        </p:txBody>
      </p:sp>
      <p:sp>
        <p:nvSpPr>
          <p:cNvPr id="24" name="TextBox 23"/>
          <p:cNvSpPr txBox="1"/>
          <p:nvPr userDrawn="1"/>
        </p:nvSpPr>
        <p:spPr>
          <a:xfrm>
            <a:off x="5022168" y="5556631"/>
            <a:ext cx="862468"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Step</a:t>
            </a:r>
            <a:r>
              <a:rPr lang="en-GB" baseline="0" dirty="0">
                <a:solidFill>
                  <a:schemeClr val="bg1"/>
                </a:solidFill>
                <a:latin typeface="Arial" panose="020B0604020202020204" pitchFamily="34" charset="0"/>
                <a:cs typeface="Arial" panose="020B0604020202020204" pitchFamily="34" charset="0"/>
              </a:rPr>
              <a:t> 3 </a:t>
            </a:r>
            <a:endParaRPr lang="en-GB" dirty="0">
              <a:solidFill>
                <a:schemeClr val="bg1"/>
              </a:solidFill>
              <a:latin typeface="Arial" panose="020B0604020202020204" pitchFamily="34" charset="0"/>
              <a:cs typeface="Arial" panose="020B0604020202020204" pitchFamily="34" charset="0"/>
            </a:endParaRPr>
          </a:p>
        </p:txBody>
      </p:sp>
      <p:sp>
        <p:nvSpPr>
          <p:cNvPr id="25" name="TextBox 24"/>
          <p:cNvSpPr txBox="1"/>
          <p:nvPr userDrawn="1"/>
        </p:nvSpPr>
        <p:spPr>
          <a:xfrm>
            <a:off x="2898396" y="3426910"/>
            <a:ext cx="862468"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Step</a:t>
            </a:r>
            <a:r>
              <a:rPr lang="en-GB" baseline="0" dirty="0">
                <a:solidFill>
                  <a:schemeClr val="bg1"/>
                </a:solidFill>
                <a:latin typeface="Arial" panose="020B0604020202020204" pitchFamily="34" charset="0"/>
                <a:cs typeface="Arial" panose="020B0604020202020204" pitchFamily="34" charset="0"/>
              </a:rPr>
              <a:t> 4 </a:t>
            </a:r>
            <a:endParaRPr lang="en-GB" dirty="0">
              <a:solidFill>
                <a:schemeClr val="bg1"/>
              </a:solidFill>
              <a:latin typeface="Arial" panose="020B0604020202020204" pitchFamily="34" charset="0"/>
              <a:cs typeface="Arial" panose="020B0604020202020204" pitchFamily="34" charset="0"/>
            </a:endParaRPr>
          </a:p>
        </p:txBody>
      </p:sp>
      <p:sp>
        <p:nvSpPr>
          <p:cNvPr id="17" name="Picture Placeholder 8">
            <a:extLst>
              <a:ext uri="{FF2B5EF4-FFF2-40B4-BE49-F238E27FC236}">
                <a16:creationId xmlns:a16="http://schemas.microsoft.com/office/drawing/2014/main" id="{17963EE1-AE1B-4898-BC26-40EAA912CC31}"/>
              </a:ext>
            </a:extLst>
          </p:cNvPr>
          <p:cNvSpPr>
            <a:spLocks noGrp="1"/>
          </p:cNvSpPr>
          <p:nvPr>
            <p:ph type="pic" sz="quarter" idx="13"/>
          </p:nvPr>
        </p:nvSpPr>
        <p:spPr>
          <a:xfrm>
            <a:off x="1438276" y="5694362"/>
            <a:ext cx="2305050" cy="844550"/>
          </a:xfrm>
        </p:spPr>
        <p:txBody>
          <a:bodyPr/>
          <a:lstStyle/>
          <a:p>
            <a:endParaRPr lang="en-GB" dirty="0"/>
          </a:p>
        </p:txBody>
      </p:sp>
    </p:spTree>
    <p:extLst>
      <p:ext uri="{BB962C8B-B14F-4D97-AF65-F5344CB8AC3E}">
        <p14:creationId xmlns:p14="http://schemas.microsoft.com/office/powerpoint/2010/main" val="197730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with STP logo">
    <p:spTree>
      <p:nvGrpSpPr>
        <p:cNvPr id="1" name=""/>
        <p:cNvGrpSpPr/>
        <p:nvPr/>
      </p:nvGrpSpPr>
      <p:grpSpPr>
        <a:xfrm>
          <a:off x="0" y="0"/>
          <a:ext cx="0" cy="0"/>
          <a:chOff x="0" y="0"/>
          <a:chExt cx="0" cy="0"/>
        </a:xfrm>
      </p:grpSpPr>
      <p:sp>
        <p:nvSpPr>
          <p:cNvPr id="2" name="Title 1"/>
          <p:cNvSpPr>
            <a:spLocks noGrp="1"/>
          </p:cNvSpPr>
          <p:nvPr>
            <p:ph type="ctrTitle"/>
          </p:nvPr>
        </p:nvSpPr>
        <p:spPr>
          <a:xfrm>
            <a:off x="323528" y="806847"/>
            <a:ext cx="8640960" cy="1470025"/>
          </a:xfrm>
        </p:spPr>
        <p:txBody>
          <a:bodyPr/>
          <a:lstStyle>
            <a:lvl1pPr>
              <a:defRPr b="1">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044552"/>
            <a:ext cx="6400800" cy="1752600"/>
          </a:xfrm>
        </p:spPr>
        <p:txBody>
          <a:bodyPr/>
          <a:lstStyle>
            <a:lvl1pPr marL="0" indent="0" algn="ctr">
              <a:buNone/>
              <a:defRPr>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8CD91C06-3679-4303-A2DF-BA54CF17A09F}" type="slidenum">
              <a:rPr lang="en-GB" smtClean="0"/>
              <a:t>‹#›</a:t>
            </a:fld>
            <a:endParaRPr lang="en-GB" dirty="0"/>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455215"/>
            <a:ext cx="1031240" cy="1116668"/>
          </a:xfrm>
          <a:prstGeom prst="rect">
            <a:avLst/>
          </a:prstGeom>
          <a:noFill/>
          <a:ln>
            <a:noFill/>
          </a:ln>
        </p:spPr>
      </p:pic>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72381"/>
          <a:stretch/>
        </p:blipFill>
        <p:spPr bwMode="auto">
          <a:xfrm>
            <a:off x="7020272" y="6021288"/>
            <a:ext cx="2189912" cy="114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63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dditional logo">
    <p:spTree>
      <p:nvGrpSpPr>
        <p:cNvPr id="1" name=""/>
        <p:cNvGrpSpPr/>
        <p:nvPr/>
      </p:nvGrpSpPr>
      <p:grpSpPr>
        <a:xfrm>
          <a:off x="0" y="0"/>
          <a:ext cx="0" cy="0"/>
          <a:chOff x="0" y="0"/>
          <a:chExt cx="0" cy="0"/>
        </a:xfrm>
      </p:grpSpPr>
      <p:sp>
        <p:nvSpPr>
          <p:cNvPr id="2" name="Title 1"/>
          <p:cNvSpPr>
            <a:spLocks noGrp="1"/>
          </p:cNvSpPr>
          <p:nvPr>
            <p:ph type="ctrTitle"/>
          </p:nvPr>
        </p:nvSpPr>
        <p:spPr>
          <a:xfrm>
            <a:off x="323528" y="806847"/>
            <a:ext cx="8640960" cy="1470025"/>
          </a:xfrm>
        </p:spPr>
        <p:txBody>
          <a:bodyPr/>
          <a:lstStyle>
            <a:lvl1pPr>
              <a:defRPr b="1">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044552"/>
            <a:ext cx="6400800" cy="1752600"/>
          </a:xfrm>
        </p:spPr>
        <p:txBody>
          <a:bodyPr/>
          <a:lstStyle>
            <a:lvl1pPr marL="0" indent="0" algn="ctr">
              <a:buNone/>
              <a:defRPr>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8CD91C06-3679-4303-A2DF-BA54CF17A09F}" type="slidenum">
              <a:rPr lang="en-GB" smtClean="0"/>
              <a:t>‹#›</a:t>
            </a:fld>
            <a:endParaRPr lang="en-GB" dirty="0"/>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455215"/>
            <a:ext cx="1031240" cy="1116668"/>
          </a:xfrm>
          <a:prstGeom prst="rect">
            <a:avLst/>
          </a:prstGeom>
          <a:noFill/>
          <a:ln>
            <a:noFill/>
          </a:ln>
        </p:spPr>
      </p:pic>
      <p:sp>
        <p:nvSpPr>
          <p:cNvPr id="9" name="Picture Placeholder 8">
            <a:extLst>
              <a:ext uri="{FF2B5EF4-FFF2-40B4-BE49-F238E27FC236}">
                <a16:creationId xmlns:a16="http://schemas.microsoft.com/office/drawing/2014/main" id="{2CC71F81-2BE6-4905-804E-0CB325976231}"/>
              </a:ext>
            </a:extLst>
          </p:cNvPr>
          <p:cNvSpPr>
            <a:spLocks noGrp="1"/>
          </p:cNvSpPr>
          <p:nvPr>
            <p:ph type="pic" sz="quarter" idx="13"/>
          </p:nvPr>
        </p:nvSpPr>
        <p:spPr>
          <a:xfrm>
            <a:off x="6659563" y="5876925"/>
            <a:ext cx="2305050" cy="844550"/>
          </a:xfrm>
        </p:spPr>
        <p:txBody>
          <a:bodyPr/>
          <a:lstStyle/>
          <a:p>
            <a:endParaRPr lang="en-GB" dirty="0"/>
          </a:p>
        </p:txBody>
      </p:sp>
    </p:spTree>
    <p:extLst>
      <p:ext uri="{BB962C8B-B14F-4D97-AF65-F5344CB8AC3E}">
        <p14:creationId xmlns:p14="http://schemas.microsoft.com/office/powerpoint/2010/main" val="348478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20" y="188640"/>
            <a:ext cx="8640960" cy="1470025"/>
          </a:xfrm>
        </p:spPr>
        <p:txBody>
          <a:bodyPr/>
          <a:lstStyle>
            <a:lvl1pPr>
              <a:defRPr b="1">
                <a:solidFill>
                  <a:srgbClr val="330072"/>
                </a:solidFill>
                <a:latin typeface="Arial" panose="020B0604020202020204" pitchFamily="34" charset="0"/>
                <a:cs typeface="Arial" panose="020B0604020202020204" pitchFamily="34" charset="0"/>
              </a:defRPr>
            </a:lvl1pPr>
          </a:lstStyle>
          <a:p>
            <a:r>
              <a:rPr lang="en-US" dirty="0"/>
              <a:t>Agenda</a:t>
            </a:r>
            <a:endParaRPr lang="en-GB" dirty="0"/>
          </a:p>
        </p:txBody>
      </p:sp>
      <p:sp>
        <p:nvSpPr>
          <p:cNvPr id="6" name="Slide Number Placeholder 5"/>
          <p:cNvSpPr>
            <a:spLocks noGrp="1"/>
          </p:cNvSpPr>
          <p:nvPr>
            <p:ph type="sldNum" sz="quarter" idx="12"/>
          </p:nvPr>
        </p:nvSpPr>
        <p:spPr/>
        <p:txBody>
          <a:bodyPr/>
          <a:lstStyle/>
          <a:p>
            <a:fld id="{8CD91C06-3679-4303-A2DF-BA54CF17A09F}" type="slidenum">
              <a:rPr lang="en-GB" smtClean="0"/>
              <a:t>‹#›</a:t>
            </a:fld>
            <a:endParaRPr lang="en-GB" dirty="0"/>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bwMode="auto">
          <a:xfrm>
            <a:off x="133355" y="5576146"/>
            <a:ext cx="1031240" cy="1116668"/>
          </a:xfrm>
          <a:prstGeom prst="rect">
            <a:avLst/>
          </a:prstGeom>
          <a:noFill/>
          <a:ln>
            <a:noFill/>
          </a:ln>
        </p:spPr>
      </p:pic>
      <p:sp>
        <p:nvSpPr>
          <p:cNvPr id="7" name="Content Placeholder 3">
            <a:extLst>
              <a:ext uri="{FF2B5EF4-FFF2-40B4-BE49-F238E27FC236}">
                <a16:creationId xmlns:a16="http://schemas.microsoft.com/office/drawing/2014/main" id="{2B4C70DB-10B9-438C-9330-7F9DF8E1B1F6}"/>
              </a:ext>
            </a:extLst>
          </p:cNvPr>
          <p:cNvSpPr>
            <a:spLocks noGrp="1"/>
          </p:cNvSpPr>
          <p:nvPr>
            <p:ph idx="19"/>
          </p:nvPr>
        </p:nvSpPr>
        <p:spPr>
          <a:xfrm>
            <a:off x="142143" y="3594159"/>
            <a:ext cx="7199918" cy="493200"/>
          </a:xfrm>
          <a:solidFill>
            <a:srgbClr val="005EB8"/>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endParaRPr lang="en-GB" dirty="0"/>
          </a:p>
        </p:txBody>
      </p:sp>
      <p:sp>
        <p:nvSpPr>
          <p:cNvPr id="8" name="Content Placeholder 6">
            <a:extLst>
              <a:ext uri="{FF2B5EF4-FFF2-40B4-BE49-F238E27FC236}">
                <a16:creationId xmlns:a16="http://schemas.microsoft.com/office/drawing/2014/main" id="{C3AAC0CD-5460-4711-8453-70D3E9FE64C6}"/>
              </a:ext>
            </a:extLst>
          </p:cNvPr>
          <p:cNvSpPr>
            <a:spLocks noGrp="1"/>
          </p:cNvSpPr>
          <p:nvPr>
            <p:ph idx="25"/>
          </p:nvPr>
        </p:nvSpPr>
        <p:spPr>
          <a:xfrm>
            <a:off x="133355" y="4939489"/>
            <a:ext cx="7199918" cy="493200"/>
          </a:xfrm>
          <a:solidFill>
            <a:srgbClr val="AE2573"/>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endParaRPr lang="en-GB" dirty="0"/>
          </a:p>
        </p:txBody>
      </p:sp>
      <p:sp>
        <p:nvSpPr>
          <p:cNvPr id="9" name="Content Placeholder 7">
            <a:extLst>
              <a:ext uri="{FF2B5EF4-FFF2-40B4-BE49-F238E27FC236}">
                <a16:creationId xmlns:a16="http://schemas.microsoft.com/office/drawing/2014/main" id="{298C90F5-480A-41EA-ABD6-0D4C90DECBDD}"/>
              </a:ext>
            </a:extLst>
          </p:cNvPr>
          <p:cNvSpPr>
            <a:spLocks noGrp="1"/>
          </p:cNvSpPr>
          <p:nvPr>
            <p:ph idx="27"/>
          </p:nvPr>
        </p:nvSpPr>
        <p:spPr>
          <a:xfrm>
            <a:off x="133355" y="4268708"/>
            <a:ext cx="7199918" cy="493200"/>
          </a:xfrm>
          <a:solidFill>
            <a:srgbClr val="330072"/>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endParaRPr lang="en-GB" dirty="0"/>
          </a:p>
        </p:txBody>
      </p:sp>
      <p:sp>
        <p:nvSpPr>
          <p:cNvPr id="10" name="Content Placeholder 3">
            <a:extLst>
              <a:ext uri="{FF2B5EF4-FFF2-40B4-BE49-F238E27FC236}">
                <a16:creationId xmlns:a16="http://schemas.microsoft.com/office/drawing/2014/main" id="{FEC7D5F2-AD9A-4E7E-9365-5E6896B259EE}"/>
              </a:ext>
            </a:extLst>
          </p:cNvPr>
          <p:cNvSpPr>
            <a:spLocks noGrp="1"/>
          </p:cNvSpPr>
          <p:nvPr>
            <p:ph idx="28"/>
          </p:nvPr>
        </p:nvSpPr>
        <p:spPr>
          <a:xfrm>
            <a:off x="142143" y="2980657"/>
            <a:ext cx="7199918" cy="493200"/>
          </a:xfrm>
          <a:solidFill>
            <a:srgbClr val="00A499"/>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endParaRPr lang="en-GB" dirty="0"/>
          </a:p>
        </p:txBody>
      </p:sp>
      <p:sp>
        <p:nvSpPr>
          <p:cNvPr id="12" name="Content Placeholder 3">
            <a:extLst>
              <a:ext uri="{FF2B5EF4-FFF2-40B4-BE49-F238E27FC236}">
                <a16:creationId xmlns:a16="http://schemas.microsoft.com/office/drawing/2014/main" id="{C293714F-65ED-41D3-954B-5CE5412E3B97}"/>
              </a:ext>
            </a:extLst>
          </p:cNvPr>
          <p:cNvSpPr>
            <a:spLocks noGrp="1"/>
          </p:cNvSpPr>
          <p:nvPr>
            <p:ph idx="29"/>
          </p:nvPr>
        </p:nvSpPr>
        <p:spPr>
          <a:xfrm>
            <a:off x="148681" y="1774157"/>
            <a:ext cx="7199918" cy="493200"/>
          </a:xfrm>
          <a:solidFill>
            <a:srgbClr val="330072"/>
          </a:solidFill>
          <a:ln>
            <a:solidFill>
              <a:schemeClr val="accent5">
                <a:lumMod val="75000"/>
              </a:schemeClr>
            </a:solidFill>
          </a:ln>
        </p:spPr>
        <p:txBody>
          <a:bodyPr/>
          <a:lstStyle>
            <a:lvl1pPr>
              <a:defRPr>
                <a:solidFill>
                  <a:schemeClr val="bg1"/>
                </a:solidFill>
              </a:defRPr>
            </a:lvl1pPr>
          </a:lstStyle>
          <a:p>
            <a:endParaRPr lang="en-GB" dirty="0"/>
          </a:p>
        </p:txBody>
      </p:sp>
      <p:sp>
        <p:nvSpPr>
          <p:cNvPr id="13" name="Content Placeholder 3">
            <a:extLst>
              <a:ext uri="{FF2B5EF4-FFF2-40B4-BE49-F238E27FC236}">
                <a16:creationId xmlns:a16="http://schemas.microsoft.com/office/drawing/2014/main" id="{3C1FB753-A057-498B-92AB-3814BF1EC613}"/>
              </a:ext>
            </a:extLst>
          </p:cNvPr>
          <p:cNvSpPr>
            <a:spLocks noGrp="1"/>
          </p:cNvSpPr>
          <p:nvPr>
            <p:ph idx="30"/>
          </p:nvPr>
        </p:nvSpPr>
        <p:spPr>
          <a:xfrm>
            <a:off x="153866" y="2371057"/>
            <a:ext cx="7199918" cy="493200"/>
          </a:xfrm>
          <a:solidFill>
            <a:srgbClr val="AE2573"/>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endParaRPr lang="en-GB" dirty="0"/>
          </a:p>
        </p:txBody>
      </p:sp>
      <p:sp>
        <p:nvSpPr>
          <p:cNvPr id="14" name="Content Placeholder 3">
            <a:extLst>
              <a:ext uri="{FF2B5EF4-FFF2-40B4-BE49-F238E27FC236}">
                <a16:creationId xmlns:a16="http://schemas.microsoft.com/office/drawing/2014/main" id="{A2B408C6-1E04-4003-9068-DF32A9799A5A}"/>
              </a:ext>
            </a:extLst>
          </p:cNvPr>
          <p:cNvSpPr>
            <a:spLocks noGrp="1"/>
          </p:cNvSpPr>
          <p:nvPr>
            <p:ph idx="31"/>
          </p:nvPr>
        </p:nvSpPr>
        <p:spPr>
          <a:xfrm>
            <a:off x="7514847" y="3594159"/>
            <a:ext cx="1488476" cy="493200"/>
          </a:xfrm>
          <a:solidFill>
            <a:srgbClr val="005EB8"/>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a:t>
            </a:r>
          </a:p>
        </p:txBody>
      </p:sp>
      <p:sp>
        <p:nvSpPr>
          <p:cNvPr id="15" name="Content Placeholder 6">
            <a:extLst>
              <a:ext uri="{FF2B5EF4-FFF2-40B4-BE49-F238E27FC236}">
                <a16:creationId xmlns:a16="http://schemas.microsoft.com/office/drawing/2014/main" id="{44DCED4A-7669-46BA-812D-1C71616A8919}"/>
              </a:ext>
            </a:extLst>
          </p:cNvPr>
          <p:cNvSpPr>
            <a:spLocks noGrp="1"/>
          </p:cNvSpPr>
          <p:nvPr>
            <p:ph idx="32"/>
          </p:nvPr>
        </p:nvSpPr>
        <p:spPr>
          <a:xfrm>
            <a:off x="7514847" y="4939489"/>
            <a:ext cx="1488476" cy="493200"/>
          </a:xfrm>
          <a:solidFill>
            <a:srgbClr val="AE2573"/>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 </a:t>
            </a:r>
          </a:p>
        </p:txBody>
      </p:sp>
      <p:sp>
        <p:nvSpPr>
          <p:cNvPr id="16" name="Content Placeholder 7">
            <a:extLst>
              <a:ext uri="{FF2B5EF4-FFF2-40B4-BE49-F238E27FC236}">
                <a16:creationId xmlns:a16="http://schemas.microsoft.com/office/drawing/2014/main" id="{8B367F20-ADC0-4750-9D7E-109FAAC2AB87}"/>
              </a:ext>
            </a:extLst>
          </p:cNvPr>
          <p:cNvSpPr>
            <a:spLocks noGrp="1"/>
          </p:cNvSpPr>
          <p:nvPr>
            <p:ph idx="33"/>
          </p:nvPr>
        </p:nvSpPr>
        <p:spPr>
          <a:xfrm>
            <a:off x="7514847" y="4249076"/>
            <a:ext cx="1488476" cy="493200"/>
          </a:xfrm>
          <a:solidFill>
            <a:srgbClr val="330072"/>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 </a:t>
            </a:r>
          </a:p>
        </p:txBody>
      </p:sp>
      <p:sp>
        <p:nvSpPr>
          <p:cNvPr id="17" name="Content Placeholder 3">
            <a:extLst>
              <a:ext uri="{FF2B5EF4-FFF2-40B4-BE49-F238E27FC236}">
                <a16:creationId xmlns:a16="http://schemas.microsoft.com/office/drawing/2014/main" id="{0F600935-0359-4DFD-9918-81BB46FCD5FB}"/>
              </a:ext>
            </a:extLst>
          </p:cNvPr>
          <p:cNvSpPr>
            <a:spLocks noGrp="1"/>
          </p:cNvSpPr>
          <p:nvPr>
            <p:ph idx="34"/>
          </p:nvPr>
        </p:nvSpPr>
        <p:spPr>
          <a:xfrm>
            <a:off x="7514847" y="2979316"/>
            <a:ext cx="1488476" cy="493200"/>
          </a:xfrm>
          <a:solidFill>
            <a:srgbClr val="00A499"/>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 </a:t>
            </a:r>
          </a:p>
        </p:txBody>
      </p:sp>
      <p:sp>
        <p:nvSpPr>
          <p:cNvPr id="18" name="Content Placeholder 3">
            <a:extLst>
              <a:ext uri="{FF2B5EF4-FFF2-40B4-BE49-F238E27FC236}">
                <a16:creationId xmlns:a16="http://schemas.microsoft.com/office/drawing/2014/main" id="{1349F353-3FBE-43AA-9E35-76508F1B3A80}"/>
              </a:ext>
            </a:extLst>
          </p:cNvPr>
          <p:cNvSpPr>
            <a:spLocks noGrp="1"/>
          </p:cNvSpPr>
          <p:nvPr>
            <p:ph idx="35"/>
          </p:nvPr>
        </p:nvSpPr>
        <p:spPr>
          <a:xfrm>
            <a:off x="7521385" y="1772816"/>
            <a:ext cx="1488476" cy="493200"/>
          </a:xfrm>
          <a:solidFill>
            <a:srgbClr val="330072"/>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 </a:t>
            </a:r>
          </a:p>
        </p:txBody>
      </p:sp>
      <p:sp>
        <p:nvSpPr>
          <p:cNvPr id="19" name="Content Placeholder 3">
            <a:extLst>
              <a:ext uri="{FF2B5EF4-FFF2-40B4-BE49-F238E27FC236}">
                <a16:creationId xmlns:a16="http://schemas.microsoft.com/office/drawing/2014/main" id="{0DDE39CD-E9A1-462B-AA22-F5B5AD373475}"/>
              </a:ext>
            </a:extLst>
          </p:cNvPr>
          <p:cNvSpPr>
            <a:spLocks noGrp="1"/>
          </p:cNvSpPr>
          <p:nvPr>
            <p:ph idx="36"/>
          </p:nvPr>
        </p:nvSpPr>
        <p:spPr>
          <a:xfrm>
            <a:off x="7526570" y="2369716"/>
            <a:ext cx="1488476" cy="493200"/>
          </a:xfrm>
          <a:solidFill>
            <a:srgbClr val="AE2573"/>
          </a:solidFill>
          <a:ln>
            <a:solidFill>
              <a:schemeClr val="accent5">
                <a:lumMod val="75000"/>
              </a:schemeClr>
            </a:solidFill>
          </a:ln>
        </p:spPr>
        <p:txBody>
          <a:bodyPr vert="horz" lIns="72000" tIns="45720" rIns="91440" bIns="45720" rtlCol="0" anchor="ctr">
            <a:noAutofit/>
          </a:bodyPr>
          <a:lstStyle>
            <a:lvl1pPr>
              <a:defRPr>
                <a:solidFill>
                  <a:schemeClr val="bg1"/>
                </a:solidFill>
              </a:defRPr>
            </a:lvl1pPr>
          </a:lstStyle>
          <a:p>
            <a:r>
              <a:rPr lang="en-GB" dirty="0"/>
              <a:t>pp. </a:t>
            </a:r>
          </a:p>
        </p:txBody>
      </p:sp>
    </p:spTree>
    <p:extLst>
      <p:ext uri="{BB962C8B-B14F-4D97-AF65-F5344CB8AC3E}">
        <p14:creationId xmlns:p14="http://schemas.microsoft.com/office/powerpoint/2010/main" val="378620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231F20"/>
                </a:solidFill>
                <a:latin typeface="Arial" panose="020B0604020202020204" pitchFamily="34" charset="0"/>
                <a:cs typeface="Arial" panose="020B0604020202020204" pitchFamily="34" charset="0"/>
              </a:defRPr>
            </a:lvl1pPr>
            <a:lvl2pPr>
              <a:defRPr>
                <a:solidFill>
                  <a:srgbClr val="231F20"/>
                </a:solidFill>
                <a:latin typeface="Arial" panose="020B0604020202020204" pitchFamily="34" charset="0"/>
                <a:cs typeface="Arial" panose="020B0604020202020204" pitchFamily="34" charset="0"/>
              </a:defRPr>
            </a:lvl2pPr>
            <a:lvl3pPr>
              <a:defRPr>
                <a:solidFill>
                  <a:srgbClr val="231F20"/>
                </a:solidFill>
                <a:latin typeface="Arial" panose="020B0604020202020204" pitchFamily="34" charset="0"/>
                <a:cs typeface="Arial" panose="020B0604020202020204" pitchFamily="34" charset="0"/>
              </a:defRPr>
            </a:lvl3pPr>
            <a:lvl4pPr>
              <a:defRPr>
                <a:solidFill>
                  <a:srgbClr val="231F20"/>
                </a:solidFill>
                <a:latin typeface="Arial" panose="020B0604020202020204" pitchFamily="34" charset="0"/>
                <a:cs typeface="Arial" panose="020B0604020202020204" pitchFamily="34" charset="0"/>
              </a:defRPr>
            </a:lvl4pPr>
            <a:lvl5pPr>
              <a:defRPr>
                <a:solidFill>
                  <a:srgbClr val="231F2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8CD91C06-3679-4303-A2DF-BA54CF17A09F}" type="slidenum">
              <a:rPr lang="en-GB" smtClean="0"/>
              <a:t>‹#›</a:t>
            </a:fld>
            <a:endParaRPr lang="en-GB" dirty="0"/>
          </a:p>
        </p:txBody>
      </p:sp>
      <p:sp>
        <p:nvSpPr>
          <p:cNvPr id="7" name="Flowchart: Delay 6"/>
          <p:cNvSpPr/>
          <p:nvPr userDrawn="1"/>
        </p:nvSpPr>
        <p:spPr>
          <a:xfrm flipH="1">
            <a:off x="4932040" y="5661248"/>
            <a:ext cx="2123772" cy="2123772"/>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Flowchart: Delay 7"/>
          <p:cNvSpPr/>
          <p:nvPr userDrawn="1"/>
        </p:nvSpPr>
        <p:spPr>
          <a:xfrm flipH="1">
            <a:off x="5796136" y="5661248"/>
            <a:ext cx="2123772" cy="2123772"/>
          </a:xfrm>
          <a:prstGeom prst="flowChartDelay">
            <a:avLst/>
          </a:prstGeom>
          <a:solidFill>
            <a:srgbClr val="330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Flowchart: Delay 8"/>
          <p:cNvSpPr/>
          <p:nvPr userDrawn="1"/>
        </p:nvSpPr>
        <p:spPr>
          <a:xfrm flipH="1">
            <a:off x="6732240" y="5661248"/>
            <a:ext cx="2123772" cy="2123772"/>
          </a:xfrm>
          <a:prstGeom prst="flowChartDelay">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Flowchart: Delay 9"/>
          <p:cNvSpPr/>
          <p:nvPr userDrawn="1"/>
        </p:nvSpPr>
        <p:spPr>
          <a:xfrm flipH="1">
            <a:off x="7653387" y="5661248"/>
            <a:ext cx="2123772" cy="2123772"/>
          </a:xfrm>
          <a:prstGeom prst="flowChartDelay">
            <a:avLst/>
          </a:prstGeom>
          <a:solidFill>
            <a:srgbClr val="00A4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383207"/>
            <a:ext cx="1031240" cy="1116668"/>
          </a:xfrm>
          <a:prstGeom prst="rect">
            <a:avLst/>
          </a:prstGeom>
          <a:noFill/>
          <a:ln>
            <a:noFill/>
          </a:ln>
        </p:spPr>
      </p:pic>
    </p:spTree>
    <p:extLst>
      <p:ext uri="{BB962C8B-B14F-4D97-AF65-F5344CB8AC3E}">
        <p14:creationId xmlns:p14="http://schemas.microsoft.com/office/powerpoint/2010/main" val="58891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231F20"/>
                </a:solidFill>
                <a:latin typeface="Arial" panose="020B0604020202020204" pitchFamily="34" charset="0"/>
                <a:cs typeface="Arial" panose="020B0604020202020204" pitchFamily="34" charset="0"/>
              </a:defRPr>
            </a:lvl1pPr>
            <a:lvl2pPr>
              <a:defRPr sz="2400">
                <a:solidFill>
                  <a:srgbClr val="231F20"/>
                </a:solidFill>
                <a:latin typeface="Arial" panose="020B0604020202020204" pitchFamily="34" charset="0"/>
                <a:cs typeface="Arial" panose="020B0604020202020204" pitchFamily="34" charset="0"/>
              </a:defRPr>
            </a:lvl2pPr>
            <a:lvl3pPr>
              <a:defRPr sz="2000">
                <a:solidFill>
                  <a:srgbClr val="231F20"/>
                </a:solidFill>
                <a:latin typeface="Arial" panose="020B0604020202020204" pitchFamily="34" charset="0"/>
                <a:cs typeface="Arial" panose="020B0604020202020204" pitchFamily="34" charset="0"/>
              </a:defRPr>
            </a:lvl3pPr>
            <a:lvl4pPr>
              <a:defRPr sz="1800">
                <a:solidFill>
                  <a:srgbClr val="231F20"/>
                </a:solidFill>
                <a:latin typeface="Arial" panose="020B0604020202020204" pitchFamily="34" charset="0"/>
                <a:cs typeface="Arial" panose="020B0604020202020204" pitchFamily="34" charset="0"/>
              </a:defRPr>
            </a:lvl4pPr>
            <a:lvl5pPr>
              <a:defRPr sz="1800">
                <a:solidFill>
                  <a:srgbClr val="231F20"/>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231F20"/>
                </a:solidFill>
                <a:latin typeface="Arial" panose="020B0604020202020204" pitchFamily="34" charset="0"/>
                <a:cs typeface="Arial" panose="020B0604020202020204" pitchFamily="34" charset="0"/>
              </a:defRPr>
            </a:lvl1pPr>
            <a:lvl2pPr>
              <a:defRPr sz="2400">
                <a:solidFill>
                  <a:srgbClr val="231F20"/>
                </a:solidFill>
                <a:latin typeface="Arial" panose="020B0604020202020204" pitchFamily="34" charset="0"/>
                <a:cs typeface="Arial" panose="020B0604020202020204" pitchFamily="34" charset="0"/>
              </a:defRPr>
            </a:lvl2pPr>
            <a:lvl3pPr>
              <a:defRPr sz="2000">
                <a:solidFill>
                  <a:srgbClr val="231F20"/>
                </a:solidFill>
                <a:latin typeface="Arial" panose="020B0604020202020204" pitchFamily="34" charset="0"/>
                <a:cs typeface="Arial" panose="020B0604020202020204" pitchFamily="34" charset="0"/>
              </a:defRPr>
            </a:lvl3pPr>
            <a:lvl4pPr>
              <a:defRPr sz="1800">
                <a:solidFill>
                  <a:srgbClr val="231F20"/>
                </a:solidFill>
                <a:latin typeface="Arial" panose="020B0604020202020204" pitchFamily="34" charset="0"/>
                <a:cs typeface="Arial" panose="020B0604020202020204" pitchFamily="34" charset="0"/>
              </a:defRPr>
            </a:lvl4pPr>
            <a:lvl5pPr>
              <a:defRPr sz="1800">
                <a:solidFill>
                  <a:srgbClr val="231F20"/>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8CD91C06-3679-4303-A2DF-BA54CF17A09F}" type="slidenum">
              <a:rPr lang="en-GB" smtClean="0"/>
              <a:t>‹#›</a:t>
            </a:fld>
            <a:endParaRPr lang="en-GB" dirty="0"/>
          </a:p>
        </p:txBody>
      </p:sp>
      <p:sp>
        <p:nvSpPr>
          <p:cNvPr id="8" name="Flowchart: Delay 7"/>
          <p:cNvSpPr/>
          <p:nvPr userDrawn="1"/>
        </p:nvSpPr>
        <p:spPr>
          <a:xfrm flipH="1">
            <a:off x="4932040" y="5661248"/>
            <a:ext cx="2123772" cy="2123772"/>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Flowchart: Delay 8"/>
          <p:cNvSpPr/>
          <p:nvPr userDrawn="1"/>
        </p:nvSpPr>
        <p:spPr>
          <a:xfrm flipH="1">
            <a:off x="5796136" y="5661248"/>
            <a:ext cx="2123772" cy="2123772"/>
          </a:xfrm>
          <a:prstGeom prst="flowChartDelay">
            <a:avLst/>
          </a:prstGeom>
          <a:solidFill>
            <a:srgbClr val="330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Flowchart: Delay 9"/>
          <p:cNvSpPr/>
          <p:nvPr userDrawn="1"/>
        </p:nvSpPr>
        <p:spPr>
          <a:xfrm flipH="1">
            <a:off x="6732240" y="5661248"/>
            <a:ext cx="2123772" cy="2123772"/>
          </a:xfrm>
          <a:prstGeom prst="flowChartDelay">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Flowchart: Delay 10"/>
          <p:cNvSpPr/>
          <p:nvPr userDrawn="1"/>
        </p:nvSpPr>
        <p:spPr>
          <a:xfrm flipH="1">
            <a:off x="7653387" y="5661248"/>
            <a:ext cx="2123772" cy="2123772"/>
          </a:xfrm>
          <a:prstGeom prst="flowChartDelay">
            <a:avLst/>
          </a:prstGeom>
          <a:solidFill>
            <a:srgbClr val="00A4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383207"/>
            <a:ext cx="1031240" cy="1116668"/>
          </a:xfrm>
          <a:prstGeom prst="rect">
            <a:avLst/>
          </a:prstGeom>
          <a:noFill/>
          <a:ln>
            <a:noFill/>
          </a:ln>
        </p:spPr>
      </p:pic>
    </p:spTree>
    <p:extLst>
      <p:ext uri="{BB962C8B-B14F-4D97-AF65-F5344CB8AC3E}">
        <p14:creationId xmlns:p14="http://schemas.microsoft.com/office/powerpoint/2010/main" val="289007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8CD91C06-3679-4303-A2DF-BA54CF17A09F}" type="slidenum">
              <a:rPr lang="en-GB" smtClean="0"/>
              <a:t>‹#›</a:t>
            </a:fld>
            <a:endParaRPr lang="en-GB" dirty="0"/>
          </a:p>
        </p:txBody>
      </p:sp>
      <p:sp>
        <p:nvSpPr>
          <p:cNvPr id="6" name="Flowchart: Delay 5"/>
          <p:cNvSpPr/>
          <p:nvPr userDrawn="1"/>
        </p:nvSpPr>
        <p:spPr>
          <a:xfrm flipH="1">
            <a:off x="4932040" y="5661248"/>
            <a:ext cx="2123772" cy="2123772"/>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7" name="Flowchart: Delay 6"/>
          <p:cNvSpPr/>
          <p:nvPr userDrawn="1"/>
        </p:nvSpPr>
        <p:spPr>
          <a:xfrm flipH="1">
            <a:off x="5796136" y="5661248"/>
            <a:ext cx="2123772" cy="2123772"/>
          </a:xfrm>
          <a:prstGeom prst="flowChartDelay">
            <a:avLst/>
          </a:prstGeom>
          <a:solidFill>
            <a:srgbClr val="330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Flowchart: Delay 7"/>
          <p:cNvSpPr/>
          <p:nvPr userDrawn="1"/>
        </p:nvSpPr>
        <p:spPr>
          <a:xfrm flipH="1">
            <a:off x="6732240" y="5661248"/>
            <a:ext cx="2123772" cy="2123772"/>
          </a:xfrm>
          <a:prstGeom prst="flowChartDelay">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Flowchart: Delay 8"/>
          <p:cNvSpPr/>
          <p:nvPr userDrawn="1"/>
        </p:nvSpPr>
        <p:spPr>
          <a:xfrm flipH="1">
            <a:off x="7653387" y="5661248"/>
            <a:ext cx="2123772" cy="2123772"/>
          </a:xfrm>
          <a:prstGeom prst="flowChartDelay">
            <a:avLst/>
          </a:prstGeom>
          <a:solidFill>
            <a:srgbClr val="00A4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455215"/>
            <a:ext cx="1031240" cy="1116668"/>
          </a:xfrm>
          <a:prstGeom prst="rect">
            <a:avLst/>
          </a:prstGeom>
          <a:noFill/>
          <a:ln>
            <a:noFill/>
          </a:ln>
        </p:spPr>
      </p:pic>
    </p:spTree>
    <p:extLst>
      <p:ext uri="{BB962C8B-B14F-4D97-AF65-F5344CB8AC3E}">
        <p14:creationId xmlns:p14="http://schemas.microsoft.com/office/powerpoint/2010/main" val="346672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statistics / quot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D91C06-3679-4303-A2DF-BA54CF17A09F}" type="slidenum">
              <a:rPr lang="en-GB" smtClean="0"/>
              <a:t>‹#›</a:t>
            </a:fld>
            <a:endParaRPr lang="en-GB" dirty="0"/>
          </a:p>
        </p:txBody>
      </p:sp>
      <p:sp>
        <p:nvSpPr>
          <p:cNvPr id="6" name="Flowchart: Delay 5"/>
          <p:cNvSpPr/>
          <p:nvPr userDrawn="1"/>
        </p:nvSpPr>
        <p:spPr>
          <a:xfrm flipH="1">
            <a:off x="2339752" y="53752"/>
            <a:ext cx="6804248" cy="6804248"/>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455215"/>
            <a:ext cx="1031240" cy="1116668"/>
          </a:xfrm>
          <a:prstGeom prst="rect">
            <a:avLst/>
          </a:prstGeom>
          <a:noFill/>
          <a:ln>
            <a:noFill/>
          </a:ln>
        </p:spPr>
      </p:pic>
      <p:sp>
        <p:nvSpPr>
          <p:cNvPr id="2" name="Title 1"/>
          <p:cNvSpPr>
            <a:spLocks noGrp="1"/>
          </p:cNvSpPr>
          <p:nvPr>
            <p:ph type="title" hasCustomPrompt="1"/>
          </p:nvPr>
        </p:nvSpPr>
        <p:spPr>
          <a:xfrm>
            <a:off x="1835696" y="2132856"/>
            <a:ext cx="8229600" cy="1143000"/>
          </a:xfrm>
        </p:spPr>
        <p:txBody>
          <a:bodyPr/>
          <a:lstStyle>
            <a:lvl1pPr>
              <a:defRPr baseline="0">
                <a:solidFill>
                  <a:schemeClr val="bg1"/>
                </a:solidFill>
                <a:latin typeface="Arial" panose="020B0604020202020204" pitchFamily="34" charset="0"/>
                <a:cs typeface="Arial" panose="020B0604020202020204" pitchFamily="34" charset="0"/>
              </a:defRPr>
            </a:lvl1pPr>
          </a:lstStyle>
          <a:p>
            <a:r>
              <a:rPr lang="en-US" dirty="0"/>
              <a:t>Statistics / quote </a:t>
            </a:r>
            <a:r>
              <a:rPr lang="en-US" dirty="0" err="1"/>
              <a:t>etc</a:t>
            </a:r>
            <a:endParaRPr lang="en-GB" dirty="0"/>
          </a:p>
        </p:txBody>
      </p:sp>
    </p:spTree>
    <p:extLst>
      <p:ext uri="{BB962C8B-B14F-4D97-AF65-F5344CB8AC3E}">
        <p14:creationId xmlns:p14="http://schemas.microsoft.com/office/powerpoint/2010/main" val="1169922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0800" y="620688"/>
            <a:ext cx="3600400" cy="1143000"/>
          </a:xfrm>
        </p:spPr>
        <p:txBody>
          <a:bodyPr/>
          <a:lstStyle>
            <a:lvl1pPr>
              <a:defRPr>
                <a:solidFill>
                  <a:srgbClr val="33007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8CD91C06-3679-4303-A2DF-BA54CF17A09F}" type="slidenum">
              <a:rPr lang="en-GB" smtClean="0"/>
              <a:t>‹#›</a:t>
            </a:fld>
            <a:endParaRPr lang="en-GB"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bwMode="auto">
          <a:xfrm>
            <a:off x="179512" y="5455215"/>
            <a:ext cx="1031240" cy="1116668"/>
          </a:xfrm>
          <a:prstGeom prst="rect">
            <a:avLst/>
          </a:prstGeom>
          <a:noFill/>
          <a:ln>
            <a:noFill/>
          </a:ln>
        </p:spPr>
      </p:pic>
      <p:sp>
        <p:nvSpPr>
          <p:cNvPr id="11" name="Flowchart: Delay 10"/>
          <p:cNvSpPr/>
          <p:nvPr userDrawn="1"/>
        </p:nvSpPr>
        <p:spPr>
          <a:xfrm rot="16200000" flipH="1">
            <a:off x="4391516" y="4673462"/>
            <a:ext cx="2123772" cy="2123772"/>
          </a:xfrm>
          <a:prstGeom prst="flowChartDelay">
            <a:avLst/>
          </a:prstGeom>
          <a:solidFill>
            <a:srgbClr val="AE2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2" name="Flowchart: Delay 11"/>
          <p:cNvSpPr/>
          <p:nvPr userDrawn="1"/>
        </p:nvSpPr>
        <p:spPr>
          <a:xfrm flipH="1">
            <a:off x="2267744" y="2549690"/>
            <a:ext cx="2123772" cy="2123772"/>
          </a:xfrm>
          <a:prstGeom prst="flowChartDelay">
            <a:avLst/>
          </a:prstGeom>
          <a:solidFill>
            <a:srgbClr val="330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Flowchart: Delay 12"/>
          <p:cNvSpPr/>
          <p:nvPr userDrawn="1"/>
        </p:nvSpPr>
        <p:spPr>
          <a:xfrm>
            <a:off x="6500118" y="2549690"/>
            <a:ext cx="2123772" cy="2123772"/>
          </a:xfrm>
          <a:prstGeom prst="flowChartDelay">
            <a:avLst/>
          </a:prstGeom>
          <a:solidFill>
            <a:srgbClr val="005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4" name="Flowchart: Delay 13"/>
          <p:cNvSpPr/>
          <p:nvPr userDrawn="1"/>
        </p:nvSpPr>
        <p:spPr>
          <a:xfrm rot="5400000" flipH="1">
            <a:off x="4376346" y="441132"/>
            <a:ext cx="2123772" cy="2123772"/>
          </a:xfrm>
          <a:prstGeom prst="flowChartDelay">
            <a:avLst/>
          </a:prstGeom>
          <a:solidFill>
            <a:srgbClr val="00A4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6" name="Curved Connector 15"/>
          <p:cNvCxnSpPr>
            <a:stCxn id="14" idx="0"/>
            <a:endCxn id="13" idx="0"/>
          </p:cNvCxnSpPr>
          <p:nvPr userDrawn="1"/>
        </p:nvCxnSpPr>
        <p:spPr>
          <a:xfrm>
            <a:off x="6500118" y="1503018"/>
            <a:ext cx="1061886" cy="1046672"/>
          </a:xfrm>
          <a:prstGeom prst="curvedConnector2">
            <a:avLst/>
          </a:prstGeom>
          <a:ln>
            <a:solidFill>
              <a:srgbClr val="231F2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userDrawn="1"/>
        </p:nvCxnSpPr>
        <p:spPr>
          <a:xfrm rot="16200000">
            <a:off x="3340257" y="1492392"/>
            <a:ext cx="1061886" cy="1046672"/>
          </a:xfrm>
          <a:prstGeom prst="curvedConnector2">
            <a:avLst/>
          </a:prstGeom>
          <a:ln>
            <a:solidFill>
              <a:srgbClr val="231F20"/>
            </a:solidFill>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userDrawn="1"/>
        </p:nvCxnSpPr>
        <p:spPr>
          <a:xfrm rot="5400000">
            <a:off x="6507681" y="4667743"/>
            <a:ext cx="1061886" cy="1046672"/>
          </a:xfrm>
          <a:prstGeom prst="curvedConnector2">
            <a:avLst/>
          </a:prstGeom>
          <a:ln>
            <a:solidFill>
              <a:srgbClr val="231F20"/>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userDrawn="1"/>
        </p:nvCxnSpPr>
        <p:spPr>
          <a:xfrm flipH="1" flipV="1">
            <a:off x="3337350" y="4660136"/>
            <a:ext cx="1061886" cy="1046672"/>
          </a:xfrm>
          <a:prstGeom prst="curvedConnector2">
            <a:avLst/>
          </a:prstGeom>
          <a:ln>
            <a:solidFill>
              <a:srgbClr val="231F2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4976001" y="1318352"/>
            <a:ext cx="954802"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Step</a:t>
            </a:r>
            <a:r>
              <a:rPr lang="en-GB" baseline="0" dirty="0">
                <a:solidFill>
                  <a:schemeClr val="bg1"/>
                </a:solidFill>
                <a:latin typeface="Arial" panose="020B0604020202020204" pitchFamily="34" charset="0"/>
                <a:cs typeface="Arial" panose="020B0604020202020204" pitchFamily="34" charset="0"/>
              </a:rPr>
              <a:t> 1 </a:t>
            </a:r>
            <a:endParaRPr lang="en-GB" dirty="0">
              <a:solidFill>
                <a:schemeClr val="bg1"/>
              </a:solidFill>
              <a:latin typeface="Arial" panose="020B0604020202020204" pitchFamily="34" charset="0"/>
              <a:cs typeface="Arial" panose="020B0604020202020204" pitchFamily="34" charset="0"/>
            </a:endParaRPr>
          </a:p>
        </p:txBody>
      </p:sp>
      <p:sp>
        <p:nvSpPr>
          <p:cNvPr id="22" name="TextBox 21"/>
          <p:cNvSpPr txBox="1"/>
          <p:nvPr userDrawn="1"/>
        </p:nvSpPr>
        <p:spPr>
          <a:xfrm>
            <a:off x="7130770" y="3426910"/>
            <a:ext cx="862468"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Step</a:t>
            </a:r>
            <a:r>
              <a:rPr lang="en-GB" baseline="0" dirty="0">
                <a:solidFill>
                  <a:schemeClr val="bg1"/>
                </a:solidFill>
                <a:latin typeface="Arial" panose="020B0604020202020204" pitchFamily="34" charset="0"/>
                <a:cs typeface="Arial" panose="020B0604020202020204" pitchFamily="34" charset="0"/>
              </a:rPr>
              <a:t> 2 </a:t>
            </a:r>
            <a:endParaRPr lang="en-GB" dirty="0">
              <a:solidFill>
                <a:schemeClr val="bg1"/>
              </a:solidFill>
              <a:latin typeface="Arial" panose="020B0604020202020204" pitchFamily="34" charset="0"/>
              <a:cs typeface="Arial" panose="020B0604020202020204" pitchFamily="34" charset="0"/>
            </a:endParaRPr>
          </a:p>
        </p:txBody>
      </p:sp>
      <p:sp>
        <p:nvSpPr>
          <p:cNvPr id="24" name="TextBox 23"/>
          <p:cNvSpPr txBox="1"/>
          <p:nvPr userDrawn="1"/>
        </p:nvSpPr>
        <p:spPr>
          <a:xfrm>
            <a:off x="5022168" y="5556631"/>
            <a:ext cx="862468"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Step</a:t>
            </a:r>
            <a:r>
              <a:rPr lang="en-GB" baseline="0" dirty="0">
                <a:solidFill>
                  <a:schemeClr val="bg1"/>
                </a:solidFill>
                <a:latin typeface="Arial" panose="020B0604020202020204" pitchFamily="34" charset="0"/>
                <a:cs typeface="Arial" panose="020B0604020202020204" pitchFamily="34" charset="0"/>
              </a:rPr>
              <a:t> 3 </a:t>
            </a:r>
            <a:endParaRPr lang="en-GB" dirty="0">
              <a:solidFill>
                <a:schemeClr val="bg1"/>
              </a:solidFill>
              <a:latin typeface="Arial" panose="020B0604020202020204" pitchFamily="34" charset="0"/>
              <a:cs typeface="Arial" panose="020B0604020202020204" pitchFamily="34" charset="0"/>
            </a:endParaRPr>
          </a:p>
        </p:txBody>
      </p:sp>
      <p:sp>
        <p:nvSpPr>
          <p:cNvPr id="25" name="TextBox 24"/>
          <p:cNvSpPr txBox="1"/>
          <p:nvPr userDrawn="1"/>
        </p:nvSpPr>
        <p:spPr>
          <a:xfrm>
            <a:off x="2898396" y="3426910"/>
            <a:ext cx="862468"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Step</a:t>
            </a:r>
            <a:r>
              <a:rPr lang="en-GB" baseline="0" dirty="0">
                <a:solidFill>
                  <a:schemeClr val="bg1"/>
                </a:solidFill>
                <a:latin typeface="Arial" panose="020B0604020202020204" pitchFamily="34" charset="0"/>
                <a:cs typeface="Arial" panose="020B0604020202020204" pitchFamily="34" charset="0"/>
              </a:rPr>
              <a:t> 4 </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84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91C06-3679-4303-A2DF-BA54CF17A09F}" type="slidenum">
              <a:rPr lang="en-GB" smtClean="0"/>
              <a:t>‹#›</a:t>
            </a:fld>
            <a:endParaRPr lang="en-GB" dirty="0"/>
          </a:p>
        </p:txBody>
      </p:sp>
    </p:spTree>
    <p:extLst>
      <p:ext uri="{BB962C8B-B14F-4D97-AF65-F5344CB8AC3E}">
        <p14:creationId xmlns:p14="http://schemas.microsoft.com/office/powerpoint/2010/main" val="389275104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9" r:id="rId3"/>
    <p:sldLayoutId id="2147483658" r:id="rId4"/>
    <p:sldLayoutId id="2147483650" r:id="rId5"/>
    <p:sldLayoutId id="2147483652" r:id="rId6"/>
    <p:sldLayoutId id="2147483654" r:id="rId7"/>
    <p:sldLayoutId id="2147483656" r:id="rId8"/>
    <p:sldLayoutId id="2147483655"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91C06-3679-4303-A2DF-BA54CF17A09F}" type="slidenum">
              <a:rPr lang="en-GB" smtClean="0"/>
              <a:t>‹#›</a:t>
            </a:fld>
            <a:endParaRPr lang="en-GB" dirty="0"/>
          </a:p>
        </p:txBody>
      </p:sp>
    </p:spTree>
    <p:extLst>
      <p:ext uri="{BB962C8B-B14F-4D97-AF65-F5344CB8AC3E}">
        <p14:creationId xmlns:p14="http://schemas.microsoft.com/office/powerpoint/2010/main" val="3268234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4.xml"/><Relationship Id="rId7" Type="http://schemas.openxmlformats.org/officeDocument/2006/relationships/hyperlink" Target="https://www.kscmp.org.uk/training/e-learning" TargetMode="Externa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25.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hyperlink" Target="https://www.open.edu/openlearn/health-sports-psychology/volunteering-free-courses?filter=date/list/all/freecourses/all/all/all/all/all" TargetMode="Externa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7.xml"/><Relationship Id="rId7" Type="http://schemas.openxmlformats.org/officeDocument/2006/relationships/hyperlink" Target="https://www.personalisedcareinstitute.org.uk/your-learning-options/" TargetMode="Externa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hyperlink" Target="https://portal.e-lfh.org.uk/myElearning/Index?HierarchyId=0_41351&amp;programmeId=41351" TargetMode="External"/><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hyperlink" Target="https://portal.e-lfh.org.uk/Catalogue/Index?HierarchyId=0_35136&amp;programmeId=35136" TargetMode="External"/><Relationship Id="rId4" Type="http://schemas.openxmlformats.org/officeDocument/2006/relationships/hyperlink" Target="https://portal.e-lfh.org.uk/myElearning/Index?HierarchyId=0_41351&amp;programmeId=41351"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8.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bin"/><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www.google.com/url?sa=t&amp;rct=j&amp;q=&amp;esrc=s&amp;source=web&amp;cd=&amp;cad=rja&amp;uact=8&amp;ved=2ahUKEwi8kY2u9pH7AhU5QEEAHRDoAqIQFnoECAwQAQ&amp;url=https%3A%2F%2Fhhcc.co.uk%2Fwp-content%2Fuploads%2F2021%2F08%2FE_Learning-for-Healthcare-Volunteers-User-Guide.pdf&amp;usg=AOvVaw1_JyALZdqPYylLcWDwuFi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hyperlink" Target="https://www.mva.org.uk/training/free-training-resources"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hyperlink" Target="https://www.mva.org.uk/training/free-training-resources" TargetMode="External"/><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Layout" Target="../diagrams/layout3.xml"/><Relationship Id="rId7" Type="http://schemas.openxmlformats.org/officeDocument/2006/relationships/hyperlink" Target="https://healthtraining.medway.gov.uk/" TargetMode="Externa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556792"/>
            <a:ext cx="8640960" cy="1470025"/>
          </a:xfrm>
        </p:spPr>
        <p:txBody>
          <a:bodyPr>
            <a:normAutofit fontScale="90000"/>
          </a:bodyPr>
          <a:lstStyle/>
          <a:p>
            <a:br>
              <a:rPr lang="en-GB" dirty="0"/>
            </a:br>
            <a:br>
              <a:rPr lang="en-GB" dirty="0"/>
            </a:br>
            <a:r>
              <a:rPr lang="en-GB" dirty="0"/>
              <a:t>Medway and Swale Health &amp; Care Partnership – VCSE Statutory &amp; Mandatory Training matrix</a:t>
            </a:r>
            <a:br>
              <a:rPr lang="en-GB" dirty="0"/>
            </a:br>
            <a:endParaRPr lang="en-GB" dirty="0"/>
          </a:p>
        </p:txBody>
      </p:sp>
      <p:sp>
        <p:nvSpPr>
          <p:cNvPr id="3" name="Subtitle 4">
            <a:extLst>
              <a:ext uri="{FF2B5EF4-FFF2-40B4-BE49-F238E27FC236}">
                <a16:creationId xmlns:a16="http://schemas.microsoft.com/office/drawing/2014/main" id="{E8FC6168-45A1-4CD7-BF1E-A1D168E847A2}"/>
              </a:ext>
            </a:extLst>
          </p:cNvPr>
          <p:cNvSpPr>
            <a:spLocks noGrp="1"/>
          </p:cNvSpPr>
          <p:nvPr>
            <p:ph type="subTitle" idx="1"/>
          </p:nvPr>
        </p:nvSpPr>
        <p:spPr>
          <a:xfrm>
            <a:off x="1371600" y="4149080"/>
            <a:ext cx="6400800" cy="1152128"/>
          </a:xfrm>
        </p:spPr>
        <p:txBody>
          <a:bodyPr>
            <a:normAutofit/>
          </a:bodyPr>
          <a:lstStyle/>
          <a:p>
            <a:r>
              <a:rPr lang="en-GB" dirty="0"/>
              <a:t>November 2022</a:t>
            </a:r>
          </a:p>
        </p:txBody>
      </p:sp>
    </p:spTree>
    <p:extLst>
      <p:ext uri="{BB962C8B-B14F-4D97-AF65-F5344CB8AC3E}">
        <p14:creationId xmlns:p14="http://schemas.microsoft.com/office/powerpoint/2010/main" val="134826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D91C06-3679-4303-A2DF-BA54CF17A09F}" type="slidenum">
              <a:rPr lang="en-GB" smtClean="0"/>
              <a:t>10</a:t>
            </a:fld>
            <a:endParaRPr lang="en-GB" dirty="0"/>
          </a:p>
        </p:txBody>
      </p:sp>
      <p:sp>
        <p:nvSpPr>
          <p:cNvPr id="6" name="Title 1">
            <a:extLst>
              <a:ext uri="{FF2B5EF4-FFF2-40B4-BE49-F238E27FC236}">
                <a16:creationId xmlns:a16="http://schemas.microsoft.com/office/drawing/2014/main" id="{61F0DA05-BB5C-5DC9-339F-EE327DA16FAB}"/>
              </a:ext>
            </a:extLst>
          </p:cNvPr>
          <p:cNvSpPr>
            <a:spLocks noGrp="1"/>
          </p:cNvSpPr>
          <p:nvPr>
            <p:ph type="title"/>
          </p:nvPr>
        </p:nvSpPr>
        <p:spPr>
          <a:xfrm>
            <a:off x="457200" y="136525"/>
            <a:ext cx="8229600" cy="772195"/>
          </a:xfrm>
        </p:spPr>
        <p:txBody>
          <a:bodyPr>
            <a:normAutofit fontScale="90000"/>
          </a:bodyPr>
          <a:lstStyle/>
          <a:p>
            <a:r>
              <a:rPr lang="en-GB" sz="2600" b="1" dirty="0"/>
              <a:t>Free training available via Kent Safeguarding Children</a:t>
            </a:r>
            <a:endParaRPr lang="en-GB" sz="2600" dirty="0"/>
          </a:p>
        </p:txBody>
      </p:sp>
      <p:graphicFrame>
        <p:nvGraphicFramePr>
          <p:cNvPr id="2" name="Diagram 1">
            <a:extLst>
              <a:ext uri="{FF2B5EF4-FFF2-40B4-BE49-F238E27FC236}">
                <a16:creationId xmlns:a16="http://schemas.microsoft.com/office/drawing/2014/main" id="{9EE23680-9A8C-47F0-1632-B507A99983C9}"/>
              </a:ext>
            </a:extLst>
          </p:cNvPr>
          <p:cNvGraphicFramePr/>
          <p:nvPr>
            <p:extLst>
              <p:ext uri="{D42A27DB-BD31-4B8C-83A1-F6EECF244321}">
                <p14:modId xmlns:p14="http://schemas.microsoft.com/office/powerpoint/2010/main" val="289910997"/>
              </p:ext>
            </p:extLst>
          </p:nvPr>
        </p:nvGraphicFramePr>
        <p:xfrm>
          <a:off x="334663" y="2061995"/>
          <a:ext cx="8474674" cy="4294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9CB4F8D-FE13-D86F-197A-475C6147DE93}"/>
              </a:ext>
            </a:extLst>
          </p:cNvPr>
          <p:cNvSpPr txBox="1"/>
          <p:nvPr/>
        </p:nvSpPr>
        <p:spPr>
          <a:xfrm>
            <a:off x="3779912" y="826148"/>
            <a:ext cx="3600400" cy="369332"/>
          </a:xfrm>
          <a:prstGeom prst="rect">
            <a:avLst/>
          </a:prstGeom>
          <a:noFill/>
        </p:spPr>
        <p:txBody>
          <a:bodyPr wrap="square">
            <a:spAutoFit/>
          </a:bodyPr>
          <a:lstStyle/>
          <a:p>
            <a:r>
              <a:rPr lang="en-GB" dirty="0">
                <a:hlinkClick r:id="rId7"/>
              </a:rPr>
              <a:t>Link: Free Courses</a:t>
            </a:r>
            <a:endParaRPr lang="en-GB" dirty="0"/>
          </a:p>
        </p:txBody>
      </p:sp>
      <p:sp>
        <p:nvSpPr>
          <p:cNvPr id="10" name="TextBox 9">
            <a:extLst>
              <a:ext uri="{FF2B5EF4-FFF2-40B4-BE49-F238E27FC236}">
                <a16:creationId xmlns:a16="http://schemas.microsoft.com/office/drawing/2014/main" id="{0D3627C0-DCA6-5F15-CE08-0CE3400D424F}"/>
              </a:ext>
            </a:extLst>
          </p:cNvPr>
          <p:cNvSpPr txBox="1"/>
          <p:nvPr/>
        </p:nvSpPr>
        <p:spPr>
          <a:xfrm>
            <a:off x="3534230" y="1182844"/>
            <a:ext cx="5264222" cy="830997"/>
          </a:xfrm>
          <a:prstGeom prst="rect">
            <a:avLst/>
          </a:prstGeom>
          <a:noFill/>
        </p:spPr>
        <p:txBody>
          <a:bodyPr wrap="square">
            <a:spAutoFit/>
          </a:bodyPr>
          <a:lstStyle/>
          <a:p>
            <a:r>
              <a:rPr lang="en-GB" sz="1600" b="1" dirty="0">
                <a:solidFill>
                  <a:srgbClr val="330072"/>
                </a:solidFill>
              </a:rPr>
              <a:t>Professionals working in Kent and Medway can access all the courses for free, and they are all online. 66 courses are currently listed, and these include: </a:t>
            </a:r>
          </a:p>
        </p:txBody>
      </p:sp>
      <p:pic>
        <p:nvPicPr>
          <p:cNvPr id="7" name="Picture 6" descr="Text&#10;&#10;Description automatically generated with low confidence">
            <a:extLst>
              <a:ext uri="{FF2B5EF4-FFF2-40B4-BE49-F238E27FC236}">
                <a16:creationId xmlns:a16="http://schemas.microsoft.com/office/drawing/2014/main" id="{7B357085-46D7-9962-2009-EC24D351BB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663" y="838242"/>
            <a:ext cx="3168352" cy="714475"/>
          </a:xfrm>
          <a:prstGeom prst="rect">
            <a:avLst/>
          </a:prstGeom>
          <a:ln w="19050">
            <a:solidFill>
              <a:srgbClr val="330072"/>
            </a:solidFill>
          </a:ln>
        </p:spPr>
      </p:pic>
    </p:spTree>
    <p:extLst>
      <p:ext uri="{BB962C8B-B14F-4D97-AF65-F5344CB8AC3E}">
        <p14:creationId xmlns:p14="http://schemas.microsoft.com/office/powerpoint/2010/main" val="396301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D91C06-3679-4303-A2DF-BA54CF17A09F}" type="slidenum">
              <a:rPr lang="en-GB" smtClean="0"/>
              <a:t>11</a:t>
            </a:fld>
            <a:endParaRPr lang="en-GB" dirty="0"/>
          </a:p>
        </p:txBody>
      </p:sp>
      <p:graphicFrame>
        <p:nvGraphicFramePr>
          <p:cNvPr id="3" name="Diagram 2">
            <a:extLst>
              <a:ext uri="{FF2B5EF4-FFF2-40B4-BE49-F238E27FC236}">
                <a16:creationId xmlns:a16="http://schemas.microsoft.com/office/drawing/2014/main" id="{8EF62532-6CD2-459E-94F3-BB27440757EE}"/>
              </a:ext>
            </a:extLst>
          </p:cNvPr>
          <p:cNvGraphicFramePr/>
          <p:nvPr>
            <p:extLst>
              <p:ext uri="{D42A27DB-BD31-4B8C-83A1-F6EECF244321}">
                <p14:modId xmlns:p14="http://schemas.microsoft.com/office/powerpoint/2010/main" val="2345195464"/>
              </p:ext>
            </p:extLst>
          </p:nvPr>
        </p:nvGraphicFramePr>
        <p:xfrm>
          <a:off x="215516" y="692696"/>
          <a:ext cx="8712968" cy="5138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61F0DA05-BB5C-5DC9-339F-EE327DA16FAB}"/>
              </a:ext>
            </a:extLst>
          </p:cNvPr>
          <p:cNvSpPr>
            <a:spLocks noGrp="1"/>
          </p:cNvSpPr>
          <p:nvPr>
            <p:ph type="title"/>
          </p:nvPr>
        </p:nvSpPr>
        <p:spPr>
          <a:xfrm>
            <a:off x="457200" y="136525"/>
            <a:ext cx="8229600" cy="772195"/>
          </a:xfrm>
        </p:spPr>
        <p:txBody>
          <a:bodyPr>
            <a:normAutofit fontScale="90000"/>
          </a:bodyPr>
          <a:lstStyle/>
          <a:p>
            <a:r>
              <a:rPr lang="en-GB" sz="2600" b="1" dirty="0"/>
              <a:t>Free training available via OpenLearn – Open University</a:t>
            </a:r>
            <a:endParaRPr lang="en-GB" sz="2600" dirty="0"/>
          </a:p>
        </p:txBody>
      </p:sp>
      <p:graphicFrame>
        <p:nvGraphicFramePr>
          <p:cNvPr id="2" name="Diagram 1">
            <a:extLst>
              <a:ext uri="{FF2B5EF4-FFF2-40B4-BE49-F238E27FC236}">
                <a16:creationId xmlns:a16="http://schemas.microsoft.com/office/drawing/2014/main" id="{9EE23680-9A8C-47F0-1632-B507A99983C9}"/>
              </a:ext>
            </a:extLst>
          </p:cNvPr>
          <p:cNvGraphicFramePr/>
          <p:nvPr>
            <p:extLst>
              <p:ext uri="{D42A27DB-BD31-4B8C-83A1-F6EECF244321}">
                <p14:modId xmlns:p14="http://schemas.microsoft.com/office/powerpoint/2010/main" val="2195200750"/>
              </p:ext>
            </p:extLst>
          </p:nvPr>
        </p:nvGraphicFramePr>
        <p:xfrm>
          <a:off x="463623" y="1278051"/>
          <a:ext cx="8344020" cy="50782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79CB4F8D-FE13-D86F-197A-475C6147DE93}"/>
              </a:ext>
            </a:extLst>
          </p:cNvPr>
          <p:cNvSpPr txBox="1"/>
          <p:nvPr/>
        </p:nvSpPr>
        <p:spPr>
          <a:xfrm>
            <a:off x="5079977" y="908720"/>
            <a:ext cx="3600400" cy="369332"/>
          </a:xfrm>
          <a:prstGeom prst="rect">
            <a:avLst/>
          </a:prstGeom>
          <a:noFill/>
        </p:spPr>
        <p:txBody>
          <a:bodyPr wrap="square">
            <a:spAutoFit/>
          </a:bodyPr>
          <a:lstStyle/>
          <a:p>
            <a:r>
              <a:rPr lang="en-GB" dirty="0">
                <a:hlinkClick r:id="rId12"/>
              </a:rPr>
              <a:t>Link: Free Courses</a:t>
            </a:r>
            <a:endParaRPr lang="en-GB" dirty="0"/>
          </a:p>
        </p:txBody>
      </p:sp>
      <p:pic>
        <p:nvPicPr>
          <p:cNvPr id="8" name="Picture 7" descr="Icon&#10;&#10;Description automatically generated with low confidence">
            <a:extLst>
              <a:ext uri="{FF2B5EF4-FFF2-40B4-BE49-F238E27FC236}">
                <a16:creationId xmlns:a16="http://schemas.microsoft.com/office/drawing/2014/main" id="{94A828C6-28E7-3D50-84C0-5C044223022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 y="875251"/>
            <a:ext cx="4402832" cy="725069"/>
          </a:xfrm>
          <a:prstGeom prst="rect">
            <a:avLst/>
          </a:prstGeom>
          <a:ln w="25400">
            <a:solidFill>
              <a:srgbClr val="330072"/>
            </a:solidFill>
          </a:ln>
        </p:spPr>
      </p:pic>
    </p:spTree>
    <p:extLst>
      <p:ext uri="{BB962C8B-B14F-4D97-AF65-F5344CB8AC3E}">
        <p14:creationId xmlns:p14="http://schemas.microsoft.com/office/powerpoint/2010/main" val="11251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D91C06-3679-4303-A2DF-BA54CF17A09F}" type="slidenum">
              <a:rPr lang="en-GB" smtClean="0"/>
              <a:t>12</a:t>
            </a:fld>
            <a:endParaRPr lang="en-GB" dirty="0"/>
          </a:p>
        </p:txBody>
      </p:sp>
      <p:sp>
        <p:nvSpPr>
          <p:cNvPr id="6" name="Title 1">
            <a:extLst>
              <a:ext uri="{FF2B5EF4-FFF2-40B4-BE49-F238E27FC236}">
                <a16:creationId xmlns:a16="http://schemas.microsoft.com/office/drawing/2014/main" id="{61F0DA05-BB5C-5DC9-339F-EE327DA16FAB}"/>
              </a:ext>
            </a:extLst>
          </p:cNvPr>
          <p:cNvSpPr>
            <a:spLocks noGrp="1"/>
          </p:cNvSpPr>
          <p:nvPr>
            <p:ph type="title"/>
          </p:nvPr>
        </p:nvSpPr>
        <p:spPr>
          <a:xfrm>
            <a:off x="457200" y="136525"/>
            <a:ext cx="8229600" cy="772195"/>
          </a:xfrm>
        </p:spPr>
        <p:txBody>
          <a:bodyPr>
            <a:normAutofit fontScale="90000"/>
          </a:bodyPr>
          <a:lstStyle/>
          <a:p>
            <a:r>
              <a:rPr lang="en-GB" sz="2600" b="1" dirty="0"/>
              <a:t>Free training available via Personalised Care Institute</a:t>
            </a:r>
            <a:endParaRPr lang="en-GB" sz="2600" dirty="0"/>
          </a:p>
        </p:txBody>
      </p:sp>
      <p:graphicFrame>
        <p:nvGraphicFramePr>
          <p:cNvPr id="2" name="Diagram 1">
            <a:extLst>
              <a:ext uri="{FF2B5EF4-FFF2-40B4-BE49-F238E27FC236}">
                <a16:creationId xmlns:a16="http://schemas.microsoft.com/office/drawing/2014/main" id="{9EE23680-9A8C-47F0-1632-B507A99983C9}"/>
              </a:ext>
            </a:extLst>
          </p:cNvPr>
          <p:cNvGraphicFramePr/>
          <p:nvPr>
            <p:extLst>
              <p:ext uri="{D42A27DB-BD31-4B8C-83A1-F6EECF244321}">
                <p14:modId xmlns:p14="http://schemas.microsoft.com/office/powerpoint/2010/main" val="2501567934"/>
              </p:ext>
            </p:extLst>
          </p:nvPr>
        </p:nvGraphicFramePr>
        <p:xfrm>
          <a:off x="399990" y="1404379"/>
          <a:ext cx="8344020" cy="493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9CB4F8D-FE13-D86F-197A-475C6147DE93}"/>
              </a:ext>
            </a:extLst>
          </p:cNvPr>
          <p:cNvSpPr txBox="1"/>
          <p:nvPr/>
        </p:nvSpPr>
        <p:spPr>
          <a:xfrm>
            <a:off x="4059832" y="852198"/>
            <a:ext cx="3600400" cy="369332"/>
          </a:xfrm>
          <a:prstGeom prst="rect">
            <a:avLst/>
          </a:prstGeom>
          <a:noFill/>
        </p:spPr>
        <p:txBody>
          <a:bodyPr wrap="square">
            <a:spAutoFit/>
          </a:bodyPr>
          <a:lstStyle/>
          <a:p>
            <a:r>
              <a:rPr lang="en-GB" dirty="0">
                <a:hlinkClick r:id="rId7"/>
              </a:rPr>
              <a:t>Link: Free Courses</a:t>
            </a:r>
            <a:endParaRPr lang="en-GB" dirty="0"/>
          </a:p>
        </p:txBody>
      </p:sp>
      <p:pic>
        <p:nvPicPr>
          <p:cNvPr id="9" name="Picture 8" descr="Graphical user interface&#10;&#10;Description automatically generated with medium confidence">
            <a:extLst>
              <a:ext uri="{FF2B5EF4-FFF2-40B4-BE49-F238E27FC236}">
                <a16:creationId xmlns:a16="http://schemas.microsoft.com/office/drawing/2014/main" id="{6F294D89-DEE7-4AB5-620E-496AD36612A5}"/>
              </a:ext>
            </a:extLst>
          </p:cNvPr>
          <p:cNvPicPr>
            <a:picLocks noChangeAspect="1"/>
          </p:cNvPicPr>
          <p:nvPr/>
        </p:nvPicPr>
        <p:blipFill rotWithShape="1">
          <a:blip r:embed="rId8">
            <a:extLst>
              <a:ext uri="{28A0092B-C50C-407E-A947-70E740481C1C}">
                <a14:useLocalDpi xmlns:a14="http://schemas.microsoft.com/office/drawing/2010/main" val="0"/>
              </a:ext>
            </a:extLst>
          </a:blip>
          <a:srcRect t="5830" r="-857" b="15336"/>
          <a:stretch/>
        </p:blipFill>
        <p:spPr>
          <a:xfrm>
            <a:off x="445958" y="763424"/>
            <a:ext cx="3199454" cy="916211"/>
          </a:xfrm>
          <a:prstGeom prst="rect">
            <a:avLst/>
          </a:prstGeom>
          <a:ln w="28575">
            <a:solidFill>
              <a:srgbClr val="330072"/>
            </a:solidFill>
          </a:ln>
        </p:spPr>
      </p:pic>
    </p:spTree>
    <p:extLst>
      <p:ext uri="{BB962C8B-B14F-4D97-AF65-F5344CB8AC3E}">
        <p14:creationId xmlns:p14="http://schemas.microsoft.com/office/powerpoint/2010/main" val="237281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D91C06-3679-4303-A2DF-BA54CF17A09F}" type="slidenum">
              <a:rPr lang="en-GB" smtClean="0"/>
              <a:t>13</a:t>
            </a:fld>
            <a:endParaRPr lang="en-GB" dirty="0"/>
          </a:p>
        </p:txBody>
      </p:sp>
      <p:sp>
        <p:nvSpPr>
          <p:cNvPr id="6" name="Title 1">
            <a:extLst>
              <a:ext uri="{FF2B5EF4-FFF2-40B4-BE49-F238E27FC236}">
                <a16:creationId xmlns:a16="http://schemas.microsoft.com/office/drawing/2014/main" id="{CC630647-1A49-3159-AEF5-56B2992BB94D}"/>
              </a:ext>
            </a:extLst>
          </p:cNvPr>
          <p:cNvSpPr>
            <a:spLocks noGrp="1"/>
          </p:cNvSpPr>
          <p:nvPr>
            <p:ph type="title"/>
          </p:nvPr>
        </p:nvSpPr>
        <p:spPr>
          <a:xfrm>
            <a:off x="354360" y="149444"/>
            <a:ext cx="8435280" cy="772195"/>
          </a:xfrm>
        </p:spPr>
        <p:txBody>
          <a:bodyPr>
            <a:normAutofit fontScale="90000"/>
          </a:bodyPr>
          <a:lstStyle/>
          <a:p>
            <a:r>
              <a:rPr lang="en-GB" sz="2600" b="1" dirty="0"/>
              <a:t>Free training available via e-Learning for Healthcare (1 of 3)</a:t>
            </a:r>
          </a:p>
        </p:txBody>
      </p:sp>
      <p:pic>
        <p:nvPicPr>
          <p:cNvPr id="2" name="Picture 1">
            <a:extLst>
              <a:ext uri="{FF2B5EF4-FFF2-40B4-BE49-F238E27FC236}">
                <a16:creationId xmlns:a16="http://schemas.microsoft.com/office/drawing/2014/main" id="{9EFD0C0A-D7B9-98F2-78DC-90407E272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75" y="1114387"/>
            <a:ext cx="7203386" cy="5518046"/>
          </a:xfrm>
          <a:prstGeom prst="rect">
            <a:avLst/>
          </a:prstGeom>
        </p:spPr>
      </p:pic>
      <p:sp>
        <p:nvSpPr>
          <p:cNvPr id="4" name="TextBox 3">
            <a:extLst>
              <a:ext uri="{FF2B5EF4-FFF2-40B4-BE49-F238E27FC236}">
                <a16:creationId xmlns:a16="http://schemas.microsoft.com/office/drawing/2014/main" id="{CF2AC473-E9C0-80BA-B09A-64951B73E22F}"/>
              </a:ext>
            </a:extLst>
          </p:cNvPr>
          <p:cNvSpPr txBox="1"/>
          <p:nvPr/>
        </p:nvSpPr>
        <p:spPr>
          <a:xfrm>
            <a:off x="611560" y="762126"/>
            <a:ext cx="4895556" cy="369332"/>
          </a:xfrm>
          <a:prstGeom prst="rect">
            <a:avLst/>
          </a:prstGeom>
          <a:noFill/>
        </p:spPr>
        <p:txBody>
          <a:bodyPr wrap="square">
            <a:spAutoFit/>
          </a:bodyPr>
          <a:lstStyle/>
          <a:p>
            <a:r>
              <a:rPr lang="en-GB" sz="1800" b="1" dirty="0">
                <a:solidFill>
                  <a:srgbClr val="330072"/>
                </a:solidFill>
              </a:rPr>
              <a:t>Recommended Volunteer Learning:</a:t>
            </a:r>
            <a:endParaRPr lang="en-GB" dirty="0">
              <a:solidFill>
                <a:srgbClr val="330072"/>
              </a:solidFill>
            </a:endParaRPr>
          </a:p>
        </p:txBody>
      </p:sp>
      <p:sp>
        <p:nvSpPr>
          <p:cNvPr id="7" name="TextBox 6">
            <a:extLst>
              <a:ext uri="{FF2B5EF4-FFF2-40B4-BE49-F238E27FC236}">
                <a16:creationId xmlns:a16="http://schemas.microsoft.com/office/drawing/2014/main" id="{80D6107E-E1D5-FD36-1B17-753538A9F31E}"/>
              </a:ext>
            </a:extLst>
          </p:cNvPr>
          <p:cNvSpPr txBox="1"/>
          <p:nvPr/>
        </p:nvSpPr>
        <p:spPr>
          <a:xfrm>
            <a:off x="4992173" y="772641"/>
            <a:ext cx="2657692" cy="369332"/>
          </a:xfrm>
          <a:prstGeom prst="rect">
            <a:avLst/>
          </a:prstGeom>
          <a:noFill/>
        </p:spPr>
        <p:txBody>
          <a:bodyPr wrap="square">
            <a:spAutoFit/>
          </a:bodyPr>
          <a:lstStyle/>
          <a:p>
            <a:r>
              <a:rPr lang="en-GB" sz="1800" b="1" dirty="0">
                <a:solidFill>
                  <a:srgbClr val="330072"/>
                </a:solidFill>
              </a:rPr>
              <a:t>Hyperlink: </a:t>
            </a:r>
            <a:r>
              <a:rPr lang="en-GB" sz="1800" b="1" dirty="0">
                <a:solidFill>
                  <a:srgbClr val="330072"/>
                </a:solidFill>
                <a:hlinkClick r:id="rId3"/>
              </a:rPr>
              <a:t>Click here</a:t>
            </a:r>
            <a:endParaRPr lang="en-GB" dirty="0">
              <a:solidFill>
                <a:srgbClr val="330072"/>
              </a:solidFill>
            </a:endParaRPr>
          </a:p>
        </p:txBody>
      </p:sp>
      <p:pic>
        <p:nvPicPr>
          <p:cNvPr id="10" name="Picture 9" descr="A picture containing icon&#10;&#10;Description automatically generated">
            <a:extLst>
              <a:ext uri="{FF2B5EF4-FFF2-40B4-BE49-F238E27FC236}">
                <a16:creationId xmlns:a16="http://schemas.microsoft.com/office/drawing/2014/main" id="{B331AB60-6900-C7C8-AB35-8294BF3778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0409" y="5639104"/>
            <a:ext cx="2302569" cy="967985"/>
          </a:xfrm>
          <a:prstGeom prst="rect">
            <a:avLst/>
          </a:prstGeom>
        </p:spPr>
      </p:pic>
    </p:spTree>
    <p:extLst>
      <p:ext uri="{BB962C8B-B14F-4D97-AF65-F5344CB8AC3E}">
        <p14:creationId xmlns:p14="http://schemas.microsoft.com/office/powerpoint/2010/main" val="3828742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6977-E727-E62F-0A90-53F9306E20BC}"/>
              </a:ext>
            </a:extLst>
          </p:cNvPr>
          <p:cNvSpPr>
            <a:spLocks noGrp="1"/>
          </p:cNvSpPr>
          <p:nvPr>
            <p:ph type="title"/>
          </p:nvPr>
        </p:nvSpPr>
        <p:spPr>
          <a:xfrm>
            <a:off x="323528" y="252039"/>
            <a:ext cx="8496944" cy="836712"/>
          </a:xfrm>
        </p:spPr>
        <p:txBody>
          <a:bodyPr>
            <a:normAutofit fontScale="90000"/>
          </a:bodyPr>
          <a:lstStyle/>
          <a:p>
            <a:r>
              <a:rPr lang="en-GB" sz="2600" b="1" dirty="0"/>
              <a:t>Free training available via e-Learning for Healthcare (2 of 3)</a:t>
            </a:r>
            <a:endParaRPr lang="en-GB" sz="2600"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4BB8DF06-BB72-DB0B-A457-2C9E7D6931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890" y="1332670"/>
            <a:ext cx="6954220" cy="2152950"/>
          </a:xfrm>
        </p:spPr>
      </p:pic>
      <p:pic>
        <p:nvPicPr>
          <p:cNvPr id="7" name="Picture 6" descr="A picture containing chart&#10;&#10;Description automatically generated">
            <a:extLst>
              <a:ext uri="{FF2B5EF4-FFF2-40B4-BE49-F238E27FC236}">
                <a16:creationId xmlns:a16="http://schemas.microsoft.com/office/drawing/2014/main" id="{282E7403-1CF3-52A8-DCDF-3C88582F7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758" y="3717032"/>
            <a:ext cx="6868484" cy="2495898"/>
          </a:xfrm>
          <a:prstGeom prst="rect">
            <a:avLst/>
          </a:prstGeom>
        </p:spPr>
      </p:pic>
      <p:sp>
        <p:nvSpPr>
          <p:cNvPr id="11" name="TextBox 10">
            <a:extLst>
              <a:ext uri="{FF2B5EF4-FFF2-40B4-BE49-F238E27FC236}">
                <a16:creationId xmlns:a16="http://schemas.microsoft.com/office/drawing/2014/main" id="{14FEEEEF-9B7C-52F4-4766-2063058553CE}"/>
              </a:ext>
            </a:extLst>
          </p:cNvPr>
          <p:cNvSpPr txBox="1"/>
          <p:nvPr/>
        </p:nvSpPr>
        <p:spPr>
          <a:xfrm>
            <a:off x="611560" y="1001177"/>
            <a:ext cx="4895556" cy="369332"/>
          </a:xfrm>
          <a:prstGeom prst="rect">
            <a:avLst/>
          </a:prstGeom>
          <a:noFill/>
        </p:spPr>
        <p:txBody>
          <a:bodyPr wrap="square">
            <a:spAutoFit/>
          </a:bodyPr>
          <a:lstStyle/>
          <a:p>
            <a:r>
              <a:rPr lang="en-GB" sz="1800" b="1" dirty="0">
                <a:solidFill>
                  <a:srgbClr val="330072"/>
                </a:solidFill>
              </a:rPr>
              <a:t>Optional sessions:</a:t>
            </a:r>
            <a:endParaRPr lang="en-GB" dirty="0">
              <a:solidFill>
                <a:srgbClr val="330072"/>
              </a:solidFill>
            </a:endParaRPr>
          </a:p>
        </p:txBody>
      </p:sp>
      <p:sp>
        <p:nvSpPr>
          <p:cNvPr id="12" name="TextBox 11">
            <a:extLst>
              <a:ext uri="{FF2B5EF4-FFF2-40B4-BE49-F238E27FC236}">
                <a16:creationId xmlns:a16="http://schemas.microsoft.com/office/drawing/2014/main" id="{1C760A9F-DB0A-C43E-3D76-9E6C8CA9464D}"/>
              </a:ext>
            </a:extLst>
          </p:cNvPr>
          <p:cNvSpPr txBox="1"/>
          <p:nvPr/>
        </p:nvSpPr>
        <p:spPr>
          <a:xfrm>
            <a:off x="578881" y="3300954"/>
            <a:ext cx="4895556" cy="369332"/>
          </a:xfrm>
          <a:prstGeom prst="rect">
            <a:avLst/>
          </a:prstGeom>
          <a:noFill/>
        </p:spPr>
        <p:txBody>
          <a:bodyPr wrap="square">
            <a:spAutoFit/>
          </a:bodyPr>
          <a:lstStyle/>
          <a:p>
            <a:r>
              <a:rPr lang="en-GB" sz="1800" b="1" dirty="0">
                <a:solidFill>
                  <a:srgbClr val="330072"/>
                </a:solidFill>
              </a:rPr>
              <a:t>Making Every Contact Count:</a:t>
            </a:r>
            <a:endParaRPr lang="en-GB" dirty="0">
              <a:solidFill>
                <a:srgbClr val="330072"/>
              </a:solidFill>
            </a:endParaRPr>
          </a:p>
        </p:txBody>
      </p:sp>
      <p:sp>
        <p:nvSpPr>
          <p:cNvPr id="13" name="TextBox 12">
            <a:extLst>
              <a:ext uri="{FF2B5EF4-FFF2-40B4-BE49-F238E27FC236}">
                <a16:creationId xmlns:a16="http://schemas.microsoft.com/office/drawing/2014/main" id="{34F51456-7318-6B19-EE26-615831E342C3}"/>
              </a:ext>
            </a:extLst>
          </p:cNvPr>
          <p:cNvSpPr txBox="1"/>
          <p:nvPr/>
        </p:nvSpPr>
        <p:spPr>
          <a:xfrm>
            <a:off x="4932040" y="963338"/>
            <a:ext cx="2657692" cy="369332"/>
          </a:xfrm>
          <a:prstGeom prst="rect">
            <a:avLst/>
          </a:prstGeom>
          <a:noFill/>
        </p:spPr>
        <p:txBody>
          <a:bodyPr wrap="square">
            <a:spAutoFit/>
          </a:bodyPr>
          <a:lstStyle/>
          <a:p>
            <a:r>
              <a:rPr lang="en-GB" sz="1800" b="1" dirty="0">
                <a:solidFill>
                  <a:srgbClr val="330072"/>
                </a:solidFill>
              </a:rPr>
              <a:t>Hyperlink: </a:t>
            </a:r>
            <a:r>
              <a:rPr lang="en-GB" sz="1800" b="1" dirty="0">
                <a:solidFill>
                  <a:srgbClr val="330072"/>
                </a:solidFill>
                <a:hlinkClick r:id="rId4"/>
              </a:rPr>
              <a:t>Click here</a:t>
            </a:r>
            <a:endParaRPr lang="en-GB" dirty="0">
              <a:solidFill>
                <a:srgbClr val="330072"/>
              </a:solidFill>
            </a:endParaRPr>
          </a:p>
        </p:txBody>
      </p:sp>
      <p:sp>
        <p:nvSpPr>
          <p:cNvPr id="14" name="TextBox 13">
            <a:extLst>
              <a:ext uri="{FF2B5EF4-FFF2-40B4-BE49-F238E27FC236}">
                <a16:creationId xmlns:a16="http://schemas.microsoft.com/office/drawing/2014/main" id="{A81EED3E-64A5-C61F-6A2D-EE50DED7526F}"/>
              </a:ext>
            </a:extLst>
          </p:cNvPr>
          <p:cNvSpPr txBox="1"/>
          <p:nvPr/>
        </p:nvSpPr>
        <p:spPr>
          <a:xfrm>
            <a:off x="4899143" y="3294563"/>
            <a:ext cx="2657692" cy="369332"/>
          </a:xfrm>
          <a:prstGeom prst="rect">
            <a:avLst/>
          </a:prstGeom>
          <a:noFill/>
        </p:spPr>
        <p:txBody>
          <a:bodyPr wrap="square">
            <a:spAutoFit/>
          </a:bodyPr>
          <a:lstStyle/>
          <a:p>
            <a:r>
              <a:rPr lang="en-GB" sz="1800" b="1" dirty="0">
                <a:solidFill>
                  <a:srgbClr val="330072"/>
                </a:solidFill>
              </a:rPr>
              <a:t>Hyperlink: </a:t>
            </a:r>
            <a:r>
              <a:rPr lang="en-GB" sz="1800" b="1" dirty="0">
                <a:solidFill>
                  <a:srgbClr val="330072"/>
                </a:solidFill>
                <a:hlinkClick r:id="rId5"/>
              </a:rPr>
              <a:t>Click here</a:t>
            </a:r>
            <a:endParaRPr lang="en-GB" dirty="0">
              <a:solidFill>
                <a:srgbClr val="330072"/>
              </a:solidFill>
            </a:endParaRPr>
          </a:p>
        </p:txBody>
      </p:sp>
      <p:pic>
        <p:nvPicPr>
          <p:cNvPr id="4" name="Picture 3" descr="A picture containing icon&#10;&#10;Description automatically generated">
            <a:extLst>
              <a:ext uri="{FF2B5EF4-FFF2-40B4-BE49-F238E27FC236}">
                <a16:creationId xmlns:a16="http://schemas.microsoft.com/office/drawing/2014/main" id="{8B6ED082-E68B-B765-0B11-BD8648AE00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0549" y="5244945"/>
            <a:ext cx="2302569" cy="967985"/>
          </a:xfrm>
          <a:prstGeom prst="rect">
            <a:avLst/>
          </a:prstGeom>
        </p:spPr>
      </p:pic>
    </p:spTree>
    <p:extLst>
      <p:ext uri="{BB962C8B-B14F-4D97-AF65-F5344CB8AC3E}">
        <p14:creationId xmlns:p14="http://schemas.microsoft.com/office/powerpoint/2010/main" val="200704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D91C06-3679-4303-A2DF-BA54CF17A09F}" type="slidenum">
              <a:rPr lang="en-GB" smtClean="0"/>
              <a:t>15</a:t>
            </a:fld>
            <a:endParaRPr lang="en-GB" dirty="0"/>
          </a:p>
        </p:txBody>
      </p:sp>
      <p:graphicFrame>
        <p:nvGraphicFramePr>
          <p:cNvPr id="3" name="Diagram 2">
            <a:extLst>
              <a:ext uri="{FF2B5EF4-FFF2-40B4-BE49-F238E27FC236}">
                <a16:creationId xmlns:a16="http://schemas.microsoft.com/office/drawing/2014/main" id="{8EF62532-6CD2-459E-94F3-BB27440757EE}"/>
              </a:ext>
            </a:extLst>
          </p:cNvPr>
          <p:cNvGraphicFramePr/>
          <p:nvPr>
            <p:extLst>
              <p:ext uri="{D42A27DB-BD31-4B8C-83A1-F6EECF244321}">
                <p14:modId xmlns:p14="http://schemas.microsoft.com/office/powerpoint/2010/main" val="979995216"/>
              </p:ext>
            </p:extLst>
          </p:nvPr>
        </p:nvGraphicFramePr>
        <p:xfrm>
          <a:off x="710275" y="1579206"/>
          <a:ext cx="7328587" cy="3635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6883B890-839E-3A2F-6C56-2D2B9C717741}"/>
              </a:ext>
            </a:extLst>
          </p:cNvPr>
          <p:cNvSpPr txBox="1">
            <a:spLocks/>
          </p:cNvSpPr>
          <p:nvPr/>
        </p:nvSpPr>
        <p:spPr>
          <a:xfrm>
            <a:off x="457200" y="310487"/>
            <a:ext cx="8229600" cy="8367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330072"/>
                </a:solidFill>
                <a:latin typeface="Arial" panose="020B0604020202020204" pitchFamily="34" charset="0"/>
                <a:ea typeface="+mj-ea"/>
                <a:cs typeface="Arial" panose="020B0604020202020204" pitchFamily="34" charset="0"/>
              </a:defRPr>
            </a:lvl1pPr>
          </a:lstStyle>
          <a:p>
            <a:r>
              <a:rPr lang="en-GB" sz="2300" b="1" dirty="0"/>
              <a:t>Free training available via e-Learning for Healthcare (3 of 3)</a:t>
            </a:r>
            <a:endParaRPr lang="en-GB" sz="2300" dirty="0"/>
          </a:p>
        </p:txBody>
      </p:sp>
      <p:pic>
        <p:nvPicPr>
          <p:cNvPr id="8" name="Picture 7" descr="A picture containing icon&#10;&#10;Description automatically generated">
            <a:extLst>
              <a:ext uri="{FF2B5EF4-FFF2-40B4-BE49-F238E27FC236}">
                <a16:creationId xmlns:a16="http://schemas.microsoft.com/office/drawing/2014/main" id="{F8F6D0B2-4D81-7427-73F3-129B8D52ED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5211795"/>
            <a:ext cx="2302569" cy="967985"/>
          </a:xfrm>
          <a:prstGeom prst="rect">
            <a:avLst/>
          </a:prstGeom>
        </p:spPr>
      </p:pic>
      <p:sp>
        <p:nvSpPr>
          <p:cNvPr id="9" name="TextBox 8">
            <a:extLst>
              <a:ext uri="{FF2B5EF4-FFF2-40B4-BE49-F238E27FC236}">
                <a16:creationId xmlns:a16="http://schemas.microsoft.com/office/drawing/2014/main" id="{EC788F35-3B02-D191-D8F3-3EF6AF9B0085}"/>
              </a:ext>
            </a:extLst>
          </p:cNvPr>
          <p:cNvSpPr txBox="1"/>
          <p:nvPr/>
        </p:nvSpPr>
        <p:spPr>
          <a:xfrm>
            <a:off x="611560" y="932875"/>
            <a:ext cx="8229600" cy="646331"/>
          </a:xfrm>
          <a:prstGeom prst="rect">
            <a:avLst/>
          </a:prstGeom>
          <a:noFill/>
        </p:spPr>
        <p:txBody>
          <a:bodyPr wrap="square">
            <a:spAutoFit/>
          </a:bodyPr>
          <a:lstStyle/>
          <a:p>
            <a:r>
              <a:rPr lang="en-GB" sz="1800" b="1" dirty="0">
                <a:solidFill>
                  <a:srgbClr val="330072"/>
                </a:solidFill>
              </a:rPr>
              <a:t>Additional Courses can be found via the catalogue – other statutory/mandatory courses to be found include:</a:t>
            </a:r>
            <a:endParaRPr lang="en-GB" dirty="0">
              <a:solidFill>
                <a:srgbClr val="330072"/>
              </a:solidFill>
            </a:endParaRPr>
          </a:p>
        </p:txBody>
      </p:sp>
    </p:spTree>
    <p:extLst>
      <p:ext uri="{BB962C8B-B14F-4D97-AF65-F5344CB8AC3E}">
        <p14:creationId xmlns:p14="http://schemas.microsoft.com/office/powerpoint/2010/main" val="85917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9C1C02-336E-B95E-3F8F-2187568671E0}"/>
              </a:ext>
            </a:extLst>
          </p:cNvPr>
          <p:cNvSpPr/>
          <p:nvPr/>
        </p:nvSpPr>
        <p:spPr>
          <a:xfrm>
            <a:off x="5670854" y="2060847"/>
            <a:ext cx="2277776" cy="3106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E7153795-CEFD-D8CC-5CD3-52C397D42129}"/>
              </a:ext>
            </a:extLst>
          </p:cNvPr>
          <p:cNvSpPr/>
          <p:nvPr/>
        </p:nvSpPr>
        <p:spPr>
          <a:xfrm>
            <a:off x="971600" y="1658289"/>
            <a:ext cx="3888561" cy="1204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4BB6C028-C9F1-B732-ADBE-21D806E383F4}"/>
              </a:ext>
            </a:extLst>
          </p:cNvPr>
          <p:cNvSpPr txBox="1">
            <a:spLocks/>
          </p:cNvSpPr>
          <p:nvPr/>
        </p:nvSpPr>
        <p:spPr>
          <a:xfrm>
            <a:off x="349732" y="326361"/>
            <a:ext cx="8444535" cy="6899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30072"/>
                </a:solidFill>
                <a:latin typeface="Arial" panose="020B0604020202020204" pitchFamily="34" charset="0"/>
                <a:ea typeface="+mj-ea"/>
                <a:cs typeface="Arial" panose="020B0604020202020204" pitchFamily="34" charset="0"/>
              </a:defRPr>
            </a:lvl1pPr>
          </a:lstStyle>
          <a:p>
            <a:pPr algn="l"/>
            <a:r>
              <a:rPr lang="en-GB" sz="2600" b="1" dirty="0"/>
              <a:t>e-Learning for Healthcare: Step-by-Step volunteer registration guide</a:t>
            </a:r>
            <a:endParaRPr lang="en-GB" sz="2600" dirty="0"/>
          </a:p>
        </p:txBody>
      </p:sp>
      <p:graphicFrame>
        <p:nvGraphicFramePr>
          <p:cNvPr id="6" name="Object 5">
            <a:extLst>
              <a:ext uri="{FF2B5EF4-FFF2-40B4-BE49-F238E27FC236}">
                <a16:creationId xmlns:a16="http://schemas.microsoft.com/office/drawing/2014/main" id="{F15D62C4-ECCA-3E8D-A378-116CE8A93188}"/>
              </a:ext>
            </a:extLst>
          </p:cNvPr>
          <p:cNvGraphicFramePr>
            <a:graphicFrameLocks noChangeAspect="1"/>
          </p:cNvGraphicFramePr>
          <p:nvPr>
            <p:extLst>
              <p:ext uri="{D42A27DB-BD31-4B8C-83A1-F6EECF244321}">
                <p14:modId xmlns:p14="http://schemas.microsoft.com/office/powerpoint/2010/main" val="69349908"/>
              </p:ext>
            </p:extLst>
          </p:nvPr>
        </p:nvGraphicFramePr>
        <p:xfrm>
          <a:off x="5399746" y="1870464"/>
          <a:ext cx="2198690" cy="3106317"/>
        </p:xfrm>
        <a:graphic>
          <a:graphicData uri="http://schemas.openxmlformats.org/presentationml/2006/ole">
            <mc:AlternateContent xmlns:mc="http://schemas.openxmlformats.org/markup-compatibility/2006">
              <mc:Choice xmlns:v="urn:schemas-microsoft-com:vml" Requires="v">
                <p:oleObj name="Acrobat Document" r:id="rId2" imgW="5676483" imgH="8019658" progId="AcroExch.Document.DC">
                  <p:embed/>
                </p:oleObj>
              </mc:Choice>
              <mc:Fallback>
                <p:oleObj name="Acrobat Document" r:id="rId2" imgW="5676483" imgH="8019658" progId="AcroExch.Document.DC">
                  <p:embed/>
                  <p:pic>
                    <p:nvPicPr>
                      <p:cNvPr id="6" name="Object 5">
                        <a:extLst>
                          <a:ext uri="{FF2B5EF4-FFF2-40B4-BE49-F238E27FC236}">
                            <a16:creationId xmlns:a16="http://schemas.microsoft.com/office/drawing/2014/main" id="{F15D62C4-ECCA-3E8D-A378-116CE8A93188}"/>
                          </a:ext>
                        </a:extLst>
                      </p:cNvPr>
                      <p:cNvPicPr/>
                      <p:nvPr/>
                    </p:nvPicPr>
                    <p:blipFill>
                      <a:blip r:embed="rId3"/>
                      <a:stretch>
                        <a:fillRect/>
                      </a:stretch>
                    </p:blipFill>
                    <p:spPr>
                      <a:xfrm>
                        <a:off x="5399746" y="1870464"/>
                        <a:ext cx="2198690" cy="3106317"/>
                      </a:xfrm>
                      <a:prstGeom prst="rect">
                        <a:avLst/>
                      </a:prstGeom>
                      <a:ln w="34925">
                        <a:solidFill>
                          <a:schemeClr val="accent1">
                            <a:shade val="50000"/>
                          </a:schemeClr>
                        </a:solidFill>
                      </a:ln>
                    </p:spPr>
                  </p:pic>
                </p:oleObj>
              </mc:Fallback>
            </mc:AlternateContent>
          </a:graphicData>
        </a:graphic>
      </p:graphicFrame>
      <p:sp>
        <p:nvSpPr>
          <p:cNvPr id="8" name="TextBox 7">
            <a:extLst>
              <a:ext uri="{FF2B5EF4-FFF2-40B4-BE49-F238E27FC236}">
                <a16:creationId xmlns:a16="http://schemas.microsoft.com/office/drawing/2014/main" id="{E6A755A1-3A2C-E324-BAF6-747627B705A5}"/>
              </a:ext>
            </a:extLst>
          </p:cNvPr>
          <p:cNvSpPr txBox="1"/>
          <p:nvPr/>
        </p:nvSpPr>
        <p:spPr>
          <a:xfrm>
            <a:off x="5038562" y="1422716"/>
            <a:ext cx="1972259" cy="369332"/>
          </a:xfrm>
          <a:prstGeom prst="rect">
            <a:avLst/>
          </a:prstGeom>
          <a:noFill/>
        </p:spPr>
        <p:txBody>
          <a:bodyPr wrap="square">
            <a:spAutoFit/>
          </a:bodyPr>
          <a:lstStyle/>
          <a:p>
            <a:r>
              <a:rPr lang="en-GB" sz="1800" b="1" dirty="0">
                <a:solidFill>
                  <a:srgbClr val="330072"/>
                </a:solidFill>
              </a:rPr>
              <a:t>Embedded PDF:</a:t>
            </a:r>
            <a:endParaRPr lang="en-GB" dirty="0">
              <a:solidFill>
                <a:srgbClr val="330072"/>
              </a:solidFill>
            </a:endParaRPr>
          </a:p>
        </p:txBody>
      </p:sp>
      <p:sp>
        <p:nvSpPr>
          <p:cNvPr id="11" name="TextBox 10">
            <a:extLst>
              <a:ext uri="{FF2B5EF4-FFF2-40B4-BE49-F238E27FC236}">
                <a16:creationId xmlns:a16="http://schemas.microsoft.com/office/drawing/2014/main" id="{4993BE9D-39C2-7A57-7B5A-835A6EC165A2}"/>
              </a:ext>
            </a:extLst>
          </p:cNvPr>
          <p:cNvSpPr txBox="1"/>
          <p:nvPr/>
        </p:nvSpPr>
        <p:spPr>
          <a:xfrm>
            <a:off x="793199" y="3135177"/>
            <a:ext cx="2657692" cy="369332"/>
          </a:xfrm>
          <a:prstGeom prst="rect">
            <a:avLst/>
          </a:prstGeom>
          <a:noFill/>
        </p:spPr>
        <p:txBody>
          <a:bodyPr wrap="square">
            <a:spAutoFit/>
          </a:bodyPr>
          <a:lstStyle/>
          <a:p>
            <a:r>
              <a:rPr lang="en-GB" sz="1800" b="1" dirty="0">
                <a:solidFill>
                  <a:srgbClr val="330072"/>
                </a:solidFill>
              </a:rPr>
              <a:t>Hyperlink: </a:t>
            </a:r>
            <a:r>
              <a:rPr lang="en-GB" sz="1800" b="1" dirty="0">
                <a:solidFill>
                  <a:srgbClr val="330072"/>
                </a:solidFill>
                <a:hlinkClick r:id="rId4"/>
              </a:rPr>
              <a:t>Click here</a:t>
            </a:r>
            <a:endParaRPr lang="en-GB" dirty="0">
              <a:solidFill>
                <a:srgbClr val="330072"/>
              </a:solidFill>
            </a:endParaRPr>
          </a:p>
        </p:txBody>
      </p:sp>
      <p:sp>
        <p:nvSpPr>
          <p:cNvPr id="14" name="Rectangle 13">
            <a:extLst>
              <a:ext uri="{FF2B5EF4-FFF2-40B4-BE49-F238E27FC236}">
                <a16:creationId xmlns:a16="http://schemas.microsoft.com/office/drawing/2014/main" id="{C5F97891-74F0-87D5-56F4-488E457ED9D1}"/>
              </a:ext>
            </a:extLst>
          </p:cNvPr>
          <p:cNvSpPr/>
          <p:nvPr/>
        </p:nvSpPr>
        <p:spPr>
          <a:xfrm>
            <a:off x="793199" y="1461136"/>
            <a:ext cx="3642536" cy="1204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53B698F5-BB14-9FBD-0F84-A5850E4FB6A5}"/>
              </a:ext>
            </a:extLst>
          </p:cNvPr>
          <p:cNvSpPr txBox="1"/>
          <p:nvPr/>
        </p:nvSpPr>
        <p:spPr>
          <a:xfrm>
            <a:off x="886380" y="1461135"/>
            <a:ext cx="3584881" cy="1200329"/>
          </a:xfrm>
          <a:prstGeom prst="rect">
            <a:avLst/>
          </a:prstGeom>
          <a:noFill/>
        </p:spPr>
        <p:txBody>
          <a:bodyPr wrap="square">
            <a:spAutoFit/>
          </a:bodyPr>
          <a:lstStyle/>
          <a:p>
            <a:r>
              <a:rPr lang="en-GB" sz="1800" b="1" dirty="0">
                <a:solidFill>
                  <a:srgbClr val="330072"/>
                </a:solidFill>
              </a:rPr>
              <a:t>The Harrogate Hospital &amp; Community Charity have produced a thorough step-by-step guide to volunteer registration. </a:t>
            </a:r>
            <a:endParaRPr lang="en-GB" dirty="0">
              <a:solidFill>
                <a:srgbClr val="330072"/>
              </a:solidFill>
            </a:endParaRPr>
          </a:p>
        </p:txBody>
      </p:sp>
      <p:pic>
        <p:nvPicPr>
          <p:cNvPr id="2" name="Picture 1" descr="A picture containing icon&#10;&#10;Description automatically generated">
            <a:extLst>
              <a:ext uri="{FF2B5EF4-FFF2-40B4-BE49-F238E27FC236}">
                <a16:creationId xmlns:a16="http://schemas.microsoft.com/office/drawing/2014/main" id="{3D929C10-039D-6123-9855-3D1B009FC2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199" y="4008796"/>
            <a:ext cx="2302569" cy="967985"/>
          </a:xfrm>
          <a:prstGeom prst="rect">
            <a:avLst/>
          </a:prstGeom>
        </p:spPr>
      </p:pic>
    </p:spTree>
    <p:extLst>
      <p:ext uri="{BB962C8B-B14F-4D97-AF65-F5344CB8AC3E}">
        <p14:creationId xmlns:p14="http://schemas.microsoft.com/office/powerpoint/2010/main" val="103934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0841E8-210A-53C3-A95A-25C3686731A6}"/>
              </a:ext>
            </a:extLst>
          </p:cNvPr>
          <p:cNvSpPr/>
          <p:nvPr/>
        </p:nvSpPr>
        <p:spPr>
          <a:xfrm>
            <a:off x="971600" y="1196752"/>
            <a:ext cx="8079195" cy="5472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AEB6977-E727-E62F-0A90-53F9306E20BC}"/>
              </a:ext>
            </a:extLst>
          </p:cNvPr>
          <p:cNvSpPr>
            <a:spLocks noGrp="1"/>
          </p:cNvSpPr>
          <p:nvPr>
            <p:ph type="title"/>
          </p:nvPr>
        </p:nvSpPr>
        <p:spPr>
          <a:xfrm>
            <a:off x="303929" y="290796"/>
            <a:ext cx="8229600" cy="568292"/>
          </a:xfrm>
        </p:spPr>
        <p:txBody>
          <a:bodyPr>
            <a:normAutofit/>
          </a:bodyPr>
          <a:lstStyle/>
          <a:p>
            <a:r>
              <a:rPr lang="en-GB" sz="2600" b="1" dirty="0"/>
              <a:t>e-Learning for Healthcare: Quick Start Guide (1/2)</a:t>
            </a:r>
            <a:endParaRPr lang="en-GB" sz="2600" dirty="0"/>
          </a:p>
        </p:txBody>
      </p:sp>
      <p:pic>
        <p:nvPicPr>
          <p:cNvPr id="8" name="Picture 7" descr="Graphical user interface, text, application, chat or text message">
            <a:extLst>
              <a:ext uri="{FF2B5EF4-FFF2-40B4-BE49-F238E27FC236}">
                <a16:creationId xmlns:a16="http://schemas.microsoft.com/office/drawing/2014/main" id="{B6EB4173-F4AF-1882-08E1-C90DB6F34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83" y="859088"/>
            <a:ext cx="8327158" cy="5708116"/>
          </a:xfrm>
          <a:prstGeom prst="rect">
            <a:avLst/>
          </a:prstGeom>
        </p:spPr>
      </p:pic>
    </p:spTree>
    <p:extLst>
      <p:ext uri="{BB962C8B-B14F-4D97-AF65-F5344CB8AC3E}">
        <p14:creationId xmlns:p14="http://schemas.microsoft.com/office/powerpoint/2010/main" val="260759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AFF796-D84E-35A0-3015-AE7C830465D9}"/>
              </a:ext>
            </a:extLst>
          </p:cNvPr>
          <p:cNvSpPr/>
          <p:nvPr/>
        </p:nvSpPr>
        <p:spPr>
          <a:xfrm>
            <a:off x="761749" y="1268760"/>
            <a:ext cx="8079195" cy="5472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Graphical user interface, text, application&#10;&#10;Description automatically generated">
            <a:extLst>
              <a:ext uri="{FF2B5EF4-FFF2-40B4-BE49-F238E27FC236}">
                <a16:creationId xmlns:a16="http://schemas.microsoft.com/office/drawing/2014/main" id="{E4FFE227-EF98-3A74-A0B2-2C58CA7D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28" y="790655"/>
            <a:ext cx="8372527" cy="5763429"/>
          </a:xfrm>
          <a:prstGeom prst="rect">
            <a:avLst/>
          </a:prstGeom>
        </p:spPr>
      </p:pic>
      <p:sp>
        <p:nvSpPr>
          <p:cNvPr id="7" name="Title 1">
            <a:extLst>
              <a:ext uri="{FF2B5EF4-FFF2-40B4-BE49-F238E27FC236}">
                <a16:creationId xmlns:a16="http://schemas.microsoft.com/office/drawing/2014/main" id="{4BB6C028-C9F1-B732-ADBE-21D806E383F4}"/>
              </a:ext>
            </a:extLst>
          </p:cNvPr>
          <p:cNvSpPr txBox="1">
            <a:spLocks/>
          </p:cNvSpPr>
          <p:nvPr/>
        </p:nvSpPr>
        <p:spPr>
          <a:xfrm>
            <a:off x="303929" y="290796"/>
            <a:ext cx="8229600" cy="5682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30072"/>
                </a:solidFill>
                <a:latin typeface="Arial" panose="020B0604020202020204" pitchFamily="34" charset="0"/>
                <a:ea typeface="+mj-ea"/>
                <a:cs typeface="Arial" panose="020B0604020202020204" pitchFamily="34" charset="0"/>
              </a:defRPr>
            </a:lvl1pPr>
          </a:lstStyle>
          <a:p>
            <a:r>
              <a:rPr lang="en-GB" sz="2600" b="1" dirty="0"/>
              <a:t>e-Learning for Healthcare: Quick Start Guide (2/2)</a:t>
            </a:r>
            <a:endParaRPr lang="en-GB" sz="2600" dirty="0"/>
          </a:p>
        </p:txBody>
      </p:sp>
    </p:spTree>
    <p:extLst>
      <p:ext uri="{BB962C8B-B14F-4D97-AF65-F5344CB8AC3E}">
        <p14:creationId xmlns:p14="http://schemas.microsoft.com/office/powerpoint/2010/main" val="247556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19" y="160337"/>
            <a:ext cx="8344206" cy="1143000"/>
          </a:xfrm>
        </p:spPr>
        <p:txBody>
          <a:bodyPr>
            <a:normAutofit/>
          </a:bodyPr>
          <a:lstStyle/>
          <a:p>
            <a:pPr algn="l"/>
            <a:r>
              <a:rPr lang="en-GB" sz="3200" b="1" dirty="0"/>
              <a:t>Medway &amp; Swale H&amp;CP PHM membership</a:t>
            </a:r>
          </a:p>
        </p:txBody>
      </p:sp>
      <p:sp>
        <p:nvSpPr>
          <p:cNvPr id="5" name="Slide Number Placeholder 4"/>
          <p:cNvSpPr>
            <a:spLocks noGrp="1"/>
          </p:cNvSpPr>
          <p:nvPr>
            <p:ph type="sldNum" sz="quarter" idx="12"/>
          </p:nvPr>
        </p:nvSpPr>
        <p:spPr/>
        <p:txBody>
          <a:bodyPr/>
          <a:lstStyle/>
          <a:p>
            <a:fld id="{8CD91C06-3679-4303-A2DF-BA54CF17A09F}" type="slidenum">
              <a:rPr lang="en-GB" smtClean="0"/>
              <a:t>2</a:t>
            </a:fld>
            <a:endParaRPr lang="en-GB" dirty="0"/>
          </a:p>
        </p:txBody>
      </p:sp>
      <p:sp>
        <p:nvSpPr>
          <p:cNvPr id="4" name="AutoShape 2" descr="Notice Board | News From Upchurch Matters: NHS Kent and Medway CCG - Your  Views on Health Care Services During Lockdow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4" descr="Notice Board | News From Upchurch Matters: NHS Kent and Medway CCG - Your  Views on Health Care Services During Lockdow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6" descr="Notice Board | News From Upchurch Matters: NHS Kent and Medway CCG - Your  Views on Health Care Services During Lockdow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descr="Notice Board | News From Upchurch Matters: NHS Kent and Medway CCG - Your  Views on Health Care Services During Lockdow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12" descr="Medway Council Vector Logo - Download Free SVG Icon | Worldvector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4" descr="Medway Council Vector Logo - Download Free SVG Icon | Worldvectorlog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 name="AutoShape 16" descr="Medway Council Vector Logo - Download Free SVG Icon | Worldvectorlog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3" name="Group 12"/>
          <p:cNvGrpSpPr/>
          <p:nvPr/>
        </p:nvGrpSpPr>
        <p:grpSpPr>
          <a:xfrm>
            <a:off x="92075" y="1205528"/>
            <a:ext cx="8834566" cy="4312623"/>
            <a:chOff x="49096" y="1196752"/>
            <a:chExt cx="8836283" cy="4445005"/>
          </a:xfrm>
        </p:grpSpPr>
        <p:grpSp>
          <p:nvGrpSpPr>
            <p:cNvPr id="3" name="Group 2"/>
            <p:cNvGrpSpPr/>
            <p:nvPr/>
          </p:nvGrpSpPr>
          <p:grpSpPr>
            <a:xfrm>
              <a:off x="49096" y="1196752"/>
              <a:ext cx="8195312" cy="4445005"/>
              <a:chOff x="395536" y="1196752"/>
              <a:chExt cx="8195312" cy="4445005"/>
            </a:xfrm>
          </p:grpSpPr>
          <p:pic>
            <p:nvPicPr>
              <p:cNvPr id="6" name="Picture 5"/>
              <p:cNvPicPr/>
              <p:nvPr/>
            </p:nvPicPr>
            <p:blipFill rotWithShape="1">
              <a:blip r:embed="rId2">
                <a:extLst>
                  <a:ext uri="{28A0092B-C50C-407E-A947-70E740481C1C}">
                    <a14:useLocalDpi xmlns:a14="http://schemas.microsoft.com/office/drawing/2010/main" val="0"/>
                  </a:ext>
                </a:extLst>
              </a:blip>
              <a:srcRect l="32725" t="42705" r="46511" b="20825"/>
              <a:stretch/>
            </p:blipFill>
            <p:spPr bwMode="auto">
              <a:xfrm>
                <a:off x="3332337" y="2606907"/>
                <a:ext cx="1475105" cy="1418091"/>
              </a:xfrm>
              <a:prstGeom prst="rect">
                <a:avLst/>
              </a:prstGeom>
              <a:ln>
                <a:noFill/>
              </a:ln>
              <a:extLst>
                <a:ext uri="{53640926-AAD7-44D8-BBD7-CCE9431645EC}">
                  <a14:shadowObscured xmlns:a14="http://schemas.microsoft.com/office/drawing/2010/main"/>
                </a:ext>
              </a:extLst>
            </p:spPr>
          </p:pic>
          <p:pic>
            <p:nvPicPr>
              <p:cNvPr id="1034" name="Picture 10" descr="Notice Board | News From Upchurch Matters: NHS Kent and Medway CCG - Your  Views on Health Care Services During Lockdow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59" b="31831"/>
              <a:stretch/>
            </p:blipFill>
            <p:spPr bwMode="auto">
              <a:xfrm>
                <a:off x="1029270" y="1415174"/>
                <a:ext cx="2196639" cy="81770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8763" y="1798874"/>
                <a:ext cx="1395390" cy="139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descr="Medway NHS Foundation Trust (@Medway_NHS_FT) | Twitter"/>
              <p:cNvPicPr>
                <a:picLocks noChangeAspect="1" noChangeArrowheads="1"/>
              </p:cNvPicPr>
              <p:nvPr/>
            </p:nvPicPr>
            <p:blipFill rotWithShape="1">
              <a:blip r:embed="rId5">
                <a:extLst>
                  <a:ext uri="{28A0092B-C50C-407E-A947-70E740481C1C}">
                    <a14:useLocalDpi xmlns:a14="http://schemas.microsoft.com/office/drawing/2010/main" val="0"/>
                  </a:ext>
                </a:extLst>
              </a:blip>
              <a:srcRect l="8000" t="27809" r="11898" b="27792"/>
              <a:stretch/>
            </p:blipFill>
            <p:spPr bwMode="auto">
              <a:xfrm>
                <a:off x="1626893" y="4239218"/>
                <a:ext cx="2137492" cy="118476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Medway Community Healthcare (@MedwayHealth) | Twitter"/>
              <p:cNvPicPr>
                <a:picLocks noChangeAspect="1" noChangeArrowheads="1"/>
              </p:cNvPicPr>
              <p:nvPr/>
            </p:nvPicPr>
            <p:blipFill rotWithShape="1">
              <a:blip r:embed="rId6">
                <a:extLst>
                  <a:ext uri="{28A0092B-C50C-407E-A947-70E740481C1C}">
                    <a14:useLocalDpi xmlns:a14="http://schemas.microsoft.com/office/drawing/2010/main" val="0"/>
                  </a:ext>
                </a:extLst>
              </a:blip>
              <a:srcRect t="24635" b="25056"/>
              <a:stretch/>
            </p:blipFill>
            <p:spPr bwMode="auto">
              <a:xfrm>
                <a:off x="4161004" y="4725342"/>
                <a:ext cx="1821554" cy="91641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7245" y="3140968"/>
                <a:ext cx="1890516" cy="73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3828200"/>
                <a:ext cx="1889944" cy="112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rotWithShape="1">
              <a:blip r:embed="rId9">
                <a:extLst>
                  <a:ext uri="{28A0092B-C50C-407E-A947-70E740481C1C}">
                    <a14:useLocalDpi xmlns:a14="http://schemas.microsoft.com/office/drawing/2010/main" val="0"/>
                  </a:ext>
                </a:extLst>
              </a:blip>
              <a:srcRect t="13040" b="13598"/>
              <a:stretch/>
            </p:blipFill>
            <p:spPr bwMode="auto">
              <a:xfrm>
                <a:off x="5158608" y="1196752"/>
                <a:ext cx="1291088" cy="94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2737" y="2452043"/>
                <a:ext cx="967358" cy="137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1"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3477" y="3116506"/>
                <a:ext cx="1641351" cy="54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3" name="Picture 2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4523" y="1670334"/>
                <a:ext cx="1230732" cy="68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 name="Picture 30"/>
              <p:cNvPicPr>
                <a:picLocks noChangeAspect="1" noChangeArrowheads="1"/>
              </p:cNvPicPr>
              <p:nvPr/>
            </p:nvPicPr>
            <p:blipFill rotWithShape="1">
              <a:blip r:embed="rId13">
                <a:extLst>
                  <a:ext uri="{28A0092B-C50C-407E-A947-70E740481C1C}">
                    <a14:useLocalDpi xmlns:a14="http://schemas.microsoft.com/office/drawing/2010/main" val="0"/>
                  </a:ext>
                </a:extLst>
              </a:blip>
              <a:srcRect t="29367" b="30381"/>
              <a:stretch/>
            </p:blipFill>
            <p:spPr bwMode="auto">
              <a:xfrm>
                <a:off x="6528011" y="3894998"/>
                <a:ext cx="2062837" cy="830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 name="Picture 31"/>
              <p:cNvPicPr>
                <a:picLocks noChangeAspect="1" noChangeArrowheads="1"/>
              </p:cNvPicPr>
              <p:nvPr/>
            </p:nvPicPr>
            <p:blipFill rotWithShape="1">
              <a:blip r:embed="rId14">
                <a:extLst>
                  <a:ext uri="{28A0092B-C50C-407E-A947-70E740481C1C}">
                    <a14:useLocalDpi xmlns:a14="http://schemas.microsoft.com/office/drawing/2010/main" val="0"/>
                  </a:ext>
                </a:extLst>
              </a:blip>
              <a:srcRect t="27642" b="22528"/>
              <a:stretch/>
            </p:blipFill>
            <p:spPr bwMode="auto">
              <a:xfrm>
                <a:off x="6370035" y="1971102"/>
                <a:ext cx="1905000" cy="94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7" name="Picture 33"/>
              <p:cNvPicPr>
                <a:picLocks noChangeAspect="1" noChangeArrowheads="1"/>
              </p:cNvPicPr>
              <p:nvPr/>
            </p:nvPicPr>
            <p:blipFill rotWithShape="1">
              <a:blip r:embed="rId15">
                <a:extLst>
                  <a:ext uri="{28A0092B-C50C-407E-A947-70E740481C1C}">
                    <a14:useLocalDpi xmlns:a14="http://schemas.microsoft.com/office/drawing/2010/main" val="0"/>
                  </a:ext>
                </a:extLst>
              </a:blip>
              <a:srcRect t="21996" b="23399"/>
              <a:stretch/>
            </p:blipFill>
            <p:spPr bwMode="auto">
              <a:xfrm>
                <a:off x="6257160" y="4831600"/>
                <a:ext cx="2130751" cy="77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764385" y="4020020"/>
                <a:ext cx="2728696" cy="707886"/>
              </a:xfrm>
              <a:prstGeom prst="rect">
                <a:avLst/>
              </a:prstGeom>
              <a:noFill/>
            </p:spPr>
            <p:txBody>
              <a:bodyPr wrap="square" lIns="91440" tIns="45720" rIns="91440" bIns="45720">
                <a:spAutoFit/>
              </a:bodyPr>
              <a:lstStyle/>
              <a:p>
                <a:pPr algn="ctr"/>
                <a:r>
                  <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Medway Central</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Primary Care Network</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1" name="Rectangle 30"/>
              <p:cNvSpPr/>
              <p:nvPr/>
            </p:nvSpPr>
            <p:spPr>
              <a:xfrm>
                <a:off x="776338" y="2350905"/>
                <a:ext cx="2728696"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b="1" dirty="0">
                    <a:ln w="1905"/>
                    <a:solidFill>
                      <a:srgbClr val="7030A0"/>
                    </a:solidFill>
                    <a:effectLst>
                      <a:innerShdw blurRad="69850" dist="43180" dir="5400000">
                        <a:srgbClr val="000000">
                          <a:alpha val="65000"/>
                        </a:srgbClr>
                      </a:innerShdw>
                    </a:effectLst>
                  </a:rPr>
                  <a:t>Sheppey </a:t>
                </a:r>
              </a:p>
              <a:p>
                <a:pPr algn="ctr"/>
                <a:r>
                  <a:rPr lang="en-US" sz="2000" b="1" dirty="0">
                    <a:ln w="1905"/>
                    <a:solidFill>
                      <a:srgbClr val="7030A0"/>
                    </a:solidFill>
                    <a:effectLst>
                      <a:innerShdw blurRad="69850" dist="43180" dir="5400000">
                        <a:srgbClr val="000000">
                          <a:alpha val="65000"/>
                        </a:srgbClr>
                      </a:innerShdw>
                    </a:effectLst>
                  </a:rPr>
                  <a:t>Primary Care Network</a:t>
                </a:r>
              </a:p>
            </p:txBody>
          </p:sp>
        </p:grpSp>
        <p:pic>
          <p:nvPicPr>
            <p:cNvPr id="28" name="Picture 2" descr="Swale Community and Voluntary Service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4208" y="1510995"/>
              <a:ext cx="2441171" cy="318676"/>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descr="Logo, company name&#10;&#10;Description automatically generated">
            <a:extLst>
              <a:ext uri="{FF2B5EF4-FFF2-40B4-BE49-F238E27FC236}">
                <a16:creationId xmlns:a16="http://schemas.microsoft.com/office/drawing/2014/main" id="{1E3ADDE1-CE30-495F-9F9F-69334FF6E81E}"/>
              </a:ext>
            </a:extLst>
          </p:cNvPr>
          <p:cNvPicPr>
            <a:picLocks noChangeAspect="1"/>
          </p:cNvPicPr>
          <p:nvPr/>
        </p:nvPicPr>
        <p:blipFill rotWithShape="1">
          <a:blip r:embed="rId17">
            <a:extLst>
              <a:ext uri="{28A0092B-C50C-407E-A947-70E740481C1C}">
                <a14:useLocalDpi xmlns:a14="http://schemas.microsoft.com/office/drawing/2010/main" val="0"/>
              </a:ext>
            </a:extLst>
          </a:blip>
          <a:srcRect l="860" t="27746" r="6972" b="28951"/>
          <a:stretch/>
        </p:blipFill>
        <p:spPr>
          <a:xfrm>
            <a:off x="596395" y="3056826"/>
            <a:ext cx="2296885" cy="1079160"/>
          </a:xfrm>
          <a:prstGeom prst="rect">
            <a:avLst/>
          </a:prstGeom>
        </p:spPr>
      </p:pic>
    </p:spTree>
    <p:extLst>
      <p:ext uri="{BB962C8B-B14F-4D97-AF65-F5344CB8AC3E}">
        <p14:creationId xmlns:p14="http://schemas.microsoft.com/office/powerpoint/2010/main" val="250007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5696" y="2420888"/>
            <a:ext cx="8229600" cy="1584176"/>
          </a:xfrm>
        </p:spPr>
        <p:txBody>
          <a:bodyPr anchor="ctr">
            <a:normAutofit/>
          </a:bodyPr>
          <a:lstStyle/>
          <a:p>
            <a:r>
              <a:rPr lang="en-GB" dirty="0"/>
              <a:t>VCSE MoU</a:t>
            </a:r>
            <a:br>
              <a:rPr lang="en-GB" dirty="0"/>
            </a:br>
            <a:r>
              <a:rPr lang="en-GB" dirty="0"/>
              <a:t>&amp; Framework</a:t>
            </a:r>
          </a:p>
        </p:txBody>
      </p:sp>
      <p:sp>
        <p:nvSpPr>
          <p:cNvPr id="2" name="Slide Number Placeholder 1" hidden="1">
            <a:extLst>
              <a:ext uri="{FF2B5EF4-FFF2-40B4-BE49-F238E27FC236}">
                <a16:creationId xmlns:a16="http://schemas.microsoft.com/office/drawing/2014/main" id="{103DD7E1-5A2E-5F4F-A6DE-D42B7EB3E613}"/>
              </a:ext>
            </a:extLst>
          </p:cNvPr>
          <p:cNvSpPr>
            <a:spLocks noGrp="1"/>
          </p:cNvSpPr>
          <p:nvPr>
            <p:ph type="sldNum" sz="quarter" idx="12"/>
          </p:nvPr>
        </p:nvSpPr>
        <p:spPr/>
        <p:txBody>
          <a:bodyPr/>
          <a:lstStyle/>
          <a:p>
            <a:pPr>
              <a:spcAft>
                <a:spcPts val="600"/>
              </a:spcAft>
            </a:pPr>
            <a:fld id="{8CD91C06-3679-4303-A2DF-BA54CF17A09F}" type="slidenum">
              <a:rPr lang="en-GB" smtClean="0">
                <a:solidFill>
                  <a:schemeClr val="bg1"/>
                </a:solidFill>
              </a:rPr>
              <a:pPr>
                <a:spcAft>
                  <a:spcPts val="600"/>
                </a:spcAft>
              </a:pPr>
              <a:t>3</a:t>
            </a:fld>
            <a:endParaRPr lang="en-GB" dirty="0">
              <a:solidFill>
                <a:schemeClr val="bg1"/>
              </a:solidFill>
            </a:endParaRPr>
          </a:p>
        </p:txBody>
      </p:sp>
    </p:spTree>
    <p:extLst>
      <p:ext uri="{BB962C8B-B14F-4D97-AF65-F5344CB8AC3E}">
        <p14:creationId xmlns:p14="http://schemas.microsoft.com/office/powerpoint/2010/main" val="320861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96216"/>
            <a:ext cx="8229600" cy="940966"/>
          </a:xfrm>
        </p:spPr>
        <p:txBody>
          <a:bodyPr>
            <a:noAutofit/>
          </a:bodyPr>
          <a:lstStyle/>
          <a:p>
            <a:pPr algn="l"/>
            <a:r>
              <a:rPr lang="en-GB" sz="2600" dirty="0"/>
              <a:t>Medway and Swale Voluntary and Community Sector</a:t>
            </a:r>
            <a:br>
              <a:rPr lang="en-GB" sz="2600" dirty="0"/>
            </a:br>
            <a:r>
              <a:rPr lang="en-GB" sz="2600" dirty="0"/>
              <a:t>– Framework</a:t>
            </a:r>
          </a:p>
        </p:txBody>
      </p:sp>
      <p:sp>
        <p:nvSpPr>
          <p:cNvPr id="9" name="Content Placeholder 2"/>
          <p:cNvSpPr>
            <a:spLocks noGrp="1"/>
          </p:cNvSpPr>
          <p:nvPr>
            <p:ph sz="half" idx="1"/>
          </p:nvPr>
        </p:nvSpPr>
        <p:spPr>
          <a:xfrm>
            <a:off x="457200" y="1215647"/>
            <a:ext cx="5539328" cy="4426706"/>
          </a:xfrm>
        </p:spPr>
        <p:txBody>
          <a:bodyPr>
            <a:noAutofit/>
          </a:bodyPr>
          <a:lstStyle/>
          <a:p>
            <a:r>
              <a:rPr lang="en-GB" sz="1500" dirty="0">
                <a:solidFill>
                  <a:srgbClr val="7030A0"/>
                </a:solidFill>
              </a:rPr>
              <a:t>Build on the memorandum of understanding in setting out the actions as to how we will achieve the agreed principles.</a:t>
            </a:r>
          </a:p>
          <a:p>
            <a:r>
              <a:rPr lang="en-GB" sz="1500" dirty="0">
                <a:solidFill>
                  <a:srgbClr val="7030A0"/>
                </a:solidFill>
              </a:rPr>
              <a:t>Address more difficult conversations such as procurement, commissioning and funding.</a:t>
            </a:r>
          </a:p>
          <a:p>
            <a:r>
              <a:rPr lang="en-GB" sz="1500" dirty="0">
                <a:solidFill>
                  <a:srgbClr val="7030A0"/>
                </a:solidFill>
              </a:rPr>
              <a:t>Detail challenges faced by smaller organisations and identify plans to support equality of opportunity.</a:t>
            </a:r>
          </a:p>
          <a:p>
            <a:r>
              <a:rPr lang="en-GB" sz="1500" dirty="0">
                <a:solidFill>
                  <a:srgbClr val="7030A0"/>
                </a:solidFill>
              </a:rPr>
              <a:t>Allow us as a system to radically rethink how we support our communities health and wellbeing.</a:t>
            </a:r>
          </a:p>
          <a:p>
            <a:r>
              <a:rPr lang="en-GB" sz="1500" dirty="0">
                <a:solidFill>
                  <a:srgbClr val="7030A0"/>
                </a:solidFill>
              </a:rPr>
              <a:t>Agreed and signed by all parties in April 2022.</a:t>
            </a:r>
          </a:p>
          <a:p>
            <a:pPr marL="0" indent="0">
              <a:buNone/>
            </a:pPr>
            <a:endParaRPr lang="en-GB" sz="1500" b="1" dirty="0">
              <a:solidFill>
                <a:srgbClr val="7030A0"/>
              </a:solidFill>
            </a:endParaRPr>
          </a:p>
          <a:p>
            <a:pPr marL="0" indent="0">
              <a:buNone/>
            </a:pPr>
            <a:r>
              <a:rPr lang="en-GB" sz="1500" b="1" dirty="0">
                <a:solidFill>
                  <a:srgbClr val="7030A0"/>
                </a:solidFill>
              </a:rPr>
              <a:t>Next steps</a:t>
            </a:r>
          </a:p>
          <a:p>
            <a:r>
              <a:rPr lang="en-GB" sz="1500" dirty="0">
                <a:solidFill>
                  <a:srgbClr val="7030A0"/>
                </a:solidFill>
              </a:rPr>
              <a:t>A commitment to working together to build capacity and resilience in our communities needs to be matched by mechanisms that ensure the effective delivery of the principles outlined in this document and a process by which success can measured and organisations held to account. </a:t>
            </a:r>
          </a:p>
          <a:p>
            <a:endParaRPr lang="en-GB" sz="1400" dirty="0"/>
          </a:p>
        </p:txBody>
      </p:sp>
      <p:sp>
        <p:nvSpPr>
          <p:cNvPr id="5" name="Slide Number Placeholder 4"/>
          <p:cNvSpPr>
            <a:spLocks noGrp="1"/>
          </p:cNvSpPr>
          <p:nvPr>
            <p:ph type="sldNum" sz="quarter" idx="12"/>
          </p:nvPr>
        </p:nvSpPr>
        <p:spPr/>
        <p:txBody>
          <a:bodyPr/>
          <a:lstStyle/>
          <a:p>
            <a:fld id="{8CD91C06-3679-4303-A2DF-BA54CF17A09F}" type="slidenum">
              <a:rPr lang="en-GB" smtClean="0">
                <a:solidFill>
                  <a:prstClr val="black">
                    <a:tint val="75000"/>
                  </a:prstClr>
                </a:solidFill>
              </a:rPr>
              <a:pPr/>
              <a:t>4</a:t>
            </a:fld>
            <a:endParaRPr lang="en-GB" dirty="0">
              <a:solidFill>
                <a:prstClr val="black">
                  <a:tint val="75000"/>
                </a:prstClr>
              </a:solidFill>
            </a:endParaRPr>
          </a:p>
        </p:txBody>
      </p:sp>
      <p:pic>
        <p:nvPicPr>
          <p:cNvPr id="7" name="Picture 6" descr="Graphical user interface, text, application&#10;&#10;Description automatically generated">
            <a:extLst>
              <a:ext uri="{FF2B5EF4-FFF2-40B4-BE49-F238E27FC236}">
                <a16:creationId xmlns:a16="http://schemas.microsoft.com/office/drawing/2014/main" id="{44DEBA96-6725-4D03-9AA6-CF2FDCDE4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010" y="1124744"/>
            <a:ext cx="2891668" cy="4097094"/>
          </a:xfrm>
          <a:prstGeom prst="rect">
            <a:avLst/>
          </a:prstGeom>
          <a:ln w="19050">
            <a:solidFill>
              <a:schemeClr val="tx1"/>
            </a:solidFill>
          </a:ln>
        </p:spPr>
      </p:pic>
    </p:spTree>
    <p:extLst>
      <p:ext uri="{BB962C8B-B14F-4D97-AF65-F5344CB8AC3E}">
        <p14:creationId xmlns:p14="http://schemas.microsoft.com/office/powerpoint/2010/main" val="88730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104456"/>
          </a:xfrm>
        </p:spPr>
        <p:txBody>
          <a:bodyPr>
            <a:normAutofit fontScale="92500" lnSpcReduction="20000"/>
          </a:bodyPr>
          <a:lstStyle/>
          <a:p>
            <a:pPr lvl="1">
              <a:buFont typeface="Wingdings" panose="05000000000000000000" pitchFamily="2" charset="2"/>
              <a:buChar char="Ø"/>
            </a:pPr>
            <a:r>
              <a:rPr lang="en-GB" sz="1800" dirty="0">
                <a:solidFill>
                  <a:srgbClr val="330072"/>
                </a:solidFill>
                <a:latin typeface="+mn-lt"/>
                <a:ea typeface="Calibri" panose="020F0502020204030204" pitchFamily="34" charset="0"/>
              </a:rPr>
              <a:t>Chaired by Nikki Teesdale, </a:t>
            </a:r>
            <a:r>
              <a:rPr lang="en-GB" sz="1800" dirty="0">
                <a:solidFill>
                  <a:srgbClr val="330072"/>
                </a:solidFill>
                <a:effectLst/>
                <a:latin typeface="+mn-lt"/>
                <a:ea typeface="Times New Roman" panose="02020603050405020304" pitchFamily="18" charset="0"/>
              </a:rPr>
              <a:t>Director of Delivery, Medway and Swale Health and Care Partnership </a:t>
            </a:r>
          </a:p>
          <a:p>
            <a:pPr lvl="1">
              <a:buFont typeface="Wingdings" panose="05000000000000000000" pitchFamily="2" charset="2"/>
              <a:buChar char="Ø"/>
            </a:pPr>
            <a:r>
              <a:rPr lang="en-GB" sz="1800" dirty="0">
                <a:solidFill>
                  <a:srgbClr val="330072"/>
                </a:solidFill>
                <a:latin typeface="+mn-lt"/>
                <a:ea typeface="Calibri" panose="020F0502020204030204" pitchFamily="34" charset="0"/>
              </a:rPr>
              <a:t>Meetings in progress, commenced in April 2022.</a:t>
            </a:r>
            <a:endParaRPr lang="en-GB" sz="1800" dirty="0">
              <a:solidFill>
                <a:srgbClr val="330072"/>
              </a:solidFill>
              <a:effectLst/>
              <a:latin typeface="+mn-lt"/>
              <a:ea typeface="Times New Roman" panose="02020603050405020304" pitchFamily="18" charset="0"/>
            </a:endParaRPr>
          </a:p>
          <a:p>
            <a:pPr marL="0" indent="0">
              <a:buNone/>
            </a:pPr>
            <a:r>
              <a:rPr lang="en-GB" sz="1800" dirty="0">
                <a:solidFill>
                  <a:srgbClr val="7030A0"/>
                </a:solidFill>
                <a:latin typeface="+mn-lt"/>
              </a:rPr>
              <a:t>Part of these discussions have included:</a:t>
            </a:r>
          </a:p>
          <a:p>
            <a:r>
              <a:rPr lang="en-GB" sz="1800" i="1" dirty="0">
                <a:solidFill>
                  <a:srgbClr val="330072"/>
                </a:solidFill>
                <a:latin typeface="+mn-lt"/>
                <a:ea typeface="Calibri" panose="020F0502020204030204" pitchFamily="34" charset="0"/>
              </a:rPr>
              <a:t>Developing a </a:t>
            </a:r>
            <a:r>
              <a:rPr lang="en-GB" sz="1800" b="1" i="1" dirty="0">
                <a:solidFill>
                  <a:srgbClr val="330072"/>
                </a:solidFill>
                <a:latin typeface="+mn-lt"/>
                <a:ea typeface="Calibri" panose="020F0502020204030204" pitchFamily="34" charset="0"/>
              </a:rPr>
              <a:t>statutory &amp; mandatory training matrix</a:t>
            </a:r>
            <a:r>
              <a:rPr lang="en-GB" sz="1800" i="1" dirty="0">
                <a:solidFill>
                  <a:srgbClr val="330072"/>
                </a:solidFill>
                <a:latin typeface="+mn-lt"/>
                <a:ea typeface="Calibri" panose="020F0502020204030204" pitchFamily="34" charset="0"/>
              </a:rPr>
              <a:t>, to present where voluntary and community organisations can register for training for free.</a:t>
            </a:r>
          </a:p>
          <a:p>
            <a:endParaRPr lang="en-GB" sz="1800" i="1" dirty="0">
              <a:solidFill>
                <a:srgbClr val="330072"/>
              </a:solidFill>
              <a:latin typeface="+mn-lt"/>
              <a:ea typeface="Calibri" panose="020F0502020204030204" pitchFamily="34" charset="0"/>
            </a:endParaRPr>
          </a:p>
          <a:p>
            <a:pPr marL="0" indent="0">
              <a:buNone/>
            </a:pPr>
            <a:r>
              <a:rPr lang="en-GB" sz="1800" dirty="0">
                <a:solidFill>
                  <a:srgbClr val="330072"/>
                </a:solidFill>
                <a:latin typeface="+mn-lt"/>
                <a:ea typeface="Calibri" panose="020F0502020204030204" pitchFamily="34" charset="0"/>
              </a:rPr>
              <a:t>Caveats for these resources:</a:t>
            </a:r>
          </a:p>
          <a:p>
            <a:pPr>
              <a:buFontTx/>
              <a:buChar char="-"/>
            </a:pPr>
            <a:r>
              <a:rPr lang="en-GB" sz="1800" dirty="0">
                <a:solidFill>
                  <a:srgbClr val="330072"/>
                </a:solidFill>
                <a:latin typeface="+mn-lt"/>
                <a:ea typeface="Calibri" panose="020F0502020204030204" pitchFamily="34" charset="0"/>
              </a:rPr>
              <a:t>This list of training includes courses and resources available online for free. However, certain roles and workplaces will require accredited training courses (for example, First Aid or Food Safety), and these usually charge fees (as Awarding bodies will always charge for tests/certification, and this has to be passed onto the customer).</a:t>
            </a:r>
          </a:p>
          <a:p>
            <a:pPr>
              <a:buFontTx/>
              <a:buChar char="-"/>
            </a:pPr>
            <a:r>
              <a:rPr lang="en-GB" sz="1800" dirty="0">
                <a:solidFill>
                  <a:srgbClr val="330072"/>
                </a:solidFill>
                <a:effectLst/>
                <a:latin typeface="+mn-lt"/>
                <a:ea typeface="Times New Roman" panose="02020603050405020304" pitchFamily="18" charset="0"/>
              </a:rPr>
              <a:t>Various training providers, including Medway Voluntary Action (MVA), can provide face-to-face training, and again these are usually for a fee. It should be noted that face-to-face and online sessions can offer different benefits, and therefore these online courses may not suit everyone’s needs and abilities.</a:t>
            </a:r>
            <a:endParaRPr lang="en-GB" sz="1800" dirty="0">
              <a:solidFill>
                <a:srgbClr val="330072"/>
              </a:solidFill>
              <a:latin typeface="+mn-lt"/>
              <a:ea typeface="Calibri" panose="020F0502020204030204" pitchFamily="34" charset="0"/>
            </a:endParaRPr>
          </a:p>
          <a:p>
            <a:pPr>
              <a:buFontTx/>
              <a:buChar char="-"/>
            </a:pPr>
            <a:endParaRPr lang="en-GB" sz="1800" i="1" dirty="0">
              <a:solidFill>
                <a:srgbClr val="330072"/>
              </a:solidFill>
              <a:ea typeface="Calibri" panose="020F0502020204030204" pitchFamily="34" charset="0"/>
            </a:endParaRPr>
          </a:p>
          <a:p>
            <a:endParaRPr lang="en-GB" dirty="0"/>
          </a:p>
        </p:txBody>
      </p:sp>
      <p:sp>
        <p:nvSpPr>
          <p:cNvPr id="4" name="Title 1">
            <a:extLst>
              <a:ext uri="{FF2B5EF4-FFF2-40B4-BE49-F238E27FC236}">
                <a16:creationId xmlns:a16="http://schemas.microsoft.com/office/drawing/2014/main" id="{33E171FD-2364-4D57-9CBF-20DF8FB04F67}"/>
              </a:ext>
            </a:extLst>
          </p:cNvPr>
          <p:cNvSpPr txBox="1">
            <a:spLocks/>
          </p:cNvSpPr>
          <p:nvPr/>
        </p:nvSpPr>
        <p:spPr>
          <a:xfrm>
            <a:off x="323528" y="404664"/>
            <a:ext cx="8229600" cy="98922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rgbClr val="330072"/>
                </a:solidFill>
                <a:latin typeface="Arial" panose="020B0604020202020204" pitchFamily="34" charset="0"/>
                <a:ea typeface="+mj-ea"/>
                <a:cs typeface="Arial" panose="020B0604020202020204" pitchFamily="34" charset="0"/>
              </a:defRPr>
            </a:lvl1pPr>
          </a:lstStyle>
          <a:p>
            <a:pPr algn="l"/>
            <a:r>
              <a:rPr lang="en-GB" sz="4000" b="1" dirty="0">
                <a:effectLst/>
                <a:latin typeface="+mn-lt"/>
                <a:ea typeface="Times New Roman" panose="02020603050405020304" pitchFamily="18" charset="0"/>
              </a:rPr>
              <a:t>VCSE Framework Working Group</a:t>
            </a:r>
          </a:p>
          <a:p>
            <a:pPr algn="l"/>
            <a:r>
              <a:rPr lang="en-GB" sz="2400" b="1" dirty="0">
                <a:solidFill>
                  <a:srgbClr val="AE2573"/>
                </a:solidFill>
                <a:latin typeface="+mn-lt"/>
              </a:rPr>
              <a:t>- </a:t>
            </a:r>
            <a:r>
              <a:rPr lang="en-GB" sz="3200" b="1" dirty="0">
                <a:solidFill>
                  <a:srgbClr val="AE2573"/>
                </a:solidFill>
                <a:latin typeface="+mn-lt"/>
              </a:rPr>
              <a:t>Volunteering and Statutory/Mandatory Training</a:t>
            </a:r>
          </a:p>
        </p:txBody>
      </p:sp>
    </p:spTree>
    <p:extLst>
      <p:ext uri="{BB962C8B-B14F-4D97-AF65-F5344CB8AC3E}">
        <p14:creationId xmlns:p14="http://schemas.microsoft.com/office/powerpoint/2010/main" val="224407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5696" y="2420888"/>
            <a:ext cx="8229600" cy="1584176"/>
          </a:xfrm>
        </p:spPr>
        <p:txBody>
          <a:bodyPr anchor="ctr">
            <a:normAutofit/>
          </a:bodyPr>
          <a:lstStyle/>
          <a:p>
            <a:r>
              <a:rPr lang="en-GB" dirty="0"/>
              <a:t>Stat/Man Training Index</a:t>
            </a:r>
          </a:p>
        </p:txBody>
      </p:sp>
      <p:sp>
        <p:nvSpPr>
          <p:cNvPr id="2" name="Slide Number Placeholder 1" hidden="1">
            <a:extLst>
              <a:ext uri="{FF2B5EF4-FFF2-40B4-BE49-F238E27FC236}">
                <a16:creationId xmlns:a16="http://schemas.microsoft.com/office/drawing/2014/main" id="{103DD7E1-5A2E-5F4F-A6DE-D42B7EB3E613}"/>
              </a:ext>
            </a:extLst>
          </p:cNvPr>
          <p:cNvSpPr>
            <a:spLocks noGrp="1"/>
          </p:cNvSpPr>
          <p:nvPr>
            <p:ph type="sldNum" sz="quarter" idx="12"/>
          </p:nvPr>
        </p:nvSpPr>
        <p:spPr/>
        <p:txBody>
          <a:bodyPr/>
          <a:lstStyle/>
          <a:p>
            <a:pPr>
              <a:spcAft>
                <a:spcPts val="600"/>
              </a:spcAft>
            </a:pPr>
            <a:fld id="{8CD91C06-3679-4303-A2DF-BA54CF17A09F}" type="slidenum">
              <a:rPr lang="en-GB" smtClean="0">
                <a:solidFill>
                  <a:schemeClr val="bg1"/>
                </a:solidFill>
              </a:rPr>
              <a:pPr>
                <a:spcAft>
                  <a:spcPts val="600"/>
                </a:spcAft>
              </a:pPr>
              <a:t>6</a:t>
            </a:fld>
            <a:endParaRPr lang="en-GB" dirty="0">
              <a:solidFill>
                <a:schemeClr val="bg1"/>
              </a:solidFill>
            </a:endParaRPr>
          </a:p>
        </p:txBody>
      </p:sp>
    </p:spTree>
    <p:extLst>
      <p:ext uri="{BB962C8B-B14F-4D97-AF65-F5344CB8AC3E}">
        <p14:creationId xmlns:p14="http://schemas.microsoft.com/office/powerpoint/2010/main" val="118679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D91C06-3679-4303-A2DF-BA54CF17A09F}" type="slidenum">
              <a:rPr lang="en-GB" smtClean="0"/>
              <a:t>7</a:t>
            </a:fld>
            <a:endParaRPr lang="en-GB" dirty="0"/>
          </a:p>
        </p:txBody>
      </p:sp>
      <p:sp>
        <p:nvSpPr>
          <p:cNvPr id="6" name="Title 1">
            <a:extLst>
              <a:ext uri="{FF2B5EF4-FFF2-40B4-BE49-F238E27FC236}">
                <a16:creationId xmlns:a16="http://schemas.microsoft.com/office/drawing/2014/main" id="{61F0DA05-BB5C-5DC9-339F-EE327DA16FAB}"/>
              </a:ext>
            </a:extLst>
          </p:cNvPr>
          <p:cNvSpPr>
            <a:spLocks noGrp="1"/>
          </p:cNvSpPr>
          <p:nvPr>
            <p:ph type="title"/>
          </p:nvPr>
        </p:nvSpPr>
        <p:spPr>
          <a:xfrm>
            <a:off x="457200" y="136525"/>
            <a:ext cx="8229600" cy="772195"/>
          </a:xfrm>
        </p:spPr>
        <p:txBody>
          <a:bodyPr>
            <a:normAutofit fontScale="90000"/>
          </a:bodyPr>
          <a:lstStyle/>
          <a:p>
            <a:r>
              <a:rPr lang="en-GB" sz="2600" b="1" dirty="0"/>
              <a:t>Free training available via Medway Voluntary Action</a:t>
            </a:r>
            <a:endParaRPr lang="en-GB" sz="2600" dirty="0"/>
          </a:p>
        </p:txBody>
      </p:sp>
      <p:graphicFrame>
        <p:nvGraphicFramePr>
          <p:cNvPr id="2" name="Diagram 1">
            <a:extLst>
              <a:ext uri="{FF2B5EF4-FFF2-40B4-BE49-F238E27FC236}">
                <a16:creationId xmlns:a16="http://schemas.microsoft.com/office/drawing/2014/main" id="{9EE23680-9A8C-47F0-1632-B507A99983C9}"/>
              </a:ext>
            </a:extLst>
          </p:cNvPr>
          <p:cNvGraphicFramePr/>
          <p:nvPr>
            <p:extLst>
              <p:ext uri="{D42A27DB-BD31-4B8C-83A1-F6EECF244321}">
                <p14:modId xmlns:p14="http://schemas.microsoft.com/office/powerpoint/2010/main" val="3618700071"/>
              </p:ext>
            </p:extLst>
          </p:nvPr>
        </p:nvGraphicFramePr>
        <p:xfrm>
          <a:off x="179511" y="1607490"/>
          <a:ext cx="8865731" cy="4629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6A0A89D-8A47-0182-8156-016CB56E7424}"/>
              </a:ext>
            </a:extLst>
          </p:cNvPr>
          <p:cNvSpPr txBox="1"/>
          <p:nvPr/>
        </p:nvSpPr>
        <p:spPr>
          <a:xfrm>
            <a:off x="4391556" y="954750"/>
            <a:ext cx="3600400" cy="369332"/>
          </a:xfrm>
          <a:prstGeom prst="rect">
            <a:avLst/>
          </a:prstGeom>
          <a:noFill/>
        </p:spPr>
        <p:txBody>
          <a:bodyPr wrap="square">
            <a:spAutoFit/>
          </a:bodyPr>
          <a:lstStyle/>
          <a:p>
            <a:r>
              <a:rPr lang="en-GB" dirty="0">
                <a:hlinkClick r:id="rId7"/>
              </a:rPr>
              <a:t>Link: Volunteering Free Courses</a:t>
            </a:r>
            <a:endParaRPr lang="en-GB" dirty="0"/>
          </a:p>
        </p:txBody>
      </p:sp>
      <p:pic>
        <p:nvPicPr>
          <p:cNvPr id="7" name="Picture 6" descr="Logo&#10;&#10;Description automatically generated with medium confidence">
            <a:extLst>
              <a:ext uri="{FF2B5EF4-FFF2-40B4-BE49-F238E27FC236}">
                <a16:creationId xmlns:a16="http://schemas.microsoft.com/office/drawing/2014/main" id="{79FD29DE-BE40-15B2-A6E2-F818451656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576" y="797700"/>
            <a:ext cx="2606602" cy="920810"/>
          </a:xfrm>
          <a:prstGeom prst="rect">
            <a:avLst/>
          </a:prstGeom>
          <a:ln w="25400">
            <a:solidFill>
              <a:srgbClr val="330072"/>
            </a:solidFill>
          </a:ln>
        </p:spPr>
      </p:pic>
    </p:spTree>
    <p:extLst>
      <p:ext uri="{BB962C8B-B14F-4D97-AF65-F5344CB8AC3E}">
        <p14:creationId xmlns:p14="http://schemas.microsoft.com/office/powerpoint/2010/main" val="157719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D91C06-3679-4303-A2DF-BA54CF17A09F}" type="slidenum">
              <a:rPr lang="en-GB" smtClean="0"/>
              <a:t>8</a:t>
            </a:fld>
            <a:endParaRPr lang="en-GB" dirty="0"/>
          </a:p>
        </p:txBody>
      </p:sp>
      <p:sp>
        <p:nvSpPr>
          <p:cNvPr id="6" name="Title 1">
            <a:extLst>
              <a:ext uri="{FF2B5EF4-FFF2-40B4-BE49-F238E27FC236}">
                <a16:creationId xmlns:a16="http://schemas.microsoft.com/office/drawing/2014/main" id="{61F0DA05-BB5C-5DC9-339F-EE327DA16FAB}"/>
              </a:ext>
            </a:extLst>
          </p:cNvPr>
          <p:cNvSpPr>
            <a:spLocks noGrp="1"/>
          </p:cNvSpPr>
          <p:nvPr>
            <p:ph type="title"/>
          </p:nvPr>
        </p:nvSpPr>
        <p:spPr>
          <a:xfrm>
            <a:off x="457200" y="136525"/>
            <a:ext cx="8229600" cy="772195"/>
          </a:xfrm>
        </p:spPr>
        <p:txBody>
          <a:bodyPr>
            <a:normAutofit fontScale="90000"/>
          </a:bodyPr>
          <a:lstStyle/>
          <a:p>
            <a:r>
              <a:rPr lang="en-GB" sz="2600" b="1" dirty="0"/>
              <a:t>Free training available via Medway Voluntary Action</a:t>
            </a:r>
            <a:endParaRPr lang="en-GB" sz="2600" dirty="0"/>
          </a:p>
        </p:txBody>
      </p:sp>
      <p:graphicFrame>
        <p:nvGraphicFramePr>
          <p:cNvPr id="2" name="Diagram 1">
            <a:extLst>
              <a:ext uri="{FF2B5EF4-FFF2-40B4-BE49-F238E27FC236}">
                <a16:creationId xmlns:a16="http://schemas.microsoft.com/office/drawing/2014/main" id="{9EE23680-9A8C-47F0-1632-B507A99983C9}"/>
              </a:ext>
            </a:extLst>
          </p:cNvPr>
          <p:cNvGraphicFramePr/>
          <p:nvPr>
            <p:extLst>
              <p:ext uri="{D42A27DB-BD31-4B8C-83A1-F6EECF244321}">
                <p14:modId xmlns:p14="http://schemas.microsoft.com/office/powerpoint/2010/main" val="2382086611"/>
              </p:ext>
            </p:extLst>
          </p:nvPr>
        </p:nvGraphicFramePr>
        <p:xfrm>
          <a:off x="794038" y="2460392"/>
          <a:ext cx="7067128" cy="3160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Logo&#10;&#10;Description automatically generated with medium confidence">
            <a:extLst>
              <a:ext uri="{FF2B5EF4-FFF2-40B4-BE49-F238E27FC236}">
                <a16:creationId xmlns:a16="http://schemas.microsoft.com/office/drawing/2014/main" id="{F58485C2-1BB3-C419-EB1E-3DA6DC6F50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584" y="818634"/>
            <a:ext cx="2606602" cy="920810"/>
          </a:xfrm>
          <a:prstGeom prst="rect">
            <a:avLst/>
          </a:prstGeom>
          <a:ln w="25400">
            <a:solidFill>
              <a:srgbClr val="330072"/>
            </a:solidFill>
          </a:ln>
        </p:spPr>
      </p:pic>
      <p:sp>
        <p:nvSpPr>
          <p:cNvPr id="3" name="TextBox 2">
            <a:extLst>
              <a:ext uri="{FF2B5EF4-FFF2-40B4-BE49-F238E27FC236}">
                <a16:creationId xmlns:a16="http://schemas.microsoft.com/office/drawing/2014/main" id="{06A0A89D-8A47-0182-8156-016CB56E7424}"/>
              </a:ext>
            </a:extLst>
          </p:cNvPr>
          <p:cNvSpPr txBox="1"/>
          <p:nvPr/>
        </p:nvSpPr>
        <p:spPr>
          <a:xfrm>
            <a:off x="4260293" y="917092"/>
            <a:ext cx="3600400" cy="369332"/>
          </a:xfrm>
          <a:prstGeom prst="rect">
            <a:avLst/>
          </a:prstGeom>
          <a:noFill/>
        </p:spPr>
        <p:txBody>
          <a:bodyPr wrap="square">
            <a:spAutoFit/>
          </a:bodyPr>
          <a:lstStyle/>
          <a:p>
            <a:r>
              <a:rPr lang="en-GB" dirty="0">
                <a:hlinkClick r:id="rId8"/>
              </a:rPr>
              <a:t>Link: Free Courses</a:t>
            </a:r>
            <a:endParaRPr lang="en-GB" dirty="0"/>
          </a:p>
        </p:txBody>
      </p:sp>
      <p:sp>
        <p:nvSpPr>
          <p:cNvPr id="4" name="TextBox 3">
            <a:extLst>
              <a:ext uri="{FF2B5EF4-FFF2-40B4-BE49-F238E27FC236}">
                <a16:creationId xmlns:a16="http://schemas.microsoft.com/office/drawing/2014/main" id="{4CB740AD-7E82-1649-891A-5D5B411CA725}"/>
              </a:ext>
            </a:extLst>
          </p:cNvPr>
          <p:cNvSpPr txBox="1"/>
          <p:nvPr/>
        </p:nvSpPr>
        <p:spPr>
          <a:xfrm>
            <a:off x="457200" y="1836778"/>
            <a:ext cx="8003232" cy="584775"/>
          </a:xfrm>
          <a:prstGeom prst="rect">
            <a:avLst/>
          </a:prstGeom>
          <a:noFill/>
        </p:spPr>
        <p:txBody>
          <a:bodyPr wrap="square">
            <a:spAutoFit/>
          </a:bodyPr>
          <a:lstStyle/>
          <a:p>
            <a:r>
              <a:rPr lang="en-GB" sz="1600" b="1" dirty="0">
                <a:solidFill>
                  <a:srgbClr val="330072"/>
                </a:solidFill>
              </a:rPr>
              <a:t>These courses/sources are currently linked on the MVA website, although the content lies outside their control: </a:t>
            </a:r>
            <a:endParaRPr lang="en-GB" sz="1600" dirty="0">
              <a:solidFill>
                <a:srgbClr val="330072"/>
              </a:solidFill>
            </a:endParaRPr>
          </a:p>
        </p:txBody>
      </p:sp>
    </p:spTree>
    <p:extLst>
      <p:ext uri="{BB962C8B-B14F-4D97-AF65-F5344CB8AC3E}">
        <p14:creationId xmlns:p14="http://schemas.microsoft.com/office/powerpoint/2010/main" val="476554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D91C06-3679-4303-A2DF-BA54CF17A09F}" type="slidenum">
              <a:rPr lang="en-GB" smtClean="0"/>
              <a:t>9</a:t>
            </a:fld>
            <a:endParaRPr lang="en-GB" dirty="0"/>
          </a:p>
        </p:txBody>
      </p:sp>
      <p:sp>
        <p:nvSpPr>
          <p:cNvPr id="6" name="Title 1">
            <a:extLst>
              <a:ext uri="{FF2B5EF4-FFF2-40B4-BE49-F238E27FC236}">
                <a16:creationId xmlns:a16="http://schemas.microsoft.com/office/drawing/2014/main" id="{61F0DA05-BB5C-5DC9-339F-EE327DA16FAB}"/>
              </a:ext>
            </a:extLst>
          </p:cNvPr>
          <p:cNvSpPr>
            <a:spLocks noGrp="1"/>
          </p:cNvSpPr>
          <p:nvPr>
            <p:ph type="title"/>
          </p:nvPr>
        </p:nvSpPr>
        <p:spPr>
          <a:xfrm>
            <a:off x="457200" y="136525"/>
            <a:ext cx="8229600" cy="772195"/>
          </a:xfrm>
        </p:spPr>
        <p:txBody>
          <a:bodyPr>
            <a:normAutofit/>
          </a:bodyPr>
          <a:lstStyle/>
          <a:p>
            <a:r>
              <a:rPr lang="en-GB" sz="2600" b="1" dirty="0"/>
              <a:t>Free training available via Medway Council</a:t>
            </a:r>
            <a:endParaRPr lang="en-GB" sz="2600" dirty="0"/>
          </a:p>
        </p:txBody>
      </p:sp>
      <p:graphicFrame>
        <p:nvGraphicFramePr>
          <p:cNvPr id="2" name="Diagram 1">
            <a:extLst>
              <a:ext uri="{FF2B5EF4-FFF2-40B4-BE49-F238E27FC236}">
                <a16:creationId xmlns:a16="http://schemas.microsoft.com/office/drawing/2014/main" id="{9EE23680-9A8C-47F0-1632-B507A99983C9}"/>
              </a:ext>
            </a:extLst>
          </p:cNvPr>
          <p:cNvGraphicFramePr/>
          <p:nvPr>
            <p:extLst>
              <p:ext uri="{D42A27DB-BD31-4B8C-83A1-F6EECF244321}">
                <p14:modId xmlns:p14="http://schemas.microsoft.com/office/powerpoint/2010/main" val="675252519"/>
              </p:ext>
            </p:extLst>
          </p:nvPr>
        </p:nvGraphicFramePr>
        <p:xfrm>
          <a:off x="334663" y="2061995"/>
          <a:ext cx="8474674" cy="4294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9CB4F8D-FE13-D86F-197A-475C6147DE93}"/>
              </a:ext>
            </a:extLst>
          </p:cNvPr>
          <p:cNvSpPr txBox="1"/>
          <p:nvPr/>
        </p:nvSpPr>
        <p:spPr>
          <a:xfrm>
            <a:off x="3203848" y="803299"/>
            <a:ext cx="3600400" cy="369332"/>
          </a:xfrm>
          <a:prstGeom prst="rect">
            <a:avLst/>
          </a:prstGeom>
          <a:noFill/>
        </p:spPr>
        <p:txBody>
          <a:bodyPr wrap="square">
            <a:spAutoFit/>
          </a:bodyPr>
          <a:lstStyle/>
          <a:p>
            <a:r>
              <a:rPr lang="en-GB" dirty="0">
                <a:hlinkClick r:id="rId7"/>
              </a:rPr>
              <a:t>Link: Free Courses</a:t>
            </a:r>
            <a:endParaRPr lang="en-GB" dirty="0"/>
          </a:p>
        </p:txBody>
      </p:sp>
      <p:sp>
        <p:nvSpPr>
          <p:cNvPr id="10" name="TextBox 9">
            <a:extLst>
              <a:ext uri="{FF2B5EF4-FFF2-40B4-BE49-F238E27FC236}">
                <a16:creationId xmlns:a16="http://schemas.microsoft.com/office/drawing/2014/main" id="{0D3627C0-DCA6-5F15-CE08-0CE3400D424F}"/>
              </a:ext>
            </a:extLst>
          </p:cNvPr>
          <p:cNvSpPr txBox="1"/>
          <p:nvPr/>
        </p:nvSpPr>
        <p:spPr>
          <a:xfrm>
            <a:off x="2887755" y="1172631"/>
            <a:ext cx="5799045" cy="830997"/>
          </a:xfrm>
          <a:prstGeom prst="rect">
            <a:avLst/>
          </a:prstGeom>
          <a:noFill/>
        </p:spPr>
        <p:txBody>
          <a:bodyPr wrap="square">
            <a:spAutoFit/>
          </a:bodyPr>
          <a:lstStyle/>
          <a:p>
            <a:r>
              <a:rPr lang="en-GB" sz="1600" b="1" dirty="0">
                <a:solidFill>
                  <a:srgbClr val="330072"/>
                </a:solidFill>
              </a:rPr>
              <a:t>Please be aware that these course are usually only available to those that live or work in Medway, however they are led face-to-face. 42 courses are currently listed, and these include:</a:t>
            </a:r>
          </a:p>
        </p:txBody>
      </p:sp>
      <p:pic>
        <p:nvPicPr>
          <p:cNvPr id="12" name="Picture 11" descr="Logo, company name">
            <a:extLst>
              <a:ext uri="{FF2B5EF4-FFF2-40B4-BE49-F238E27FC236}">
                <a16:creationId xmlns:a16="http://schemas.microsoft.com/office/drawing/2014/main" id="{F5C562DF-6B61-9B95-918A-9D8869DB30EE}"/>
              </a:ext>
            </a:extLst>
          </p:cNvPr>
          <p:cNvPicPr>
            <a:picLocks noChangeAspect="1"/>
          </p:cNvPicPr>
          <p:nvPr/>
        </p:nvPicPr>
        <p:blipFill rotWithShape="1">
          <a:blip r:embed="rId8">
            <a:extLst>
              <a:ext uri="{28A0092B-C50C-407E-A947-70E740481C1C}">
                <a14:useLocalDpi xmlns:a14="http://schemas.microsoft.com/office/drawing/2010/main" val="0"/>
              </a:ext>
            </a:extLst>
          </a:blip>
          <a:srcRect t="25614" r="2047" b="30782"/>
          <a:stretch/>
        </p:blipFill>
        <p:spPr>
          <a:xfrm>
            <a:off x="339328" y="803299"/>
            <a:ext cx="2478672" cy="1103367"/>
          </a:xfrm>
          <a:prstGeom prst="rect">
            <a:avLst/>
          </a:prstGeom>
          <a:ln w="19050">
            <a:solidFill>
              <a:srgbClr val="330072"/>
            </a:solidFill>
          </a:ln>
        </p:spPr>
      </p:pic>
    </p:spTree>
    <p:extLst>
      <p:ext uri="{BB962C8B-B14F-4D97-AF65-F5344CB8AC3E}">
        <p14:creationId xmlns:p14="http://schemas.microsoft.com/office/powerpoint/2010/main" val="3238845184"/>
      </p:ext>
    </p:extLst>
  </p:cSld>
  <p:clrMapOvr>
    <a:masterClrMapping/>
  </p:clrMapOvr>
</p:sld>
</file>

<file path=ppt/theme/theme1.xml><?xml version="1.0" encoding="utf-8"?>
<a:theme xmlns:a="http://schemas.openxmlformats.org/drawingml/2006/main" name="ICP slide p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P additional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3669</TotalTime>
  <Words>1159</Words>
  <Application>Microsoft Office PowerPoint</Application>
  <PresentationFormat>On-screen Show (4:3)</PresentationFormat>
  <Paragraphs>156</Paragraphs>
  <Slides>18</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Symbol</vt:lpstr>
      <vt:lpstr>Wingdings</vt:lpstr>
      <vt:lpstr>ICP slide pack</vt:lpstr>
      <vt:lpstr>ICP additional logo</vt:lpstr>
      <vt:lpstr>Acrobat Document</vt:lpstr>
      <vt:lpstr>  Medway and Swale Health &amp; Care Partnership – VCSE Statutory &amp; Mandatory Training matrix </vt:lpstr>
      <vt:lpstr>Medway &amp; Swale H&amp;CP PHM membership</vt:lpstr>
      <vt:lpstr>VCSE MoU &amp; Framework</vt:lpstr>
      <vt:lpstr>Medway and Swale Voluntary and Community Sector – Framework</vt:lpstr>
      <vt:lpstr>PowerPoint Presentation</vt:lpstr>
      <vt:lpstr>Stat/Man Training Index</vt:lpstr>
      <vt:lpstr>Free training available via Medway Voluntary Action</vt:lpstr>
      <vt:lpstr>Free training available via Medway Voluntary Action</vt:lpstr>
      <vt:lpstr>Free training available via Medway Council</vt:lpstr>
      <vt:lpstr>Free training available via Kent Safeguarding Children</vt:lpstr>
      <vt:lpstr>Free training available via OpenLearn – Open University</vt:lpstr>
      <vt:lpstr>Free training available via Personalised Care Institute</vt:lpstr>
      <vt:lpstr>Free training available via e-Learning for Healthcare (1 of 3)</vt:lpstr>
      <vt:lpstr>Free training available via e-Learning for Healthcare (2 of 3)</vt:lpstr>
      <vt:lpstr>PowerPoint Presentation</vt:lpstr>
      <vt:lpstr>PowerPoint Presentation</vt:lpstr>
      <vt:lpstr>e-Learning for Healthcare: Quick Start Guide (1/2)</vt:lpstr>
      <vt:lpstr>PowerPoint Presentation</vt:lpstr>
    </vt:vector>
  </TitlesOfParts>
  <Company>Medway Community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BLAND Bethany</dc:creator>
  <cp:lastModifiedBy>SNOAD, Colin (NHS KENT AND MEDWAY ICB - 91Q)</cp:lastModifiedBy>
  <cp:revision>42</cp:revision>
  <dcterms:created xsi:type="dcterms:W3CDTF">2019-12-04T10:15:21Z</dcterms:created>
  <dcterms:modified xsi:type="dcterms:W3CDTF">2022-11-04T21:14:38Z</dcterms:modified>
</cp:coreProperties>
</file>