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81"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Century Gothic" panose="020B0502020202020204" pitchFamily="34" charset="0"/>
      <p:regular r:id="rId33"/>
      <p:bold r:id="rId34"/>
      <p:italic r:id="rId35"/>
      <p:boldItalic r:id="rId36"/>
    </p:embeddedFont>
    <p:embeddedFont>
      <p:font typeface="Helvetica Neue" panose="02000503000000020004"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gZpAYXHxWnQnsmpgOpnFlEppOr1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9157BE-16E8-41CD-9E91-199FD881575D}">
  <a:tblStyle styleId="{939157BE-16E8-41CD-9E91-199FD881575D}" styleName="Table_0">
    <a:wholeTbl>
      <a:tcTxStyle b="off" i="off">
        <a:font>
          <a:latin typeface="Century Gothic"/>
          <a:ea typeface="Century Gothic"/>
          <a:cs typeface="Century Gothic"/>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49DC1F6-2149-4077-98F0-0FAE232C78A0}" styleName="Table_1">
    <a:wholeTbl>
      <a:tcTxStyle b="off" i="off">
        <a:font>
          <a:latin typeface="Century Gothic"/>
          <a:ea typeface="Century Gothic"/>
          <a:cs typeface="Century Gothic"/>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40000"/>
            </a:schemeClr>
          </a:solidFill>
        </a:fill>
      </a:tcStyle>
    </a:band1H>
    <a:band2H>
      <a:tcTxStyle/>
      <a:tcStyle>
        <a:tcBdr/>
      </a:tcStyle>
    </a:band2H>
    <a:band1V>
      <a:tcTxStyle/>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fill>
          <a:solidFill>
            <a:schemeClr val="accent1">
              <a:alpha val="40000"/>
            </a:schemeClr>
          </a:solidFill>
        </a:fill>
      </a:tcStyle>
    </a:band1V>
    <a:band2V>
      <a:tcTxStyle/>
      <a:tcStyle>
        <a:tcBdr/>
      </a:tcStyle>
    </a:band2V>
    <a:lastCol>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Century Gothic"/>
          <a:ea typeface="Century Gothic"/>
          <a:cs typeface="Century Gothic"/>
        </a:font>
        <a:schemeClr val="lt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howGuides="1">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8.xml"/><Relationship Id="rId41" Type="http://customschemas.google.com/relationships/presentationmetadata" Target="metadata"/></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c:spPr>
          <c:dPt>
            <c:idx val="0"/>
            <c:bubble3D val="0"/>
            <c:spPr>
              <a:solidFill>
                <a:schemeClr val="accent3">
                  <a:lumMod val="50000"/>
                </a:schemeClr>
              </a:solidFill>
              <a:ln w="6350">
                <a:solidFill>
                  <a:schemeClr val="lt1"/>
                </a:solidFill>
              </a:ln>
              <a:effectLst/>
            </c:spPr>
            <c:extLst>
              <c:ext xmlns:c16="http://schemas.microsoft.com/office/drawing/2014/chart" uri="{C3380CC4-5D6E-409C-BE32-E72D297353CC}">
                <c16:uniqueId val="{00000001-6577-4BEF-ABAC-4EAACC3B089C}"/>
              </c:ext>
            </c:extLst>
          </c:dPt>
          <c:dPt>
            <c:idx val="1"/>
            <c:bubble3D val="0"/>
            <c:spPr>
              <a:solidFill>
                <a:schemeClr val="accent3">
                  <a:lumMod val="75000"/>
                </a:schemeClr>
              </a:solidFill>
              <a:ln w="6350">
                <a:solidFill>
                  <a:schemeClr val="lt1"/>
                </a:solidFill>
              </a:ln>
              <a:effectLst/>
            </c:spPr>
            <c:extLst>
              <c:ext xmlns:c16="http://schemas.microsoft.com/office/drawing/2014/chart" uri="{C3380CC4-5D6E-409C-BE32-E72D297353CC}">
                <c16:uniqueId val="{00000003-6577-4BEF-ABAC-4EAACC3B089C}"/>
              </c:ext>
            </c:extLst>
          </c:dPt>
          <c:dPt>
            <c:idx val="2"/>
            <c:bubble3D val="0"/>
            <c:spPr>
              <a:solidFill>
                <a:schemeClr val="accent3">
                  <a:lumMod val="60000"/>
                  <a:lumOff val="40000"/>
                </a:schemeClr>
              </a:solidFill>
              <a:ln w="6350">
                <a:solidFill>
                  <a:schemeClr val="lt1"/>
                </a:solidFill>
              </a:ln>
              <a:effectLst/>
            </c:spPr>
            <c:extLst>
              <c:ext xmlns:c16="http://schemas.microsoft.com/office/drawing/2014/chart" uri="{C3380CC4-5D6E-409C-BE32-E72D297353CC}">
                <c16:uniqueId val="{00000005-6577-4BEF-ABAC-4EAACC3B089C}"/>
              </c:ext>
            </c:extLst>
          </c:dPt>
          <c:dPt>
            <c:idx val="3"/>
            <c:bubble3D val="0"/>
            <c:spPr>
              <a:solidFill>
                <a:schemeClr val="accent3">
                  <a:lumMod val="40000"/>
                  <a:lumOff val="60000"/>
                </a:schemeClr>
              </a:solidFill>
              <a:ln w="6350">
                <a:solidFill>
                  <a:schemeClr val="lt1"/>
                </a:solidFill>
              </a:ln>
              <a:effectLst/>
            </c:spPr>
            <c:extLst>
              <c:ext xmlns:c16="http://schemas.microsoft.com/office/drawing/2014/chart" uri="{C3380CC4-5D6E-409C-BE32-E72D297353CC}">
                <c16:uniqueId val="{00000007-6577-4BEF-ABAC-4EAACC3B089C}"/>
              </c:ext>
            </c:extLst>
          </c:dPt>
          <c:dPt>
            <c:idx val="4"/>
            <c:bubble3D val="0"/>
            <c:spPr>
              <a:solidFill>
                <a:schemeClr val="accent5">
                  <a:lumMod val="50000"/>
                </a:schemeClr>
              </a:solidFill>
              <a:ln w="6350">
                <a:solidFill>
                  <a:schemeClr val="lt1"/>
                </a:solidFill>
              </a:ln>
              <a:effectLst/>
            </c:spPr>
            <c:extLst>
              <c:ext xmlns:c16="http://schemas.microsoft.com/office/drawing/2014/chart" uri="{C3380CC4-5D6E-409C-BE32-E72D297353CC}">
                <c16:uniqueId val="{00000009-6577-4BEF-ABAC-4EAACC3B089C}"/>
              </c:ext>
            </c:extLst>
          </c:dPt>
          <c:dPt>
            <c:idx val="5"/>
            <c:bubble3D val="0"/>
            <c:spPr>
              <a:solidFill>
                <a:schemeClr val="accent5">
                  <a:lumMod val="75000"/>
                </a:schemeClr>
              </a:solidFill>
              <a:ln w="6350">
                <a:solidFill>
                  <a:schemeClr val="lt1"/>
                </a:solidFill>
              </a:ln>
              <a:effectLst/>
            </c:spPr>
            <c:extLst>
              <c:ext xmlns:c16="http://schemas.microsoft.com/office/drawing/2014/chart" uri="{C3380CC4-5D6E-409C-BE32-E72D297353CC}">
                <c16:uniqueId val="{0000000B-6577-4BEF-ABAC-4EAACC3B089C}"/>
              </c:ext>
            </c:extLst>
          </c:dPt>
          <c:dPt>
            <c:idx val="6"/>
            <c:bubble3D val="0"/>
            <c:spPr>
              <a:solidFill>
                <a:schemeClr val="accent1">
                  <a:lumMod val="60000"/>
                </a:schemeClr>
              </a:solidFill>
              <a:ln w="6350">
                <a:solidFill>
                  <a:schemeClr val="lt1"/>
                </a:solidFill>
              </a:ln>
              <a:effectLst/>
            </c:spPr>
            <c:extLst>
              <c:ext xmlns:c16="http://schemas.microsoft.com/office/drawing/2014/chart" uri="{C3380CC4-5D6E-409C-BE32-E72D297353CC}">
                <c16:uniqueId val="{0000000D-6577-4BEF-ABAC-4EAACC3B089C}"/>
              </c:ext>
            </c:extLst>
          </c:dPt>
          <c:dPt>
            <c:idx val="7"/>
            <c:bubble3D val="0"/>
            <c:spPr>
              <a:solidFill>
                <a:schemeClr val="accent5">
                  <a:lumMod val="40000"/>
                  <a:lumOff val="60000"/>
                </a:schemeClr>
              </a:solidFill>
              <a:ln w="6350">
                <a:solidFill>
                  <a:schemeClr val="lt1"/>
                </a:solidFill>
              </a:ln>
              <a:effectLst/>
            </c:spPr>
            <c:extLst>
              <c:ext xmlns:c16="http://schemas.microsoft.com/office/drawing/2014/chart" uri="{C3380CC4-5D6E-409C-BE32-E72D297353CC}">
                <c16:uniqueId val="{0000000F-6577-4BEF-ABAC-4EAACC3B089C}"/>
              </c:ext>
            </c:extLst>
          </c:dPt>
          <c:dPt>
            <c:idx val="8"/>
            <c:bubble3D val="0"/>
            <c:spPr>
              <a:solidFill>
                <a:schemeClr val="accent6">
                  <a:lumMod val="75000"/>
                  <a:lumOff val="25000"/>
                </a:schemeClr>
              </a:solidFill>
              <a:ln w="6350">
                <a:solidFill>
                  <a:schemeClr val="lt1"/>
                </a:solidFill>
              </a:ln>
              <a:effectLst/>
            </c:spPr>
            <c:extLst>
              <c:ext xmlns:c16="http://schemas.microsoft.com/office/drawing/2014/chart" uri="{C3380CC4-5D6E-409C-BE32-E72D297353CC}">
                <c16:uniqueId val="{00000011-6577-4BEF-ABAC-4EAACC3B089C}"/>
              </c:ext>
            </c:extLst>
          </c:dPt>
          <c:dPt>
            <c:idx val="9"/>
            <c:bubble3D val="0"/>
            <c:spPr>
              <a:solidFill>
                <a:schemeClr val="accent4">
                  <a:lumMod val="75000"/>
                </a:schemeClr>
              </a:solidFill>
              <a:ln w="6350">
                <a:solidFill>
                  <a:schemeClr val="lt1"/>
                </a:solidFill>
              </a:ln>
              <a:effectLst/>
            </c:spPr>
            <c:extLst>
              <c:ext xmlns:c16="http://schemas.microsoft.com/office/drawing/2014/chart" uri="{C3380CC4-5D6E-409C-BE32-E72D297353CC}">
                <c16:uniqueId val="{00000013-6577-4BEF-ABAC-4EAACC3B089C}"/>
              </c:ext>
            </c:extLst>
          </c:dPt>
          <c:dPt>
            <c:idx val="10"/>
            <c:bubble3D val="0"/>
            <c:spPr>
              <a:solidFill>
                <a:schemeClr val="accent4">
                  <a:lumMod val="60000"/>
                  <a:lumOff val="40000"/>
                </a:schemeClr>
              </a:solidFill>
              <a:ln w="6350">
                <a:solidFill>
                  <a:schemeClr val="lt1"/>
                </a:solidFill>
              </a:ln>
              <a:effectLst/>
            </c:spPr>
            <c:extLst>
              <c:ext xmlns:c16="http://schemas.microsoft.com/office/drawing/2014/chart" uri="{C3380CC4-5D6E-409C-BE32-E72D297353CC}">
                <c16:uniqueId val="{00000015-6577-4BEF-ABAC-4EAACC3B089C}"/>
              </c:ext>
            </c:extLst>
          </c:dPt>
          <c:dPt>
            <c:idx val="11"/>
            <c:bubble3D val="0"/>
            <c:spPr>
              <a:solidFill>
                <a:schemeClr val="accent4">
                  <a:lumMod val="40000"/>
                  <a:lumOff val="60000"/>
                </a:schemeClr>
              </a:solidFill>
              <a:ln w="6350">
                <a:solidFill>
                  <a:schemeClr val="lt1"/>
                </a:solidFill>
              </a:ln>
              <a:effectLst/>
            </c:spPr>
            <c:extLst>
              <c:ext xmlns:c16="http://schemas.microsoft.com/office/drawing/2014/chart" uri="{C3380CC4-5D6E-409C-BE32-E72D297353CC}">
                <c16:uniqueId val="{00000017-6577-4BEF-ABAC-4EAACC3B089C}"/>
              </c:ext>
            </c:extLst>
          </c:dPt>
          <c:dLbls>
            <c:dLbl>
              <c:idx val="0"/>
              <c:layout>
                <c:manualLayout>
                  <c:x val="4.5581403361682267E-2"/>
                  <c:y val="-9.7145370489890963E-3"/>
                </c:manualLayout>
              </c:layout>
              <c:tx>
                <c:rich>
                  <a:bodyPr/>
                  <a:lstStyle/>
                  <a:p>
                    <a:fld id="{32206503-D11E-4105-9472-0DDF92C712FB}" type="CATEGORYNAME">
                      <a:rPr lang="en-US" smtClean="0"/>
                      <a:pPr/>
                      <a:t>[CATEGORY NAME]</a:t>
                    </a:fld>
                    <a:r>
                      <a:rPr lang="en-US" baseline="0" dirty="0"/>
                      <a:t> </a:t>
                    </a:r>
                    <a:br>
                      <a:rPr lang="en-US" baseline="0" dirty="0"/>
                    </a:br>
                    <a:r>
                      <a:rPr lang="en-US" baseline="0" dirty="0"/>
                      <a:t>$677</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10821800400829222"/>
                      <c:h val="6.1162218110714289E-2"/>
                    </c:manualLayout>
                  </c15:layout>
                  <c15:dlblFieldTable/>
                  <c15:showDataLabelsRange val="0"/>
                </c:ext>
                <c:ext xmlns:c16="http://schemas.microsoft.com/office/drawing/2014/chart" uri="{C3380CC4-5D6E-409C-BE32-E72D297353CC}">
                  <c16:uniqueId val="{00000001-6577-4BEF-ABAC-4EAACC3B089C}"/>
                </c:ext>
              </c:extLst>
            </c:dLbl>
            <c:dLbl>
              <c:idx val="1"/>
              <c:layout>
                <c:manualLayout>
                  <c:x val="7.475350151315889E-2"/>
                  <c:y val="1.266223362199902E-2"/>
                </c:manualLayout>
              </c:layout>
              <c:tx>
                <c:rich>
                  <a:bodyPr/>
                  <a:lstStyle/>
                  <a:p>
                    <a:fld id="{7E2F12EA-3552-424E-BE8D-DBB6C9F9372F}" type="CATEGORYNAME">
                      <a:rPr lang="en-US"/>
                      <a:pPr/>
                      <a:t>[CATEGORY NAME]</a:t>
                    </a:fld>
                    <a:r>
                      <a:rPr lang="en-US" baseline="0" dirty="0"/>
                      <a:t>
</a:t>
                    </a:r>
                    <a:fld id="{55048AC5-0775-4A09-8AFB-D937DFEF8040}" type="VALUE">
                      <a:rPr lang="en-US" baseline="0" smtClean="0"/>
                      <a:pPr/>
                      <a:t>[VALUE]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577-4BEF-ABAC-4EAACC3B089C}"/>
                </c:ext>
              </c:extLst>
            </c:dLbl>
            <c:dLbl>
              <c:idx val="2"/>
              <c:tx>
                <c:rich>
                  <a:bodyPr/>
                  <a:lstStyle/>
                  <a:p>
                    <a:fld id="{0311ACBF-28DB-425E-B6AB-B8D98508CF27}" type="CATEGORYNAME">
                      <a:rPr lang="en-US"/>
                      <a:pPr/>
                      <a:t>[CATEGORY NAME]</a:t>
                    </a:fld>
                    <a:r>
                      <a:rPr lang="en-US" baseline="0" dirty="0"/>
                      <a:t>
</a:t>
                    </a:r>
                    <a:fld id="{E6E8B8B3-938B-45E8-9038-01053EE2C60F}" type="VALUE">
                      <a:rPr lang="en-US" baseline="0" smtClean="0"/>
                      <a:pPr/>
                      <a:t>[VALUE]</a:t>
                    </a:fld>
                    <a:endParaRPr lang="en-US" baseline="0" dirty="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577-4BEF-ABAC-4EAACC3B089C}"/>
                </c:ext>
              </c:extLst>
            </c:dLbl>
            <c:dLbl>
              <c:idx val="3"/>
              <c:layout>
                <c:manualLayout>
                  <c:x val="1.8232561344672933E-3"/>
                  <c:y val="-3.2921807417197468E-2"/>
                </c:manualLayout>
              </c:layout>
              <c:tx>
                <c:rich>
                  <a:bodyPr/>
                  <a:lstStyle/>
                  <a:p>
                    <a:fld id="{06C841D4-5DEE-47F5-BD1D-A998E5BB56C1}" type="CATEGORYNAME">
                      <a:rPr lang="en-US" smtClean="0"/>
                      <a:pPr/>
                      <a:t>[CATEGORY NAME]</a:t>
                    </a:fld>
                    <a:r>
                      <a:rPr lang="en-US" baseline="0" dirty="0"/>
                      <a:t>
</a:t>
                    </a:r>
                    <a:fld id="{A3FCB80A-EE47-4B2B-B925-CA8DB403F2E3}" type="VALUE">
                      <a:rPr lang="en-US" baseline="0" smtClean="0"/>
                      <a:pPr/>
                      <a:t>[VALUE]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577-4BEF-ABAC-4EAACC3B089C}"/>
                </c:ext>
              </c:extLst>
            </c:dLbl>
            <c:dLbl>
              <c:idx val="4"/>
              <c:layout>
                <c:manualLayout>
                  <c:x val="7.1106989244224442E-2"/>
                  <c:y val="3.2921807417197468E-2"/>
                </c:manualLayout>
              </c:layout>
              <c:tx>
                <c:rich>
                  <a:bodyPr/>
                  <a:lstStyle/>
                  <a:p>
                    <a:fld id="{6D46CA7A-08F0-4ADE-9228-339D33A61470}" type="CATEGORYNAME">
                      <a:rPr lang="en-US"/>
                      <a:pPr/>
                      <a:t>[CATEGORY NAME]</a:t>
                    </a:fld>
                    <a:r>
                      <a:rPr lang="en-US" baseline="0" dirty="0"/>
                      <a:t>
</a:t>
                    </a:r>
                    <a:fld id="{D6EC9B4A-31A7-480D-B062-C80D4AD9ADDD}" type="VALUE">
                      <a:rPr lang="en-US" baseline="0" smtClean="0"/>
                      <a:pPr/>
                      <a:t>[VALUE]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577-4BEF-ABAC-4EAACC3B089C}"/>
                </c:ext>
              </c:extLst>
            </c:dLbl>
            <c:dLbl>
              <c:idx val="5"/>
              <c:layout>
                <c:manualLayout>
                  <c:x val="1.5549076773566567E-2"/>
                  <c:y val="6.0778821088222267E-2"/>
                </c:manualLayout>
              </c:layout>
              <c:tx>
                <c:rich>
                  <a:bodyPr/>
                  <a:lstStyle/>
                  <a:p>
                    <a:fld id="{BD1AAE08-D024-4B0C-A0C7-5A6824B0838A}" type="CATEGORYNAME">
                      <a:rPr lang="en-US" smtClean="0"/>
                      <a:pPr/>
                      <a:t>[CATEGORY NAME]</a:t>
                    </a:fld>
                    <a:endParaRPr lang="en-US" dirty="0"/>
                  </a:p>
                  <a:p>
                    <a:r>
                      <a:rPr lang="en-US" dirty="0"/>
                      <a:t> </a:t>
                    </a:r>
                    <a:fld id="{75AEE963-686E-4253-8DA0-8DCF8B924D2B}" type="VALUE">
                      <a:rPr lang="en-US" baseline="0" smtClean="0"/>
                      <a:pPr/>
                      <a:t>[VALUE]</a:t>
                    </a:fld>
                    <a:endParaRPr lang="en-US"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18659014561955264"/>
                      <c:h val="9.1981655514263141E-2"/>
                    </c:manualLayout>
                  </c15:layout>
                  <c15:dlblFieldTable/>
                  <c15:showDataLabelsRange val="0"/>
                </c:ext>
                <c:ext xmlns:c16="http://schemas.microsoft.com/office/drawing/2014/chart" uri="{C3380CC4-5D6E-409C-BE32-E72D297353CC}">
                  <c16:uniqueId val="{0000000B-6577-4BEF-ABAC-4EAACC3B089C}"/>
                </c:ext>
              </c:extLst>
            </c:dLbl>
            <c:dLbl>
              <c:idx val="6"/>
              <c:layout>
                <c:manualLayout>
                  <c:x val="1.9436345966956786E-3"/>
                  <c:y val="7.8505848456393953E-2"/>
                </c:manualLayout>
              </c:layout>
              <c:tx>
                <c:rich>
                  <a:bodyPr/>
                  <a:lstStyle/>
                  <a:p>
                    <a:fld id="{5C7C603B-11D2-4B11-9BCA-49BF97B00F69}" type="CATEGORYNAME">
                      <a:rPr lang="en-US"/>
                      <a:pPr/>
                      <a:t>[CATEGORY NAME]</a:t>
                    </a:fld>
                    <a:r>
                      <a:rPr lang="en-US" baseline="0" dirty="0"/>
                      <a:t>
</a:t>
                    </a:r>
                    <a:fld id="{42210461-0243-4A34-A643-4CFC423C6EF1}" type="VALUE">
                      <a:rPr lang="en-US" baseline="0" smtClean="0"/>
                      <a:pPr/>
                      <a:t>[VALUE]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6577-4BEF-ABAC-4EAACC3B089C}"/>
                </c:ext>
              </c:extLst>
            </c:dLbl>
            <c:dLbl>
              <c:idx val="7"/>
              <c:tx>
                <c:rich>
                  <a:bodyPr/>
                  <a:lstStyle/>
                  <a:p>
                    <a:fld id="{876576BC-C666-46DB-8D97-14F06D11A7BD}" type="CATEGORYNAME">
                      <a:rPr lang="en-US"/>
                      <a:pPr/>
                      <a:t>[CATEGORY NAME]</a:t>
                    </a:fld>
                    <a:r>
                      <a:rPr lang="en-US" baseline="0" dirty="0"/>
                      <a:t>
</a:t>
                    </a:r>
                    <a:fld id="{586F0897-E03B-490F-A33D-FF24B9F30BC7}" type="VALUE">
                      <a:rPr lang="en-US" baseline="0" smtClean="0"/>
                      <a:pPr/>
                      <a:t>[VALUE]</a:t>
                    </a:fld>
                    <a:endParaRPr lang="en-US" baseline="0" dirty="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6577-4BEF-ABAC-4EAACC3B089C}"/>
                </c:ext>
              </c:extLst>
            </c:dLbl>
            <c:dLbl>
              <c:idx val="8"/>
              <c:tx>
                <c:rich>
                  <a:bodyPr/>
                  <a:lstStyle/>
                  <a:p>
                    <a:fld id="{0599A6D2-7309-4875-A0B5-FBB7A9392E7B}" type="CATEGORYNAME">
                      <a:rPr lang="en-US"/>
                      <a:pPr/>
                      <a:t>[CATEGORY NAME]</a:t>
                    </a:fld>
                    <a:r>
                      <a:rPr lang="en-US" baseline="0" dirty="0"/>
                      <a:t>
</a:t>
                    </a:r>
                    <a:fld id="{B84967A8-A13A-4966-801D-6896DD473F05}" type="VALUE">
                      <a:rPr lang="en-US" baseline="0" smtClean="0"/>
                      <a:pPr/>
                      <a:t>[VALUE]</a:t>
                    </a:fld>
                    <a:endParaRPr lang="en-US" baseline="0" dirty="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6577-4BEF-ABAC-4EAACC3B089C}"/>
                </c:ext>
              </c:extLst>
            </c:dLbl>
            <c:dLbl>
              <c:idx val="9"/>
              <c:tx>
                <c:rich>
                  <a:bodyPr/>
                  <a:lstStyle/>
                  <a:p>
                    <a:fld id="{BCD2003E-4FA8-49A8-BDBF-747521DB589C}" type="CATEGORYNAME">
                      <a:rPr lang="en-US"/>
                      <a:pPr/>
                      <a:t>[CATEGORY NAME]</a:t>
                    </a:fld>
                    <a:r>
                      <a:rPr lang="en-US" baseline="0" dirty="0"/>
                      <a:t>
</a:t>
                    </a:r>
                    <a:fld id="{2BD2C371-2387-4F7C-96F9-805696806746}" type="VALUE">
                      <a:rPr lang="en-US" baseline="0" smtClean="0"/>
                      <a:pPr/>
                      <a:t>[VALUE]</a:t>
                    </a:fld>
                    <a:endParaRPr lang="en-US" baseline="0" dirty="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6577-4BEF-ABAC-4EAACC3B089C}"/>
                </c:ext>
              </c:extLst>
            </c:dLbl>
            <c:dLbl>
              <c:idx val="10"/>
              <c:tx>
                <c:rich>
                  <a:bodyPr/>
                  <a:lstStyle/>
                  <a:p>
                    <a:fld id="{C5A4FE7A-DD14-46C4-BA7D-3EA9891B395D}" type="CATEGORYNAME">
                      <a:rPr lang="en-US"/>
                      <a:pPr/>
                      <a:t>[CATEGORY NAME]</a:t>
                    </a:fld>
                    <a:r>
                      <a:rPr lang="en-US" baseline="0" dirty="0"/>
                      <a:t>
</a:t>
                    </a:r>
                    <a:fld id="{C9ABF07A-C3B0-4320-85DF-6CAF62CFFA29}" type="VALUE">
                      <a:rPr lang="en-US" baseline="0" smtClean="0"/>
                      <a:pPr/>
                      <a:t>[VALUE]</a:t>
                    </a:fld>
                    <a:endParaRPr lang="en-US" baseline="0" dirty="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6577-4BEF-ABAC-4EAACC3B089C}"/>
                </c:ext>
              </c:extLst>
            </c:dLbl>
            <c:dLbl>
              <c:idx val="11"/>
              <c:layout>
                <c:manualLayout>
                  <c:x val="-0.13127444168164518"/>
                  <c:y val="0"/>
                </c:manualLayout>
              </c:layout>
              <c:tx>
                <c:rich>
                  <a:bodyPr/>
                  <a:lstStyle/>
                  <a:p>
                    <a:fld id="{8F43B156-1D5A-4E74-B399-BF433AB3E4F1}" type="CATEGORYNAME">
                      <a:rPr lang="en-US"/>
                      <a:pPr/>
                      <a:t>[CATEGORY NAME]</a:t>
                    </a:fld>
                    <a:r>
                      <a:rPr lang="en-US" baseline="0" dirty="0"/>
                      <a:t>
</a:t>
                    </a:r>
                    <a:fld id="{FC859281-3390-49EE-A1B5-6A3353E8C1F6}" type="VALUE">
                      <a:rPr lang="en-US" baseline="0" smtClean="0"/>
                      <a:pPr/>
                      <a:t>[VALUE]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6577-4BEF-ABAC-4EAACC3B089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bg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Sheet1!$B$3:$B$14</c:f>
              <c:strCache>
                <c:ptCount val="12"/>
                <c:pt idx="0">
                  <c:v>Food</c:v>
                </c:pt>
                <c:pt idx="1">
                  <c:v>Raw materials</c:v>
                </c:pt>
                <c:pt idx="2">
                  <c:v>Genetic resources</c:v>
                </c:pt>
                <c:pt idx="3">
                  <c:v>Ornamental resources</c:v>
                </c:pt>
                <c:pt idx="4">
                  <c:v>Climate regulation</c:v>
                </c:pt>
                <c:pt idx="5">
                  <c:v>Disturbance regulation</c:v>
                </c:pt>
                <c:pt idx="6">
                  <c:v>Waste treatment</c:v>
                </c:pt>
                <c:pt idx="7">
                  <c:v>Erosion prevention</c:v>
                </c:pt>
                <c:pt idx="8">
                  <c:v>Genetic diversity</c:v>
                </c:pt>
                <c:pt idx="9">
                  <c:v>Esthetic information</c:v>
                </c:pt>
                <c:pt idx="10">
                  <c:v>Recreation</c:v>
                </c:pt>
                <c:pt idx="11">
                  <c:v>Cognitive development</c:v>
                </c:pt>
              </c:strCache>
            </c:strRef>
          </c:cat>
          <c:val>
            <c:numRef>
              <c:f>Sheet1!$C$3:$C$14</c:f>
              <c:numCache>
                <c:formatCode>_([$$-409]* #,##0_);_([$$-409]* \(#,##0\);_([$$-409]* "-"??_);_(@_)</c:formatCode>
                <c:ptCount val="12"/>
                <c:pt idx="0">
                  <c:v>677</c:v>
                </c:pt>
                <c:pt idx="1">
                  <c:v>21258</c:v>
                </c:pt>
                <c:pt idx="2">
                  <c:v>33048</c:v>
                </c:pt>
                <c:pt idx="3">
                  <c:v>472</c:v>
                </c:pt>
                <c:pt idx="4">
                  <c:v>1188</c:v>
                </c:pt>
                <c:pt idx="5">
                  <c:v>16991</c:v>
                </c:pt>
                <c:pt idx="6">
                  <c:v>85</c:v>
                </c:pt>
                <c:pt idx="7">
                  <c:v>153214</c:v>
                </c:pt>
                <c:pt idx="8">
                  <c:v>16210</c:v>
                </c:pt>
                <c:pt idx="9">
                  <c:v>11390</c:v>
                </c:pt>
                <c:pt idx="10">
                  <c:v>96302</c:v>
                </c:pt>
                <c:pt idx="11">
                  <c:v>1145</c:v>
                </c:pt>
              </c:numCache>
            </c:numRef>
          </c:val>
          <c:extLst>
            <c:ext xmlns:c16="http://schemas.microsoft.com/office/drawing/2014/chart" uri="{C3380CC4-5D6E-409C-BE32-E72D297353CC}">
              <c16:uniqueId val="{00000018-6577-4BEF-ABAC-4EAACC3B089C}"/>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091932"/>
                </a:solidFill>
              </a:rPr>
              <a:t>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7A13-AA47-B47F-3DF7C01B66F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A13-AA47-B47F-3DF7C01B66F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A13-AA47-B47F-3DF7C01B66F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4-7A13-AA47-B47F-3DF7C01B66F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Fisheries</c:v>
                </c:pt>
                <c:pt idx="1">
                  <c:v>Research</c:v>
                </c:pt>
                <c:pt idx="2">
                  <c:v>Diving and snorkeling tourism</c:v>
                </c:pt>
                <c:pt idx="3">
                  <c:v>Carbon sequestration</c:v>
                </c:pt>
              </c:strCache>
            </c:strRef>
          </c:cat>
          <c:val>
            <c:numRef>
              <c:f>Sheet1!$B$2:$B$5</c:f>
              <c:numCache>
                <c:formatCode>General</c:formatCode>
                <c:ptCount val="4"/>
                <c:pt idx="0" formatCode="#,##0">
                  <c:v>14800</c:v>
                </c:pt>
                <c:pt idx="1">
                  <c:v>500</c:v>
                </c:pt>
                <c:pt idx="2" formatCode="#,##0">
                  <c:v>40800</c:v>
                </c:pt>
                <c:pt idx="3" formatCode="#,##0">
                  <c:v>1400</c:v>
                </c:pt>
              </c:numCache>
            </c:numRef>
          </c:val>
          <c:extLst>
            <c:ext xmlns:c16="http://schemas.microsoft.com/office/drawing/2014/chart" uri="{C3380CC4-5D6E-409C-BE32-E72D297353CC}">
              <c16:uniqueId val="{00000000-7A13-AA47-B47F-3DF7C01B66F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
          <c:y val="0.86202241604049057"/>
          <c:w val="0.92972703158035197"/>
          <c:h val="0.13516844545593093"/>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09193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1" name="Google Shape;76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4" name="Google Shape;85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4" name="Google Shape;88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5" name="Google Shape;89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8" name="Google Shape;92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9" name="Google Shape;93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9" name="Google Shape;9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0" name="Google Shape;96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0" name="Google Shape;97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81" name="Google Shape;981;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0" name="Google Shape;77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1" name="Google Shape;99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2" name="Google Shape;100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2" name="Google Shape;101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p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2" name="Google Shape;102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p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0" name="Google Shape;103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39" name="Google Shape;1039;p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78" name="Google Shape;77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7" name="Google Shape;78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8" name="Google Shape;79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7" name="Google Shape;80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6" name="Google Shape;81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7" name="Google Shape;82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6" name="Google Shape;83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solidFill>
        <a:effectLst/>
      </p:bgPr>
    </p:bg>
    <p:spTree>
      <p:nvGrpSpPr>
        <p:cNvPr id="1" name="Shape 6"/>
        <p:cNvGrpSpPr/>
        <p:nvPr/>
      </p:nvGrpSpPr>
      <p:grpSpPr>
        <a:xfrm>
          <a:off x="0" y="0"/>
          <a:ext cx="0" cy="0"/>
          <a:chOff x="0" y="0"/>
          <a:chExt cx="0" cy="0"/>
        </a:xfrm>
      </p:grpSpPr>
      <p:sp>
        <p:nvSpPr>
          <p:cNvPr id="7" name="Google Shape;7;p27"/>
          <p:cNvSpPr>
            <a:spLocks noGrp="1"/>
          </p:cNvSpPr>
          <p:nvPr>
            <p:ph type="pic" idx="2"/>
          </p:nvPr>
        </p:nvSpPr>
        <p:spPr>
          <a:xfrm>
            <a:off x="4875092" y="-2080137"/>
            <a:ext cx="7824674" cy="7824674"/>
          </a:xfrm>
          <a:prstGeom prst="ellipse">
            <a:avLst/>
          </a:prstGeom>
          <a:solidFill>
            <a:schemeClr val="lt1"/>
          </a:solidFill>
          <a:ln>
            <a:noFill/>
          </a:ln>
        </p:spPr>
      </p:sp>
      <p:pic>
        <p:nvPicPr>
          <p:cNvPr id="8" name="Google Shape;8;p27" descr="A picture containing drawing&#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89884" y="300292"/>
            <a:ext cx="418682" cy="418682"/>
          </a:xfrm>
          <a:prstGeom prst="rect">
            <a:avLst/>
          </a:prstGeom>
          <a:noFill/>
          <a:ln>
            <a:noFill/>
          </a:ln>
        </p:spPr>
      </p:pic>
      <p:cxnSp>
        <p:nvCxnSpPr>
          <p:cNvPr id="9" name="Google Shape;9;p27"/>
          <p:cNvCxnSpPr/>
          <p:nvPr/>
        </p:nvCxnSpPr>
        <p:spPr>
          <a:xfrm>
            <a:off x="395287" y="886441"/>
            <a:ext cx="11401426" cy="0"/>
          </a:xfrm>
          <a:prstGeom prst="straightConnector1">
            <a:avLst/>
          </a:prstGeom>
          <a:noFill/>
          <a:ln w="12700" cap="flat" cmpd="sng">
            <a:solidFill>
              <a:srgbClr val="FFFFFF"/>
            </a:solidFill>
            <a:prstDash val="solid"/>
            <a:miter lim="8000"/>
            <a:headEnd type="none" w="sm" len="sm"/>
            <a:tailEnd type="none" w="sm" len="sm"/>
          </a:ln>
        </p:spPr>
      </p:cxnSp>
      <p:sp>
        <p:nvSpPr>
          <p:cNvPr id="10" name="Google Shape;10;p27"/>
          <p:cNvSpPr txBox="1">
            <a:spLocks noGrp="1"/>
          </p:cNvSpPr>
          <p:nvPr>
            <p:ph type="body" idx="1"/>
          </p:nvPr>
        </p:nvSpPr>
        <p:spPr>
          <a:xfrm>
            <a:off x="555071" y="3360079"/>
            <a:ext cx="3164607" cy="33469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1pPr>
            <a:lvl2pPr marL="914400" marR="0" lvl="1" indent="-342900" algn="l" rtl="0">
              <a:lnSpc>
                <a:spcPct val="90000"/>
              </a:lnSpc>
              <a:spcBef>
                <a:spcPts val="1000"/>
              </a:spcBef>
              <a:spcAft>
                <a:spcPts val="0"/>
              </a:spcAft>
              <a:buClr>
                <a:srgbClr val="25233F"/>
              </a:buClr>
              <a:buSzPts val="1800"/>
              <a:buFont typeface="Arial"/>
              <a:buChar char="•"/>
              <a:defRPr sz="1800" b="1" i="0" u="none" strike="noStrike" cap="none">
                <a:solidFill>
                  <a:srgbClr val="25233F"/>
                </a:solidFill>
                <a:latin typeface="Century Gothic"/>
                <a:ea typeface="Century Gothic"/>
                <a:cs typeface="Century Gothic"/>
                <a:sym typeface="Century Gothic"/>
              </a:defRPr>
            </a:lvl2pPr>
            <a:lvl3pPr marL="1371600" marR="0" lvl="2" indent="-342900" algn="l" rtl="0">
              <a:lnSpc>
                <a:spcPct val="90000"/>
              </a:lnSpc>
              <a:spcBef>
                <a:spcPts val="1000"/>
              </a:spcBef>
              <a:spcAft>
                <a:spcPts val="0"/>
              </a:spcAft>
              <a:buClr>
                <a:srgbClr val="25233F"/>
              </a:buClr>
              <a:buSzPts val="1800"/>
              <a:buFont typeface="Arial"/>
              <a:buChar char="•"/>
              <a:defRPr sz="1800" b="1" i="0" u="none" strike="noStrike" cap="none">
                <a:solidFill>
                  <a:srgbClr val="25233F"/>
                </a:solidFill>
                <a:latin typeface="Century Gothic"/>
                <a:ea typeface="Century Gothic"/>
                <a:cs typeface="Century Gothic"/>
                <a:sym typeface="Century Gothic"/>
              </a:defRPr>
            </a:lvl3pPr>
            <a:lvl4pPr marL="1828800" marR="0" lvl="3" indent="-342900" algn="l" rtl="0">
              <a:lnSpc>
                <a:spcPct val="90000"/>
              </a:lnSpc>
              <a:spcBef>
                <a:spcPts val="1000"/>
              </a:spcBef>
              <a:spcAft>
                <a:spcPts val="0"/>
              </a:spcAft>
              <a:buClr>
                <a:srgbClr val="25233F"/>
              </a:buClr>
              <a:buSzPts val="1800"/>
              <a:buFont typeface="Arial"/>
              <a:buChar char="•"/>
              <a:defRPr sz="1800" b="1" i="0" u="none" strike="noStrike" cap="none">
                <a:solidFill>
                  <a:srgbClr val="25233F"/>
                </a:solidFill>
                <a:latin typeface="Century Gothic"/>
                <a:ea typeface="Century Gothic"/>
                <a:cs typeface="Century Gothic"/>
                <a:sym typeface="Century Gothic"/>
              </a:defRPr>
            </a:lvl4pPr>
            <a:lvl5pPr marL="2286000" marR="0" lvl="4" indent="-342900" algn="l" rtl="0">
              <a:lnSpc>
                <a:spcPct val="90000"/>
              </a:lnSpc>
              <a:spcBef>
                <a:spcPts val="1000"/>
              </a:spcBef>
              <a:spcAft>
                <a:spcPts val="0"/>
              </a:spcAft>
              <a:buClr>
                <a:srgbClr val="25233F"/>
              </a:buClr>
              <a:buSzPts val="1800"/>
              <a:buFont typeface="Arial"/>
              <a:buChar char="•"/>
              <a:defRPr sz="1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11" name="Google Shape;11;p27"/>
          <p:cNvSpPr txBox="1">
            <a:spLocks noGrp="1"/>
          </p:cNvSpPr>
          <p:nvPr>
            <p:ph type="body" idx="3"/>
          </p:nvPr>
        </p:nvSpPr>
        <p:spPr>
          <a:xfrm>
            <a:off x="550863" y="3719316"/>
            <a:ext cx="4491567" cy="26259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888"/>
              </a:lnSpc>
              <a:spcBef>
                <a:spcPts val="0"/>
              </a:spcBef>
              <a:spcAft>
                <a:spcPts val="0"/>
              </a:spcAft>
              <a:buClr>
                <a:schemeClr val="dk1"/>
              </a:buClr>
              <a:buSzPts val="3600"/>
              <a:buFont typeface="Arial"/>
              <a:buNone/>
              <a:defRPr sz="3600" b="1" i="0" u="none" strike="noStrike" cap="none">
                <a:solidFill>
                  <a:schemeClr val="dk1"/>
                </a:solidFill>
                <a:latin typeface="Century Gothic"/>
                <a:ea typeface="Century Gothic"/>
                <a:cs typeface="Century Gothic"/>
                <a:sym typeface="Century Gothic"/>
              </a:defRPr>
            </a:lvl1pPr>
            <a:lvl2pPr marL="914400" marR="0" lvl="1" indent="-228600" algn="l" rtl="0">
              <a:lnSpc>
                <a:spcPct val="90000"/>
              </a:lnSpc>
              <a:spcBef>
                <a:spcPts val="1000"/>
              </a:spcBef>
              <a:spcAft>
                <a:spcPts val="0"/>
              </a:spcAft>
              <a:buClr>
                <a:schemeClr val="lt1"/>
              </a:buClr>
              <a:buSzPts val="3400"/>
              <a:buFont typeface="Arial"/>
              <a:buNone/>
              <a:defRPr sz="3400" b="1"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1000"/>
              </a:spcBef>
              <a:spcAft>
                <a:spcPts val="0"/>
              </a:spcAft>
              <a:buClr>
                <a:schemeClr val="lt1"/>
              </a:buClr>
              <a:buSzPts val="3400"/>
              <a:buFont typeface="Arial"/>
              <a:buNone/>
              <a:defRPr sz="3400" b="1"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1000"/>
              </a:spcBef>
              <a:spcAft>
                <a:spcPts val="0"/>
              </a:spcAft>
              <a:buClr>
                <a:schemeClr val="lt1"/>
              </a:buClr>
              <a:buSzPts val="3400"/>
              <a:buFont typeface="Arial"/>
              <a:buNone/>
              <a:defRPr sz="3400" b="1"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1000"/>
              </a:spcBef>
              <a:spcAft>
                <a:spcPts val="0"/>
              </a:spcAft>
              <a:buClr>
                <a:schemeClr val="lt1"/>
              </a:buClr>
              <a:buSzPts val="3400"/>
              <a:buFont typeface="Arial"/>
              <a:buNone/>
              <a:defRPr sz="3400" b="1" i="0" u="none" strike="noStrike" cap="none">
                <a:solidFill>
                  <a:schemeClr val="lt1"/>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12" name="Google Shape;12;p27"/>
          <p:cNvSpPr txBox="1">
            <a:spLocks noGrp="1"/>
          </p:cNvSpPr>
          <p:nvPr>
            <p:ph type="body" idx="4"/>
          </p:nvPr>
        </p:nvSpPr>
        <p:spPr>
          <a:xfrm>
            <a:off x="407368" y="242928"/>
            <a:ext cx="1970147" cy="292537"/>
          </a:xfrm>
          <a:prstGeom prst="rect">
            <a:avLst/>
          </a:prstGeom>
          <a:solidFill>
            <a:schemeClr val="accent1"/>
          </a:solidFill>
          <a:ln>
            <a:noFill/>
          </a:ln>
        </p:spPr>
        <p:txBody>
          <a:bodyPr spcFirstLastPara="1" wrap="square" lIns="90000" tIns="45700" rIns="91425" bIns="45700" anchor="ctr" anchorCtr="0">
            <a:noAutofit/>
          </a:bodyPr>
          <a:lstStyle>
            <a:lvl1pPr marL="457200" marR="0" lvl="0" indent="-228600" algn="l" rtl="0">
              <a:lnSpc>
                <a:spcPct val="90000"/>
              </a:lnSpc>
              <a:spcBef>
                <a:spcPts val="1000"/>
              </a:spcBef>
              <a:spcAft>
                <a:spcPts val="0"/>
              </a:spcAft>
              <a:buClr>
                <a:schemeClr val="dk1"/>
              </a:buClr>
              <a:buSzPts val="1651"/>
              <a:buFont typeface="Arial"/>
              <a:buNone/>
              <a:defRPr sz="1651" b="1"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13" name="Google Shape;13;p27"/>
          <p:cNvSpPr txBox="1">
            <a:spLocks noGrp="1"/>
          </p:cNvSpPr>
          <p:nvPr>
            <p:ph type="body" idx="5"/>
          </p:nvPr>
        </p:nvSpPr>
        <p:spPr>
          <a:xfrm>
            <a:off x="407368" y="595391"/>
            <a:ext cx="1351960" cy="156984"/>
          </a:xfrm>
          <a:prstGeom prst="rect">
            <a:avLst/>
          </a:prstGeom>
          <a:solidFill>
            <a:schemeClr val="accent1"/>
          </a:solidFill>
          <a:ln>
            <a:noFill/>
          </a:ln>
        </p:spPr>
        <p:txBody>
          <a:bodyPr spcFirstLastPara="1" wrap="square" lIns="90000" tIns="45700" rIns="91425" bIns="45700" anchor="ctr" anchorCtr="0">
            <a:noAutofit/>
          </a:bodyPr>
          <a:lstStyle>
            <a:lvl1pPr marL="457200" marR="0" lvl="0" indent="-228600" algn="l" rtl="0">
              <a:lnSpc>
                <a:spcPct val="90000"/>
              </a:lnSpc>
              <a:spcBef>
                <a:spcPts val="1000"/>
              </a:spcBef>
              <a:spcAft>
                <a:spcPts val="0"/>
              </a:spcAft>
              <a:buClr>
                <a:schemeClr val="dk1"/>
              </a:buClr>
              <a:buSzPts val="851"/>
              <a:buFont typeface="Arial"/>
              <a:buNone/>
              <a:defRPr sz="851" b="1" i="0" u="none" strike="noStrike" cap="none">
                <a:solidFill>
                  <a:schemeClr val="dk1"/>
                </a:solidFill>
                <a:latin typeface="Century Gothic"/>
                <a:ea typeface="Century Gothic"/>
                <a:cs typeface="Century Gothic"/>
                <a:sym typeface="Century Gothic"/>
              </a:defRPr>
            </a:lvl1pPr>
            <a:lvl2pPr marL="914400" marR="0" lvl="1" indent="-282638" algn="l" rtl="0">
              <a:lnSpc>
                <a:spcPct val="90000"/>
              </a:lnSpc>
              <a:spcBef>
                <a:spcPts val="1000"/>
              </a:spcBef>
              <a:spcAft>
                <a:spcPts val="0"/>
              </a:spcAft>
              <a:buClr>
                <a:schemeClr val="lt1"/>
              </a:buClr>
              <a:buSzPts val="851"/>
              <a:buFont typeface="Arial"/>
              <a:buChar char="•"/>
              <a:defRPr sz="851" b="1" i="0" u="none" strike="noStrike" cap="none">
                <a:solidFill>
                  <a:schemeClr val="lt1"/>
                </a:solidFill>
                <a:latin typeface="Century Gothic"/>
                <a:ea typeface="Century Gothic"/>
                <a:cs typeface="Century Gothic"/>
                <a:sym typeface="Century Gothic"/>
              </a:defRPr>
            </a:lvl2pPr>
            <a:lvl3pPr marL="1371600" marR="0" lvl="2" indent="-282638" algn="l" rtl="0">
              <a:lnSpc>
                <a:spcPct val="90000"/>
              </a:lnSpc>
              <a:spcBef>
                <a:spcPts val="1000"/>
              </a:spcBef>
              <a:spcAft>
                <a:spcPts val="0"/>
              </a:spcAft>
              <a:buClr>
                <a:schemeClr val="lt1"/>
              </a:buClr>
              <a:buSzPts val="851"/>
              <a:buFont typeface="Arial"/>
              <a:buChar char="•"/>
              <a:defRPr sz="851" b="1" i="0" u="none" strike="noStrike" cap="none">
                <a:solidFill>
                  <a:schemeClr val="lt1"/>
                </a:solidFill>
                <a:latin typeface="Century Gothic"/>
                <a:ea typeface="Century Gothic"/>
                <a:cs typeface="Century Gothic"/>
                <a:sym typeface="Century Gothic"/>
              </a:defRPr>
            </a:lvl3pPr>
            <a:lvl4pPr marL="1828800" marR="0" lvl="3" indent="-282638" algn="l" rtl="0">
              <a:lnSpc>
                <a:spcPct val="90000"/>
              </a:lnSpc>
              <a:spcBef>
                <a:spcPts val="1000"/>
              </a:spcBef>
              <a:spcAft>
                <a:spcPts val="0"/>
              </a:spcAft>
              <a:buClr>
                <a:schemeClr val="lt1"/>
              </a:buClr>
              <a:buSzPts val="851"/>
              <a:buFont typeface="Arial"/>
              <a:buChar char="•"/>
              <a:defRPr sz="851" b="1" i="0" u="none" strike="noStrike" cap="none">
                <a:solidFill>
                  <a:schemeClr val="lt1"/>
                </a:solidFill>
                <a:latin typeface="Century Gothic"/>
                <a:ea typeface="Century Gothic"/>
                <a:cs typeface="Century Gothic"/>
                <a:sym typeface="Century Gothic"/>
              </a:defRPr>
            </a:lvl4pPr>
            <a:lvl5pPr marL="2286000" marR="0" lvl="4" indent="-282638" algn="l" rtl="0">
              <a:lnSpc>
                <a:spcPct val="90000"/>
              </a:lnSpc>
              <a:spcBef>
                <a:spcPts val="1000"/>
              </a:spcBef>
              <a:spcAft>
                <a:spcPts val="0"/>
              </a:spcAft>
              <a:buClr>
                <a:schemeClr val="lt1"/>
              </a:buClr>
              <a:buSzPts val="851"/>
              <a:buFont typeface="Arial"/>
              <a:buChar char="•"/>
              <a:defRPr sz="851" b="1" i="0" u="none" strike="noStrike" cap="none">
                <a:solidFill>
                  <a:schemeClr val="lt1"/>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pic>
        <p:nvPicPr>
          <p:cNvPr id="14" name="Google Shape;14;p27" descr="A drawing of a fac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83566" y="6161975"/>
            <a:ext cx="1313145" cy="453096"/>
          </a:xfrm>
          <a:prstGeom prst="rect">
            <a:avLst/>
          </a:prstGeom>
          <a:noFill/>
          <a:ln>
            <a:noFill/>
          </a:ln>
        </p:spPr>
      </p:pic>
      <p:sp>
        <p:nvSpPr>
          <p:cNvPr id="15" name="Google Shape;15;p27"/>
          <p:cNvSpPr>
            <a:spLocks noGrp="1"/>
          </p:cNvSpPr>
          <p:nvPr>
            <p:ph type="pic" idx="6"/>
          </p:nvPr>
        </p:nvSpPr>
        <p:spPr>
          <a:xfrm>
            <a:off x="9100695" y="6136904"/>
            <a:ext cx="1103312" cy="503238"/>
          </a:xfrm>
          <a:prstGeom prst="rect">
            <a:avLst/>
          </a:prstGeom>
          <a:solidFill>
            <a:schemeClr val="lt1"/>
          </a:solidFill>
          <a:ln>
            <a:noFill/>
          </a:ln>
        </p:spPr>
      </p:sp>
    </p:spTree>
  </p:cSld>
  <p:clrMapOvr>
    <a:masterClrMapping/>
  </p:clrMapOvr>
  <p:extLst>
    <p:ext uri="{DCECCB84-F9BA-43D5-87BE-67443E8EF086}">
      <p15:sldGuideLst xmlns:p15="http://schemas.microsoft.com/office/powerpoint/2012/main">
        <p15:guide id="1" orient="horz" pos="3838">
          <p15:clr>
            <a:srgbClr val="9FCC3B"/>
          </p15:clr>
        </p15:guide>
        <p15:guide id="2" orient="horz" pos="4201">
          <p15:clr>
            <a:srgbClr val="9FCC3B"/>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tandard Layout Dark">
  <p:cSld name="Standard Layout Dark">
    <p:bg>
      <p:bgPr>
        <a:solidFill>
          <a:schemeClr val="lt1"/>
        </a:solidFill>
        <a:effectLst/>
      </p:bgPr>
    </p:bg>
    <p:spTree>
      <p:nvGrpSpPr>
        <p:cNvPr id="1" name="Shape 109"/>
        <p:cNvGrpSpPr/>
        <p:nvPr/>
      </p:nvGrpSpPr>
      <p:grpSpPr>
        <a:xfrm>
          <a:off x="0" y="0"/>
          <a:ext cx="0" cy="0"/>
          <a:chOff x="0" y="0"/>
          <a:chExt cx="0" cy="0"/>
        </a:xfrm>
      </p:grpSpPr>
      <p:cxnSp>
        <p:nvCxnSpPr>
          <p:cNvPr id="110" name="Google Shape;110;p39"/>
          <p:cNvCxnSpPr/>
          <p:nvPr/>
        </p:nvCxnSpPr>
        <p:spPr>
          <a:xfrm>
            <a:off x="395287" y="886441"/>
            <a:ext cx="11401426" cy="0"/>
          </a:xfrm>
          <a:prstGeom prst="straightConnector1">
            <a:avLst/>
          </a:prstGeom>
          <a:noFill/>
          <a:ln w="12700" cap="flat" cmpd="sng">
            <a:solidFill>
              <a:srgbClr val="FFFFFF"/>
            </a:solidFill>
            <a:prstDash val="solid"/>
            <a:miter lim="8000"/>
            <a:headEnd type="none" w="sm" len="sm"/>
            <a:tailEnd type="none" w="sm" len="sm"/>
          </a:ln>
        </p:spPr>
      </p:cxnSp>
      <p:pic>
        <p:nvPicPr>
          <p:cNvPr id="111" name="Google Shape;111;p39" descr="A picture containing drawing&#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pic>
        <p:nvPicPr>
          <p:cNvPr id="112" name="Google Shape;112;p39" descr="A drawing of a fac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9886" y="366968"/>
            <a:ext cx="1103523" cy="380767"/>
          </a:xfrm>
          <a:prstGeom prst="rect">
            <a:avLst/>
          </a:prstGeom>
          <a:noFill/>
          <a:ln>
            <a:noFill/>
          </a:ln>
        </p:spPr>
      </p:pic>
      <p:sp>
        <p:nvSpPr>
          <p:cNvPr id="113" name="Google Shape;113;p39"/>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chemeClr val="dk1"/>
              </a:buClr>
              <a:buSzPts val="1000"/>
              <a:buFont typeface="Century Gothic"/>
              <a:buNone/>
              <a:defRPr sz="1000" b="1"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sp>
        <p:nvSpPr>
          <p:cNvPr id="114" name="Google Shape;114;p39"/>
          <p:cNvSpPr>
            <a:spLocks noGrp="1"/>
          </p:cNvSpPr>
          <p:nvPr>
            <p:ph type="pic" idx="2"/>
          </p:nvPr>
        </p:nvSpPr>
        <p:spPr>
          <a:xfrm>
            <a:off x="1699697" y="301625"/>
            <a:ext cx="1103312" cy="503238"/>
          </a:xfrm>
          <a:prstGeom prst="rect">
            <a:avLst/>
          </a:prstGeom>
          <a:solidFill>
            <a:schemeClr val="lt1"/>
          </a:solidFill>
          <a:ln>
            <a:noFill/>
          </a:ln>
        </p:spPr>
      </p:sp>
      <p:sp>
        <p:nvSpPr>
          <p:cNvPr id="115" name="Google Shape;115;p39"/>
          <p:cNvSpPr txBox="1">
            <a:spLocks noGrp="1"/>
          </p:cNvSpPr>
          <p:nvPr>
            <p:ph type="body" idx="1"/>
          </p:nvPr>
        </p:nvSpPr>
        <p:spPr>
          <a:xfrm>
            <a:off x="550863" y="1019669"/>
            <a:ext cx="11090275" cy="60907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116" name="Google Shape;116;p39"/>
          <p:cNvSpPr txBox="1">
            <a:spLocks noGrp="1"/>
          </p:cNvSpPr>
          <p:nvPr>
            <p:ph type="body" idx="3"/>
          </p:nvPr>
        </p:nvSpPr>
        <p:spPr>
          <a:xfrm>
            <a:off x="550863" y="1773238"/>
            <a:ext cx="11090275" cy="457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10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1pPr>
            <a:lvl2pPr marL="914400" marR="0" lvl="1"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2pPr>
            <a:lvl3pPr marL="1371600" marR="0" lvl="2"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Tree>
  </p:cSld>
  <p:clrMapOvr>
    <a:masterClrMapping/>
  </p:clrMapOvr>
  <p:extLst>
    <p:ext uri="{DCECCB84-F9BA-43D5-87BE-67443E8EF086}">
      <p15:sldGuideLst xmlns:p15="http://schemas.microsoft.com/office/powerpoint/2012/main">
        <p15:guide id="1" orient="horz" pos="1117">
          <p15:clr>
            <a:srgbClr val="FBAE40"/>
          </p15:clr>
        </p15:guide>
        <p15:guide id="2" orient="horz" pos="102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ramed Image Light">
  <p:cSld name="Framed Image Light">
    <p:spTree>
      <p:nvGrpSpPr>
        <p:cNvPr id="1" name="Shape 117"/>
        <p:cNvGrpSpPr/>
        <p:nvPr/>
      </p:nvGrpSpPr>
      <p:grpSpPr>
        <a:xfrm>
          <a:off x="0" y="0"/>
          <a:ext cx="0" cy="0"/>
          <a:chOff x="0" y="0"/>
          <a:chExt cx="0" cy="0"/>
        </a:xfrm>
      </p:grpSpPr>
      <p:sp>
        <p:nvSpPr>
          <p:cNvPr id="118" name="Google Shape;118;p40"/>
          <p:cNvSpPr>
            <a:spLocks noGrp="1"/>
          </p:cNvSpPr>
          <p:nvPr>
            <p:ph type="pic" idx="2"/>
          </p:nvPr>
        </p:nvSpPr>
        <p:spPr>
          <a:xfrm>
            <a:off x="407988" y="1015806"/>
            <a:ext cx="11376025" cy="5329432"/>
          </a:xfrm>
          <a:prstGeom prst="rect">
            <a:avLst/>
          </a:prstGeom>
          <a:solidFill>
            <a:srgbClr val="F9ECB5"/>
          </a:solidFill>
          <a:ln>
            <a:noFill/>
          </a:ln>
        </p:spPr>
      </p:sp>
      <p:pic>
        <p:nvPicPr>
          <p:cNvPr id="119" name="Google Shape;119;p40"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120" name="Google Shape;120;p40"/>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121" name="Google Shape;121;p40"/>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122" name="Google Shape;122;p40"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123" name="Google Shape;123;p40"/>
          <p:cNvSpPr>
            <a:spLocks noGrp="1"/>
          </p:cNvSpPr>
          <p:nvPr>
            <p:ph type="pic" idx="3"/>
          </p:nvPr>
        </p:nvSpPr>
        <p:spPr>
          <a:xfrm>
            <a:off x="1699697" y="301625"/>
            <a:ext cx="1103312" cy="503238"/>
          </a:xfrm>
          <a:prstGeom prst="rect">
            <a:avLst/>
          </a:prstGeom>
          <a:solidFill>
            <a:schemeClr val="lt1"/>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ramed Image Dark">
  <p:cSld name="Framed Image Dark">
    <p:bg>
      <p:bgPr>
        <a:solidFill>
          <a:schemeClr val="lt1"/>
        </a:solidFill>
        <a:effectLst/>
      </p:bgPr>
    </p:bg>
    <p:spTree>
      <p:nvGrpSpPr>
        <p:cNvPr id="1" name="Shape 124"/>
        <p:cNvGrpSpPr/>
        <p:nvPr/>
      </p:nvGrpSpPr>
      <p:grpSpPr>
        <a:xfrm>
          <a:off x="0" y="0"/>
          <a:ext cx="0" cy="0"/>
          <a:chOff x="0" y="0"/>
          <a:chExt cx="0" cy="0"/>
        </a:xfrm>
      </p:grpSpPr>
      <p:cxnSp>
        <p:nvCxnSpPr>
          <p:cNvPr id="125" name="Google Shape;125;p41"/>
          <p:cNvCxnSpPr/>
          <p:nvPr/>
        </p:nvCxnSpPr>
        <p:spPr>
          <a:xfrm>
            <a:off x="395287" y="886441"/>
            <a:ext cx="11401426" cy="0"/>
          </a:xfrm>
          <a:prstGeom prst="straightConnector1">
            <a:avLst/>
          </a:prstGeom>
          <a:noFill/>
          <a:ln w="12700" cap="flat" cmpd="sng">
            <a:solidFill>
              <a:srgbClr val="FFFFFF"/>
            </a:solidFill>
            <a:prstDash val="solid"/>
            <a:miter lim="8000"/>
            <a:headEnd type="none" w="sm" len="sm"/>
            <a:tailEnd type="none" w="sm" len="sm"/>
          </a:ln>
        </p:spPr>
      </p:cxnSp>
      <p:pic>
        <p:nvPicPr>
          <p:cNvPr id="126" name="Google Shape;126;p41" descr="A picture containing drawing&#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pic>
        <p:nvPicPr>
          <p:cNvPr id="127" name="Google Shape;127;p41" descr="A drawing of a fac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9886" y="366968"/>
            <a:ext cx="1103523" cy="380767"/>
          </a:xfrm>
          <a:prstGeom prst="rect">
            <a:avLst/>
          </a:prstGeom>
          <a:noFill/>
          <a:ln>
            <a:noFill/>
          </a:ln>
        </p:spPr>
      </p:pic>
      <p:sp>
        <p:nvSpPr>
          <p:cNvPr id="128" name="Google Shape;128;p41"/>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chemeClr val="dk1"/>
              </a:buClr>
              <a:buSzPts val="1000"/>
              <a:buFont typeface="Century Gothic"/>
              <a:buNone/>
              <a:defRPr sz="1000" b="1"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sp>
        <p:nvSpPr>
          <p:cNvPr id="129" name="Google Shape;129;p41"/>
          <p:cNvSpPr>
            <a:spLocks noGrp="1"/>
          </p:cNvSpPr>
          <p:nvPr>
            <p:ph type="pic" idx="2"/>
          </p:nvPr>
        </p:nvSpPr>
        <p:spPr>
          <a:xfrm>
            <a:off x="1699697" y="301625"/>
            <a:ext cx="1103312" cy="503238"/>
          </a:xfrm>
          <a:prstGeom prst="rect">
            <a:avLst/>
          </a:prstGeom>
          <a:solidFill>
            <a:schemeClr val="lt1"/>
          </a:solidFill>
          <a:ln>
            <a:noFill/>
          </a:ln>
        </p:spPr>
      </p:sp>
      <p:sp>
        <p:nvSpPr>
          <p:cNvPr id="130" name="Google Shape;130;p41"/>
          <p:cNvSpPr>
            <a:spLocks noGrp="1"/>
          </p:cNvSpPr>
          <p:nvPr>
            <p:ph type="pic" idx="3"/>
          </p:nvPr>
        </p:nvSpPr>
        <p:spPr>
          <a:xfrm>
            <a:off x="407988" y="1015806"/>
            <a:ext cx="11376025" cy="5324652"/>
          </a:xfrm>
          <a:prstGeom prst="rect">
            <a:avLst/>
          </a:prstGeom>
          <a:solidFill>
            <a:schemeClr val="accent3"/>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ull Image Light">
  <p:cSld name="Full Image Light">
    <p:spTree>
      <p:nvGrpSpPr>
        <p:cNvPr id="1" name="Shape 131"/>
        <p:cNvGrpSpPr/>
        <p:nvPr/>
      </p:nvGrpSpPr>
      <p:grpSpPr>
        <a:xfrm>
          <a:off x="0" y="0"/>
          <a:ext cx="0" cy="0"/>
          <a:chOff x="0" y="0"/>
          <a:chExt cx="0" cy="0"/>
        </a:xfrm>
      </p:grpSpPr>
      <p:sp>
        <p:nvSpPr>
          <p:cNvPr id="132" name="Google Shape;132;p42"/>
          <p:cNvSpPr>
            <a:spLocks noGrp="1"/>
          </p:cNvSpPr>
          <p:nvPr>
            <p:ph type="pic" idx="2"/>
          </p:nvPr>
        </p:nvSpPr>
        <p:spPr>
          <a:xfrm>
            <a:off x="1" y="0"/>
            <a:ext cx="12191999" cy="6858000"/>
          </a:xfrm>
          <a:prstGeom prst="rect">
            <a:avLst/>
          </a:prstGeom>
          <a:solidFill>
            <a:srgbClr val="F9ECB5"/>
          </a:solidFill>
          <a:ln>
            <a:noFill/>
          </a:ln>
        </p:spPr>
      </p:sp>
      <p:pic>
        <p:nvPicPr>
          <p:cNvPr id="133" name="Google Shape;133;p42"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134" name="Google Shape;134;p42"/>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135" name="Google Shape;135;p42"/>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136" name="Google Shape;136;p42"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137" name="Google Shape;137;p42"/>
          <p:cNvSpPr>
            <a:spLocks noGrp="1"/>
          </p:cNvSpPr>
          <p:nvPr>
            <p:ph type="pic" idx="3"/>
          </p:nvPr>
        </p:nvSpPr>
        <p:spPr>
          <a:xfrm>
            <a:off x="1699697" y="301625"/>
            <a:ext cx="1103312" cy="503238"/>
          </a:xfrm>
          <a:prstGeom prst="rect">
            <a:avLst/>
          </a:prstGeom>
          <a:solidFill>
            <a:schemeClr val="lt1"/>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ull Image Dark">
  <p:cSld name="Full Image Dark">
    <p:bg>
      <p:bgPr>
        <a:solidFill>
          <a:schemeClr val="lt1"/>
        </a:solidFill>
        <a:effectLst/>
      </p:bgPr>
    </p:bg>
    <p:spTree>
      <p:nvGrpSpPr>
        <p:cNvPr id="1" name="Shape 138"/>
        <p:cNvGrpSpPr/>
        <p:nvPr/>
      </p:nvGrpSpPr>
      <p:grpSpPr>
        <a:xfrm>
          <a:off x="0" y="0"/>
          <a:ext cx="0" cy="0"/>
          <a:chOff x="0" y="0"/>
          <a:chExt cx="0" cy="0"/>
        </a:xfrm>
      </p:grpSpPr>
      <p:sp>
        <p:nvSpPr>
          <p:cNvPr id="139" name="Google Shape;139;p43"/>
          <p:cNvSpPr>
            <a:spLocks noGrp="1"/>
          </p:cNvSpPr>
          <p:nvPr>
            <p:ph type="pic" idx="2"/>
          </p:nvPr>
        </p:nvSpPr>
        <p:spPr>
          <a:xfrm>
            <a:off x="1" y="0"/>
            <a:ext cx="12191999" cy="6858000"/>
          </a:xfrm>
          <a:prstGeom prst="rect">
            <a:avLst/>
          </a:prstGeom>
          <a:solidFill>
            <a:schemeClr val="accent3"/>
          </a:solidFill>
          <a:ln>
            <a:noFill/>
          </a:ln>
        </p:spPr>
      </p:sp>
      <p:cxnSp>
        <p:nvCxnSpPr>
          <p:cNvPr id="140" name="Google Shape;140;p43"/>
          <p:cNvCxnSpPr/>
          <p:nvPr/>
        </p:nvCxnSpPr>
        <p:spPr>
          <a:xfrm>
            <a:off x="395287" y="886441"/>
            <a:ext cx="11401426" cy="0"/>
          </a:xfrm>
          <a:prstGeom prst="straightConnector1">
            <a:avLst/>
          </a:prstGeom>
          <a:noFill/>
          <a:ln w="12700" cap="flat" cmpd="sng">
            <a:solidFill>
              <a:srgbClr val="FFFFFF"/>
            </a:solidFill>
            <a:prstDash val="solid"/>
            <a:miter lim="8000"/>
            <a:headEnd type="none" w="sm" len="sm"/>
            <a:tailEnd type="none" w="sm" len="sm"/>
          </a:ln>
        </p:spPr>
      </p:cxnSp>
      <p:pic>
        <p:nvPicPr>
          <p:cNvPr id="141" name="Google Shape;141;p43" descr="A picture containing drawing&#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pic>
        <p:nvPicPr>
          <p:cNvPr id="142" name="Google Shape;142;p43" descr="A drawing of a fac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9886" y="366968"/>
            <a:ext cx="1103523" cy="380767"/>
          </a:xfrm>
          <a:prstGeom prst="rect">
            <a:avLst/>
          </a:prstGeom>
          <a:noFill/>
          <a:ln>
            <a:noFill/>
          </a:ln>
        </p:spPr>
      </p:pic>
      <p:sp>
        <p:nvSpPr>
          <p:cNvPr id="143" name="Google Shape;143;p43"/>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chemeClr val="dk1"/>
              </a:buClr>
              <a:buSzPts val="1000"/>
              <a:buFont typeface="Century Gothic"/>
              <a:buNone/>
              <a:defRPr sz="1000" b="1"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sp>
        <p:nvSpPr>
          <p:cNvPr id="144" name="Google Shape;144;p43"/>
          <p:cNvSpPr>
            <a:spLocks noGrp="1"/>
          </p:cNvSpPr>
          <p:nvPr>
            <p:ph type="pic" idx="3"/>
          </p:nvPr>
        </p:nvSpPr>
        <p:spPr>
          <a:xfrm>
            <a:off x="1699697" y="301625"/>
            <a:ext cx="1103312" cy="503238"/>
          </a:xfrm>
          <a:prstGeom prst="rect">
            <a:avLst/>
          </a:prstGeom>
          <a:solidFill>
            <a:schemeClr val="lt1"/>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ircle Image &amp; Text ">
  <p:cSld name="Circle Image &amp; Text ">
    <p:spTree>
      <p:nvGrpSpPr>
        <p:cNvPr id="1" name="Shape 145"/>
        <p:cNvGrpSpPr/>
        <p:nvPr/>
      </p:nvGrpSpPr>
      <p:grpSpPr>
        <a:xfrm>
          <a:off x="0" y="0"/>
          <a:ext cx="0" cy="0"/>
          <a:chOff x="0" y="0"/>
          <a:chExt cx="0" cy="0"/>
        </a:xfrm>
      </p:grpSpPr>
      <p:sp>
        <p:nvSpPr>
          <p:cNvPr id="146" name="Google Shape;146;p44"/>
          <p:cNvSpPr>
            <a:spLocks noGrp="1"/>
          </p:cNvSpPr>
          <p:nvPr>
            <p:ph type="pic" idx="2"/>
          </p:nvPr>
        </p:nvSpPr>
        <p:spPr>
          <a:xfrm>
            <a:off x="4893566" y="1044578"/>
            <a:ext cx="7824674" cy="7824674"/>
          </a:xfrm>
          <a:prstGeom prst="ellipse">
            <a:avLst/>
          </a:prstGeom>
          <a:solidFill>
            <a:schemeClr val="lt1"/>
          </a:solidFill>
          <a:ln>
            <a:noFill/>
          </a:ln>
        </p:spPr>
      </p:sp>
      <p:sp>
        <p:nvSpPr>
          <p:cNvPr id="147" name="Google Shape;147;p44"/>
          <p:cNvSpPr txBox="1">
            <a:spLocks noGrp="1"/>
          </p:cNvSpPr>
          <p:nvPr>
            <p:ph type="body" idx="1"/>
          </p:nvPr>
        </p:nvSpPr>
        <p:spPr>
          <a:xfrm>
            <a:off x="550863" y="1019669"/>
            <a:ext cx="5401121" cy="6038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148" name="Google Shape;148;p44"/>
          <p:cNvSpPr txBox="1">
            <a:spLocks noGrp="1"/>
          </p:cNvSpPr>
          <p:nvPr>
            <p:ph type="body" idx="3"/>
          </p:nvPr>
        </p:nvSpPr>
        <p:spPr>
          <a:xfrm>
            <a:off x="550863" y="1773238"/>
            <a:ext cx="4176712" cy="457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10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1pPr>
            <a:lvl2pPr marL="914400" marR="0" lvl="1"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2pPr>
            <a:lvl3pPr marL="1371600" marR="0" lvl="2"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pic>
        <p:nvPicPr>
          <p:cNvPr id="149" name="Google Shape;149;p44"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150" name="Google Shape;150;p44"/>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151" name="Google Shape;151;p44"/>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152" name="Google Shape;152;p44"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153" name="Google Shape;153;p44"/>
          <p:cNvSpPr>
            <a:spLocks noGrp="1"/>
          </p:cNvSpPr>
          <p:nvPr>
            <p:ph type="pic" idx="4"/>
          </p:nvPr>
        </p:nvSpPr>
        <p:spPr>
          <a:xfrm>
            <a:off x="1699697" y="301625"/>
            <a:ext cx="1103312" cy="503238"/>
          </a:xfrm>
          <a:prstGeom prst="rect">
            <a:avLst/>
          </a:prstGeom>
          <a:solidFill>
            <a:schemeClr val="lt1"/>
          </a:solidFill>
          <a:ln>
            <a:noFill/>
          </a:ln>
        </p:spPr>
      </p:sp>
    </p:spTree>
  </p:cSld>
  <p:clrMapOvr>
    <a:masterClrMapping/>
  </p:clrMapOvr>
  <p:extLst>
    <p:ext uri="{DCECCB84-F9BA-43D5-87BE-67443E8EF086}">
      <p15:sldGuideLst xmlns:p15="http://schemas.microsoft.com/office/powerpoint/2012/main">
        <p15:guide id="1" pos="3749">
          <p15:clr>
            <a:srgbClr val="FBAE40"/>
          </p15:clr>
        </p15:guide>
        <p15:guide id="2" pos="2978">
          <p15:clr>
            <a:srgbClr val="FBAE40"/>
          </p15:clr>
        </p15:guide>
        <p15:guide id="3" orient="horz" pos="1117">
          <p15:clr>
            <a:srgbClr val="FBAE40"/>
          </p15:clr>
        </p15:guide>
        <p15:guide id="4" orient="horz" pos="102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ircle Image &amp; Text Dark">
  <p:cSld name="Circle Image &amp; Text Dark">
    <p:bg>
      <p:bgPr>
        <a:solidFill>
          <a:schemeClr val="lt1"/>
        </a:solidFill>
        <a:effectLst/>
      </p:bgPr>
    </p:bg>
    <p:spTree>
      <p:nvGrpSpPr>
        <p:cNvPr id="1" name="Shape 154"/>
        <p:cNvGrpSpPr/>
        <p:nvPr/>
      </p:nvGrpSpPr>
      <p:grpSpPr>
        <a:xfrm>
          <a:off x="0" y="0"/>
          <a:ext cx="0" cy="0"/>
          <a:chOff x="0" y="0"/>
          <a:chExt cx="0" cy="0"/>
        </a:xfrm>
      </p:grpSpPr>
      <p:cxnSp>
        <p:nvCxnSpPr>
          <p:cNvPr id="155" name="Google Shape;155;p45"/>
          <p:cNvCxnSpPr/>
          <p:nvPr/>
        </p:nvCxnSpPr>
        <p:spPr>
          <a:xfrm>
            <a:off x="395287" y="886441"/>
            <a:ext cx="11401426" cy="0"/>
          </a:xfrm>
          <a:prstGeom prst="straightConnector1">
            <a:avLst/>
          </a:prstGeom>
          <a:noFill/>
          <a:ln w="12700" cap="flat" cmpd="sng">
            <a:solidFill>
              <a:srgbClr val="FFFFFF"/>
            </a:solidFill>
            <a:prstDash val="solid"/>
            <a:miter lim="8000"/>
            <a:headEnd type="none" w="sm" len="sm"/>
            <a:tailEnd type="none" w="sm" len="sm"/>
          </a:ln>
        </p:spPr>
      </p:cxnSp>
      <p:pic>
        <p:nvPicPr>
          <p:cNvPr id="156" name="Google Shape;156;p45" descr="A picture containing drawing&#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pic>
        <p:nvPicPr>
          <p:cNvPr id="157" name="Google Shape;157;p45" descr="A drawing of a fac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9886" y="366968"/>
            <a:ext cx="1103523" cy="380767"/>
          </a:xfrm>
          <a:prstGeom prst="rect">
            <a:avLst/>
          </a:prstGeom>
          <a:noFill/>
          <a:ln>
            <a:noFill/>
          </a:ln>
        </p:spPr>
      </p:pic>
      <p:sp>
        <p:nvSpPr>
          <p:cNvPr id="158" name="Google Shape;158;p45"/>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chemeClr val="dk1"/>
              </a:buClr>
              <a:buSzPts val="1000"/>
              <a:buFont typeface="Century Gothic"/>
              <a:buNone/>
              <a:defRPr sz="1000" b="1"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sp>
        <p:nvSpPr>
          <p:cNvPr id="159" name="Google Shape;159;p45"/>
          <p:cNvSpPr txBox="1">
            <a:spLocks noGrp="1"/>
          </p:cNvSpPr>
          <p:nvPr>
            <p:ph type="body" idx="1"/>
          </p:nvPr>
        </p:nvSpPr>
        <p:spPr>
          <a:xfrm>
            <a:off x="550864" y="1773237"/>
            <a:ext cx="4176712" cy="457198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10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1pPr>
            <a:lvl2pPr marL="914400" marR="0" lvl="1"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2pPr>
            <a:lvl3pPr marL="1371600" marR="0" lvl="2"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160" name="Google Shape;160;p45"/>
          <p:cNvSpPr txBox="1">
            <a:spLocks noGrp="1"/>
          </p:cNvSpPr>
          <p:nvPr>
            <p:ph type="body" idx="2"/>
          </p:nvPr>
        </p:nvSpPr>
        <p:spPr>
          <a:xfrm>
            <a:off x="550862" y="1016000"/>
            <a:ext cx="5400675" cy="5990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161" name="Google Shape;161;p45"/>
          <p:cNvSpPr>
            <a:spLocks noGrp="1"/>
          </p:cNvSpPr>
          <p:nvPr>
            <p:ph type="pic" idx="3"/>
          </p:nvPr>
        </p:nvSpPr>
        <p:spPr>
          <a:xfrm>
            <a:off x="1699697" y="301625"/>
            <a:ext cx="1103312" cy="503238"/>
          </a:xfrm>
          <a:prstGeom prst="rect">
            <a:avLst/>
          </a:prstGeom>
          <a:solidFill>
            <a:schemeClr val="lt1"/>
          </a:solidFill>
          <a:ln>
            <a:noFill/>
          </a:ln>
        </p:spPr>
      </p:sp>
      <p:sp>
        <p:nvSpPr>
          <p:cNvPr id="162" name="Google Shape;162;p45"/>
          <p:cNvSpPr>
            <a:spLocks noGrp="1"/>
          </p:cNvSpPr>
          <p:nvPr>
            <p:ph type="pic" idx="4"/>
          </p:nvPr>
        </p:nvSpPr>
        <p:spPr>
          <a:xfrm>
            <a:off x="4893566" y="1044578"/>
            <a:ext cx="7824674" cy="7824674"/>
          </a:xfrm>
          <a:prstGeom prst="ellipse">
            <a:avLst/>
          </a:prstGeom>
          <a:solidFill>
            <a:schemeClr val="lt1"/>
          </a:solidFill>
          <a:ln>
            <a:noFill/>
          </a:ln>
        </p:spPr>
      </p:sp>
    </p:spTree>
  </p:cSld>
  <p:clrMapOvr>
    <a:masterClrMapping/>
  </p:clrMapOvr>
  <p:extLst>
    <p:ext uri="{DCECCB84-F9BA-43D5-87BE-67443E8EF086}">
      <p15:sldGuideLst xmlns:p15="http://schemas.microsoft.com/office/powerpoint/2012/main">
        <p15:guide id="1" orient="horz" pos="1026">
          <p15:clr>
            <a:srgbClr val="FBAE40"/>
          </p15:clr>
        </p15:guide>
        <p15:guide id="2" orient="horz" pos="1117">
          <p15:clr>
            <a:srgbClr val="FBAE40"/>
          </p15:clr>
        </p15:guide>
        <p15:guide id="3" pos="3749">
          <p15:clr>
            <a:srgbClr val="FBAE40"/>
          </p15:clr>
        </p15:guide>
        <p15:guide id="4" pos="297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8 x Options">
  <p:cSld name="8 x Options">
    <p:spTree>
      <p:nvGrpSpPr>
        <p:cNvPr id="1" name="Shape 163"/>
        <p:cNvGrpSpPr/>
        <p:nvPr/>
      </p:nvGrpSpPr>
      <p:grpSpPr>
        <a:xfrm>
          <a:off x="0" y="0"/>
          <a:ext cx="0" cy="0"/>
          <a:chOff x="0" y="0"/>
          <a:chExt cx="0" cy="0"/>
        </a:xfrm>
      </p:grpSpPr>
      <p:sp>
        <p:nvSpPr>
          <p:cNvPr id="164" name="Google Shape;164;p46"/>
          <p:cNvSpPr/>
          <p:nvPr/>
        </p:nvSpPr>
        <p:spPr>
          <a:xfrm>
            <a:off x="-1189194" y="-1182652"/>
            <a:ext cx="7824675" cy="7824675"/>
          </a:xfrm>
          <a:prstGeom prst="ellipse">
            <a:avLst/>
          </a:prstGeom>
          <a:solidFill>
            <a:schemeClr val="accent1">
              <a:alpha val="20000"/>
            </a:schemeClr>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464646"/>
              </a:buClr>
              <a:buSzPts val="1800"/>
              <a:buFont typeface="Century Gothic"/>
              <a:buNone/>
            </a:pPr>
            <a:endParaRPr sz="1800" b="0" i="0" u="none" strike="noStrike" cap="none">
              <a:solidFill>
                <a:srgbClr val="464646"/>
              </a:solidFill>
              <a:latin typeface="Century Gothic"/>
              <a:ea typeface="Century Gothic"/>
              <a:cs typeface="Century Gothic"/>
              <a:sym typeface="Century Gothic"/>
            </a:endParaRPr>
          </a:p>
        </p:txBody>
      </p:sp>
      <p:sp>
        <p:nvSpPr>
          <p:cNvPr id="165" name="Google Shape;165;p46"/>
          <p:cNvSpPr/>
          <p:nvPr/>
        </p:nvSpPr>
        <p:spPr>
          <a:xfrm>
            <a:off x="9254708" y="4379343"/>
            <a:ext cx="1996744" cy="1996744"/>
          </a:xfrm>
          <a:prstGeom prst="ellipse">
            <a:avLst/>
          </a:prstGeom>
          <a:solidFill>
            <a:schemeClr val="accent1"/>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rgbClr val="FFFFFF"/>
              </a:solidFill>
              <a:latin typeface="Helvetica Neue"/>
              <a:ea typeface="Helvetica Neue"/>
              <a:cs typeface="Helvetica Neue"/>
              <a:sym typeface="Helvetica Neue"/>
            </a:endParaRPr>
          </a:p>
        </p:txBody>
      </p:sp>
      <p:sp>
        <p:nvSpPr>
          <p:cNvPr id="166" name="Google Shape;166;p46"/>
          <p:cNvSpPr/>
          <p:nvPr/>
        </p:nvSpPr>
        <p:spPr>
          <a:xfrm>
            <a:off x="3706628" y="4379343"/>
            <a:ext cx="1996744" cy="1996744"/>
          </a:xfrm>
          <a:prstGeom prst="ellipse">
            <a:avLst/>
          </a:prstGeom>
          <a:solidFill>
            <a:schemeClr val="accent1"/>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rgbClr val="FFFFFF"/>
              </a:solidFill>
              <a:latin typeface="Helvetica Neue"/>
              <a:ea typeface="Helvetica Neue"/>
              <a:cs typeface="Helvetica Neue"/>
              <a:sym typeface="Helvetica Neue"/>
            </a:endParaRPr>
          </a:p>
        </p:txBody>
      </p:sp>
      <p:sp>
        <p:nvSpPr>
          <p:cNvPr id="167" name="Google Shape;167;p46"/>
          <p:cNvSpPr/>
          <p:nvPr/>
        </p:nvSpPr>
        <p:spPr>
          <a:xfrm>
            <a:off x="6488629" y="4379343"/>
            <a:ext cx="1996744" cy="1996744"/>
          </a:xfrm>
          <a:prstGeom prst="ellipse">
            <a:avLst/>
          </a:prstGeom>
          <a:solidFill>
            <a:schemeClr val="accent1"/>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rgbClr val="FFFFFF"/>
              </a:solidFill>
              <a:latin typeface="Helvetica Neue"/>
              <a:ea typeface="Helvetica Neue"/>
              <a:cs typeface="Helvetica Neue"/>
              <a:sym typeface="Helvetica Neue"/>
            </a:endParaRPr>
          </a:p>
        </p:txBody>
      </p:sp>
      <p:sp>
        <p:nvSpPr>
          <p:cNvPr id="168" name="Google Shape;168;p46"/>
          <p:cNvSpPr/>
          <p:nvPr/>
        </p:nvSpPr>
        <p:spPr>
          <a:xfrm>
            <a:off x="938379" y="4379343"/>
            <a:ext cx="1996744" cy="1996744"/>
          </a:xfrm>
          <a:prstGeom prst="ellipse">
            <a:avLst/>
          </a:prstGeom>
          <a:solidFill>
            <a:schemeClr val="accent1"/>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rgbClr val="FFFFFF"/>
              </a:solidFill>
              <a:latin typeface="Helvetica Neue"/>
              <a:ea typeface="Helvetica Neue"/>
              <a:cs typeface="Helvetica Neue"/>
              <a:sym typeface="Helvetica Neue"/>
            </a:endParaRPr>
          </a:p>
        </p:txBody>
      </p:sp>
      <p:sp>
        <p:nvSpPr>
          <p:cNvPr id="169" name="Google Shape;169;p46"/>
          <p:cNvSpPr/>
          <p:nvPr/>
        </p:nvSpPr>
        <p:spPr>
          <a:xfrm>
            <a:off x="9254708" y="2228253"/>
            <a:ext cx="1996744" cy="1996744"/>
          </a:xfrm>
          <a:prstGeom prst="ellipse">
            <a:avLst/>
          </a:prstGeom>
          <a:solidFill>
            <a:schemeClr val="accent1"/>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rgbClr val="FFFFFF"/>
              </a:solidFill>
              <a:latin typeface="Helvetica Neue"/>
              <a:ea typeface="Helvetica Neue"/>
              <a:cs typeface="Helvetica Neue"/>
              <a:sym typeface="Helvetica Neue"/>
            </a:endParaRPr>
          </a:p>
        </p:txBody>
      </p:sp>
      <p:sp>
        <p:nvSpPr>
          <p:cNvPr id="170" name="Google Shape;170;p46"/>
          <p:cNvSpPr/>
          <p:nvPr/>
        </p:nvSpPr>
        <p:spPr>
          <a:xfrm>
            <a:off x="3706628" y="2228253"/>
            <a:ext cx="1996744" cy="1996744"/>
          </a:xfrm>
          <a:prstGeom prst="ellipse">
            <a:avLst/>
          </a:prstGeom>
          <a:solidFill>
            <a:schemeClr val="accent1"/>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rgbClr val="FFFFFF"/>
              </a:solidFill>
              <a:latin typeface="Helvetica Neue"/>
              <a:ea typeface="Helvetica Neue"/>
              <a:cs typeface="Helvetica Neue"/>
              <a:sym typeface="Helvetica Neue"/>
            </a:endParaRPr>
          </a:p>
        </p:txBody>
      </p:sp>
      <p:sp>
        <p:nvSpPr>
          <p:cNvPr id="171" name="Google Shape;171;p46"/>
          <p:cNvSpPr/>
          <p:nvPr/>
        </p:nvSpPr>
        <p:spPr>
          <a:xfrm>
            <a:off x="6488629" y="2228253"/>
            <a:ext cx="1996744" cy="1996744"/>
          </a:xfrm>
          <a:prstGeom prst="ellipse">
            <a:avLst/>
          </a:prstGeom>
          <a:solidFill>
            <a:schemeClr val="accent1"/>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rgbClr val="FFFFFF"/>
              </a:solidFill>
              <a:latin typeface="Helvetica Neue"/>
              <a:ea typeface="Helvetica Neue"/>
              <a:cs typeface="Helvetica Neue"/>
              <a:sym typeface="Helvetica Neue"/>
            </a:endParaRPr>
          </a:p>
        </p:txBody>
      </p:sp>
      <p:sp>
        <p:nvSpPr>
          <p:cNvPr id="172" name="Google Shape;172;p46"/>
          <p:cNvSpPr/>
          <p:nvPr/>
        </p:nvSpPr>
        <p:spPr>
          <a:xfrm>
            <a:off x="938379" y="2228253"/>
            <a:ext cx="1996744" cy="1996744"/>
          </a:xfrm>
          <a:prstGeom prst="ellipse">
            <a:avLst/>
          </a:prstGeom>
          <a:solidFill>
            <a:schemeClr val="accent1"/>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rgbClr val="FFFFFF"/>
              </a:solidFill>
              <a:latin typeface="Helvetica Neue"/>
              <a:ea typeface="Helvetica Neue"/>
              <a:cs typeface="Helvetica Neue"/>
              <a:sym typeface="Helvetica Neue"/>
            </a:endParaRPr>
          </a:p>
        </p:txBody>
      </p:sp>
      <p:sp>
        <p:nvSpPr>
          <p:cNvPr id="173" name="Google Shape;173;p46"/>
          <p:cNvSpPr txBox="1">
            <a:spLocks noGrp="1"/>
          </p:cNvSpPr>
          <p:nvPr>
            <p:ph type="body" idx="1"/>
          </p:nvPr>
        </p:nvSpPr>
        <p:spPr>
          <a:xfrm>
            <a:off x="704851" y="2821399"/>
            <a:ext cx="2463800" cy="71913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174" name="Google Shape;174;p46"/>
          <p:cNvSpPr txBox="1">
            <a:spLocks noGrp="1"/>
          </p:cNvSpPr>
          <p:nvPr>
            <p:ph type="body" idx="2"/>
          </p:nvPr>
        </p:nvSpPr>
        <p:spPr>
          <a:xfrm>
            <a:off x="3473100" y="2821898"/>
            <a:ext cx="2463800" cy="71913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175" name="Google Shape;175;p46"/>
          <p:cNvSpPr txBox="1">
            <a:spLocks noGrp="1"/>
          </p:cNvSpPr>
          <p:nvPr>
            <p:ph type="body" idx="3"/>
          </p:nvPr>
        </p:nvSpPr>
        <p:spPr>
          <a:xfrm>
            <a:off x="6255101" y="2821399"/>
            <a:ext cx="2463800" cy="71913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176" name="Google Shape;176;p46"/>
          <p:cNvSpPr txBox="1">
            <a:spLocks noGrp="1"/>
          </p:cNvSpPr>
          <p:nvPr>
            <p:ph type="body" idx="4"/>
          </p:nvPr>
        </p:nvSpPr>
        <p:spPr>
          <a:xfrm>
            <a:off x="9021180" y="2821399"/>
            <a:ext cx="2463800" cy="71913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177" name="Google Shape;177;p46"/>
          <p:cNvSpPr txBox="1">
            <a:spLocks noGrp="1"/>
          </p:cNvSpPr>
          <p:nvPr>
            <p:ph type="body" idx="5"/>
          </p:nvPr>
        </p:nvSpPr>
        <p:spPr>
          <a:xfrm>
            <a:off x="703715" y="5018147"/>
            <a:ext cx="2463800" cy="71913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178" name="Google Shape;178;p46"/>
          <p:cNvSpPr txBox="1">
            <a:spLocks noGrp="1"/>
          </p:cNvSpPr>
          <p:nvPr>
            <p:ph type="body" idx="6"/>
          </p:nvPr>
        </p:nvSpPr>
        <p:spPr>
          <a:xfrm>
            <a:off x="3471965" y="5018147"/>
            <a:ext cx="2463800" cy="71913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179" name="Google Shape;179;p46"/>
          <p:cNvSpPr txBox="1">
            <a:spLocks noGrp="1"/>
          </p:cNvSpPr>
          <p:nvPr>
            <p:ph type="body" idx="7"/>
          </p:nvPr>
        </p:nvSpPr>
        <p:spPr>
          <a:xfrm>
            <a:off x="6261600" y="5018147"/>
            <a:ext cx="2463800" cy="71913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180" name="Google Shape;180;p46"/>
          <p:cNvSpPr txBox="1">
            <a:spLocks noGrp="1"/>
          </p:cNvSpPr>
          <p:nvPr>
            <p:ph type="body" idx="8"/>
          </p:nvPr>
        </p:nvSpPr>
        <p:spPr>
          <a:xfrm>
            <a:off x="9046477" y="5018147"/>
            <a:ext cx="2463800" cy="71913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pic>
        <p:nvPicPr>
          <p:cNvPr id="181" name="Google Shape;181;p46"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182" name="Google Shape;182;p46"/>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183" name="Google Shape;183;p46"/>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184" name="Google Shape;184;p46"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185" name="Google Shape;185;p46"/>
          <p:cNvSpPr txBox="1">
            <a:spLocks noGrp="1"/>
          </p:cNvSpPr>
          <p:nvPr>
            <p:ph type="body" idx="9"/>
          </p:nvPr>
        </p:nvSpPr>
        <p:spPr>
          <a:xfrm>
            <a:off x="551535" y="1692184"/>
            <a:ext cx="11089603" cy="64172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186" name="Google Shape;186;p46"/>
          <p:cNvSpPr>
            <a:spLocks noGrp="1"/>
          </p:cNvSpPr>
          <p:nvPr>
            <p:ph type="pic" idx="13"/>
          </p:nvPr>
        </p:nvSpPr>
        <p:spPr>
          <a:xfrm>
            <a:off x="1699697" y="301625"/>
            <a:ext cx="1103312" cy="503238"/>
          </a:xfrm>
          <a:prstGeom prst="rect">
            <a:avLst/>
          </a:prstGeom>
          <a:solidFill>
            <a:schemeClr val="lt1"/>
          </a:solidFill>
          <a:ln>
            <a:noFill/>
          </a:ln>
        </p:spPr>
      </p:sp>
      <p:sp>
        <p:nvSpPr>
          <p:cNvPr id="187" name="Google Shape;187;p46"/>
          <p:cNvSpPr txBox="1">
            <a:spLocks noGrp="1"/>
          </p:cNvSpPr>
          <p:nvPr>
            <p:ph type="body" idx="14"/>
          </p:nvPr>
        </p:nvSpPr>
        <p:spPr>
          <a:xfrm>
            <a:off x="550863" y="1019669"/>
            <a:ext cx="11090275" cy="53766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Tree>
  </p:cSld>
  <p:clrMapOvr>
    <a:masterClrMapping/>
  </p:clrMapOvr>
  <p:extLst>
    <p:ext uri="{DCECCB84-F9BA-43D5-87BE-67443E8EF086}">
      <p15:sldGuideLst xmlns:p15="http://schemas.microsoft.com/office/powerpoint/2012/main">
        <p15:guide id="1" orient="horz" pos="981">
          <p15:clr>
            <a:srgbClr val="FBAE40"/>
          </p15:clr>
        </p15:guide>
        <p15:guide id="2" orient="horz" pos="107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 x Options">
  <p:cSld name="3 x Options">
    <p:spTree>
      <p:nvGrpSpPr>
        <p:cNvPr id="1" name="Shape 188"/>
        <p:cNvGrpSpPr/>
        <p:nvPr/>
      </p:nvGrpSpPr>
      <p:grpSpPr>
        <a:xfrm>
          <a:off x="0" y="0"/>
          <a:ext cx="0" cy="0"/>
          <a:chOff x="0" y="0"/>
          <a:chExt cx="0" cy="0"/>
        </a:xfrm>
      </p:grpSpPr>
      <p:sp>
        <p:nvSpPr>
          <p:cNvPr id="189" name="Google Shape;189;p47"/>
          <p:cNvSpPr/>
          <p:nvPr/>
        </p:nvSpPr>
        <p:spPr>
          <a:xfrm>
            <a:off x="-1189194" y="-1182652"/>
            <a:ext cx="7824675" cy="7824675"/>
          </a:xfrm>
          <a:prstGeom prst="ellipse">
            <a:avLst/>
          </a:prstGeom>
          <a:solidFill>
            <a:schemeClr val="accent1">
              <a:alpha val="20000"/>
            </a:schemeClr>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464646"/>
              </a:buClr>
              <a:buSzPts val="1800"/>
              <a:buFont typeface="Century Gothic"/>
              <a:buNone/>
            </a:pPr>
            <a:endParaRPr sz="1800" b="0" i="0" u="none" strike="noStrike" cap="none">
              <a:solidFill>
                <a:srgbClr val="464646"/>
              </a:solidFill>
              <a:latin typeface="Century Gothic"/>
              <a:ea typeface="Century Gothic"/>
              <a:cs typeface="Century Gothic"/>
              <a:sym typeface="Century Gothic"/>
            </a:endParaRPr>
          </a:p>
        </p:txBody>
      </p:sp>
      <p:sp>
        <p:nvSpPr>
          <p:cNvPr id="190" name="Google Shape;190;p47"/>
          <p:cNvSpPr/>
          <p:nvPr/>
        </p:nvSpPr>
        <p:spPr>
          <a:xfrm>
            <a:off x="4555954" y="2729685"/>
            <a:ext cx="3080093" cy="3080093"/>
          </a:xfrm>
          <a:prstGeom prst="ellipse">
            <a:avLst/>
          </a:prstGeom>
          <a:solidFill>
            <a:schemeClr val="accent1"/>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rgbClr val="FFFFFF"/>
              </a:solidFill>
              <a:latin typeface="Helvetica Neue"/>
              <a:ea typeface="Helvetica Neue"/>
              <a:cs typeface="Helvetica Neue"/>
              <a:sym typeface="Helvetica Neue"/>
            </a:endParaRPr>
          </a:p>
        </p:txBody>
      </p:sp>
      <p:sp>
        <p:nvSpPr>
          <p:cNvPr id="191" name="Google Shape;191;p47"/>
          <p:cNvSpPr/>
          <p:nvPr/>
        </p:nvSpPr>
        <p:spPr>
          <a:xfrm>
            <a:off x="8400601" y="2729685"/>
            <a:ext cx="3080093" cy="3080093"/>
          </a:xfrm>
          <a:prstGeom prst="ellipse">
            <a:avLst/>
          </a:prstGeom>
          <a:solidFill>
            <a:schemeClr val="accent1"/>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rgbClr val="FFFFFF"/>
              </a:solidFill>
              <a:latin typeface="Helvetica Neue"/>
              <a:ea typeface="Helvetica Neue"/>
              <a:cs typeface="Helvetica Neue"/>
              <a:sym typeface="Helvetica Neue"/>
            </a:endParaRPr>
          </a:p>
        </p:txBody>
      </p:sp>
      <p:sp>
        <p:nvSpPr>
          <p:cNvPr id="192" name="Google Shape;192;p47"/>
          <p:cNvSpPr/>
          <p:nvPr/>
        </p:nvSpPr>
        <p:spPr>
          <a:xfrm>
            <a:off x="711306" y="2729685"/>
            <a:ext cx="3080093" cy="3080093"/>
          </a:xfrm>
          <a:prstGeom prst="ellipse">
            <a:avLst/>
          </a:prstGeom>
          <a:solidFill>
            <a:schemeClr val="accent1"/>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rgbClr val="FFFFFF"/>
              </a:solidFill>
              <a:latin typeface="Helvetica Neue"/>
              <a:ea typeface="Helvetica Neue"/>
              <a:cs typeface="Helvetica Neue"/>
              <a:sym typeface="Helvetica Neue"/>
            </a:endParaRPr>
          </a:p>
        </p:txBody>
      </p:sp>
      <p:pic>
        <p:nvPicPr>
          <p:cNvPr id="193" name="Google Shape;193;p47"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cxnSp>
        <p:nvCxnSpPr>
          <p:cNvPr id="194" name="Google Shape;194;p47"/>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195" name="Google Shape;195;p47"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196" name="Google Shape;196;p47"/>
          <p:cNvSpPr txBox="1">
            <a:spLocks noGrp="1"/>
          </p:cNvSpPr>
          <p:nvPr>
            <p:ph type="body" idx="1"/>
          </p:nvPr>
        </p:nvSpPr>
        <p:spPr>
          <a:xfrm>
            <a:off x="994386" y="3564717"/>
            <a:ext cx="2513932" cy="129556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197" name="Google Shape;197;p47"/>
          <p:cNvSpPr txBox="1">
            <a:spLocks noGrp="1"/>
          </p:cNvSpPr>
          <p:nvPr>
            <p:ph type="body" idx="2"/>
          </p:nvPr>
        </p:nvSpPr>
        <p:spPr>
          <a:xfrm>
            <a:off x="8683681" y="3564717"/>
            <a:ext cx="2513932" cy="129556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198" name="Google Shape;198;p47"/>
          <p:cNvSpPr txBox="1">
            <a:spLocks noGrp="1"/>
          </p:cNvSpPr>
          <p:nvPr>
            <p:ph type="body" idx="3"/>
          </p:nvPr>
        </p:nvSpPr>
        <p:spPr>
          <a:xfrm>
            <a:off x="4839034" y="3564717"/>
            <a:ext cx="2513932" cy="129556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199" name="Google Shape;199;p47"/>
          <p:cNvSpPr>
            <a:spLocks noGrp="1"/>
          </p:cNvSpPr>
          <p:nvPr>
            <p:ph type="pic" idx="4"/>
          </p:nvPr>
        </p:nvSpPr>
        <p:spPr>
          <a:xfrm>
            <a:off x="1699697" y="301625"/>
            <a:ext cx="1103312" cy="503238"/>
          </a:xfrm>
          <a:prstGeom prst="rect">
            <a:avLst/>
          </a:prstGeom>
          <a:solidFill>
            <a:schemeClr val="lt1"/>
          </a:solidFill>
          <a:ln>
            <a:noFill/>
          </a:ln>
        </p:spPr>
      </p:sp>
      <p:sp>
        <p:nvSpPr>
          <p:cNvPr id="200" name="Google Shape;200;p47"/>
          <p:cNvSpPr txBox="1">
            <a:spLocks noGrp="1"/>
          </p:cNvSpPr>
          <p:nvPr>
            <p:ph type="body" idx="5"/>
          </p:nvPr>
        </p:nvSpPr>
        <p:spPr>
          <a:xfrm>
            <a:off x="551535" y="1692184"/>
            <a:ext cx="11089603" cy="64172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201" name="Google Shape;201;p47"/>
          <p:cNvSpPr txBox="1">
            <a:spLocks noGrp="1"/>
          </p:cNvSpPr>
          <p:nvPr>
            <p:ph type="body" idx="6"/>
          </p:nvPr>
        </p:nvSpPr>
        <p:spPr>
          <a:xfrm>
            <a:off x="550863" y="1019669"/>
            <a:ext cx="11090275" cy="53766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202" name="Google Shape;202;p47"/>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spTree>
  </p:cSld>
  <p:clrMapOvr>
    <a:masterClrMapping/>
  </p:clrMapOvr>
  <p:extLst>
    <p:ext uri="{DCECCB84-F9BA-43D5-87BE-67443E8EF086}">
      <p15:sldGuideLst xmlns:p15="http://schemas.microsoft.com/office/powerpoint/2012/main">
        <p15:guide id="1" orient="horz" pos="981">
          <p15:clr>
            <a:srgbClr val="FBAE40"/>
          </p15:clr>
        </p15:guide>
        <p15:guide id="2" orient="horz" pos="107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8 x Images">
  <p:cSld name="8 x Images">
    <p:spTree>
      <p:nvGrpSpPr>
        <p:cNvPr id="1" name="Shape 203"/>
        <p:cNvGrpSpPr/>
        <p:nvPr/>
      </p:nvGrpSpPr>
      <p:grpSpPr>
        <a:xfrm>
          <a:off x="0" y="0"/>
          <a:ext cx="0" cy="0"/>
          <a:chOff x="0" y="0"/>
          <a:chExt cx="0" cy="0"/>
        </a:xfrm>
      </p:grpSpPr>
      <p:sp>
        <p:nvSpPr>
          <p:cNvPr id="204" name="Google Shape;204;p48"/>
          <p:cNvSpPr/>
          <p:nvPr/>
        </p:nvSpPr>
        <p:spPr>
          <a:xfrm>
            <a:off x="-1189194" y="-1182652"/>
            <a:ext cx="7824675" cy="7824675"/>
          </a:xfrm>
          <a:prstGeom prst="ellipse">
            <a:avLst/>
          </a:prstGeom>
          <a:solidFill>
            <a:schemeClr val="accent1">
              <a:alpha val="20000"/>
            </a:schemeClr>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464646"/>
              </a:buClr>
              <a:buSzPts val="1800"/>
              <a:buFont typeface="Century Gothic"/>
              <a:buNone/>
            </a:pPr>
            <a:endParaRPr sz="1800" b="0" i="0" u="none" strike="noStrike" cap="none">
              <a:solidFill>
                <a:srgbClr val="464646"/>
              </a:solidFill>
              <a:latin typeface="Century Gothic"/>
              <a:ea typeface="Century Gothic"/>
              <a:cs typeface="Century Gothic"/>
              <a:sym typeface="Century Gothic"/>
            </a:endParaRPr>
          </a:p>
        </p:txBody>
      </p:sp>
      <p:sp>
        <p:nvSpPr>
          <p:cNvPr id="205" name="Google Shape;205;p48"/>
          <p:cNvSpPr>
            <a:spLocks noGrp="1"/>
          </p:cNvSpPr>
          <p:nvPr>
            <p:ph type="pic" idx="2"/>
          </p:nvPr>
        </p:nvSpPr>
        <p:spPr>
          <a:xfrm>
            <a:off x="938379" y="2228252"/>
            <a:ext cx="2009167" cy="1996745"/>
          </a:xfrm>
          <a:prstGeom prst="ellipse">
            <a:avLst/>
          </a:prstGeom>
          <a:solidFill>
            <a:schemeClr val="lt1"/>
          </a:solidFill>
          <a:ln>
            <a:noFill/>
          </a:ln>
        </p:spPr>
      </p:sp>
      <p:sp>
        <p:nvSpPr>
          <p:cNvPr id="206" name="Google Shape;206;p48"/>
          <p:cNvSpPr>
            <a:spLocks noGrp="1"/>
          </p:cNvSpPr>
          <p:nvPr>
            <p:ph type="pic" idx="3"/>
          </p:nvPr>
        </p:nvSpPr>
        <p:spPr>
          <a:xfrm>
            <a:off x="9248496" y="4379342"/>
            <a:ext cx="2009167" cy="1996745"/>
          </a:xfrm>
          <a:prstGeom prst="ellipse">
            <a:avLst/>
          </a:prstGeom>
          <a:solidFill>
            <a:schemeClr val="lt1"/>
          </a:solidFill>
          <a:ln>
            <a:noFill/>
          </a:ln>
        </p:spPr>
      </p:sp>
      <p:sp>
        <p:nvSpPr>
          <p:cNvPr id="207" name="Google Shape;207;p48"/>
          <p:cNvSpPr>
            <a:spLocks noGrp="1"/>
          </p:cNvSpPr>
          <p:nvPr>
            <p:ph type="pic" idx="4"/>
          </p:nvPr>
        </p:nvSpPr>
        <p:spPr>
          <a:xfrm>
            <a:off x="9248496" y="2228252"/>
            <a:ext cx="2009167" cy="1996745"/>
          </a:xfrm>
          <a:prstGeom prst="ellipse">
            <a:avLst/>
          </a:prstGeom>
          <a:solidFill>
            <a:schemeClr val="lt1"/>
          </a:solidFill>
          <a:ln>
            <a:noFill/>
          </a:ln>
        </p:spPr>
      </p:sp>
      <p:sp>
        <p:nvSpPr>
          <p:cNvPr id="208" name="Google Shape;208;p48"/>
          <p:cNvSpPr>
            <a:spLocks noGrp="1"/>
          </p:cNvSpPr>
          <p:nvPr>
            <p:ph type="pic" idx="5"/>
          </p:nvPr>
        </p:nvSpPr>
        <p:spPr>
          <a:xfrm>
            <a:off x="924443" y="4379342"/>
            <a:ext cx="2009167" cy="1996745"/>
          </a:xfrm>
          <a:prstGeom prst="ellipse">
            <a:avLst/>
          </a:prstGeom>
          <a:solidFill>
            <a:schemeClr val="lt1"/>
          </a:solidFill>
          <a:ln>
            <a:noFill/>
          </a:ln>
        </p:spPr>
      </p:sp>
      <p:pic>
        <p:nvPicPr>
          <p:cNvPr id="209" name="Google Shape;209;p48"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210" name="Google Shape;210;p48"/>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211" name="Google Shape;211;p48"/>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212" name="Google Shape;212;p48"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213" name="Google Shape;213;p48"/>
          <p:cNvSpPr>
            <a:spLocks noGrp="1"/>
          </p:cNvSpPr>
          <p:nvPr>
            <p:ph type="pic" idx="6"/>
          </p:nvPr>
        </p:nvSpPr>
        <p:spPr>
          <a:xfrm>
            <a:off x="1699697" y="301625"/>
            <a:ext cx="1103312" cy="503238"/>
          </a:xfrm>
          <a:prstGeom prst="rect">
            <a:avLst/>
          </a:prstGeom>
          <a:solidFill>
            <a:schemeClr val="lt1"/>
          </a:solidFill>
          <a:ln>
            <a:noFill/>
          </a:ln>
        </p:spPr>
      </p:sp>
      <p:sp>
        <p:nvSpPr>
          <p:cNvPr id="214" name="Google Shape;214;p48"/>
          <p:cNvSpPr>
            <a:spLocks noGrp="1"/>
          </p:cNvSpPr>
          <p:nvPr>
            <p:ph type="pic" idx="7"/>
          </p:nvPr>
        </p:nvSpPr>
        <p:spPr>
          <a:xfrm>
            <a:off x="3699127" y="4379342"/>
            <a:ext cx="2009167" cy="1996745"/>
          </a:xfrm>
          <a:prstGeom prst="ellipse">
            <a:avLst/>
          </a:prstGeom>
          <a:solidFill>
            <a:schemeClr val="lt1"/>
          </a:solidFill>
          <a:ln>
            <a:noFill/>
          </a:ln>
        </p:spPr>
      </p:sp>
      <p:sp>
        <p:nvSpPr>
          <p:cNvPr id="215" name="Google Shape;215;p48"/>
          <p:cNvSpPr>
            <a:spLocks noGrp="1"/>
          </p:cNvSpPr>
          <p:nvPr>
            <p:ph type="pic" idx="8"/>
          </p:nvPr>
        </p:nvSpPr>
        <p:spPr>
          <a:xfrm>
            <a:off x="6473811" y="4379342"/>
            <a:ext cx="2009167" cy="1996745"/>
          </a:xfrm>
          <a:prstGeom prst="ellipse">
            <a:avLst/>
          </a:prstGeom>
          <a:solidFill>
            <a:schemeClr val="lt1"/>
          </a:solidFill>
          <a:ln>
            <a:noFill/>
          </a:ln>
        </p:spPr>
      </p:sp>
      <p:sp>
        <p:nvSpPr>
          <p:cNvPr id="216" name="Google Shape;216;p48"/>
          <p:cNvSpPr>
            <a:spLocks noGrp="1"/>
          </p:cNvSpPr>
          <p:nvPr>
            <p:ph type="pic" idx="9"/>
          </p:nvPr>
        </p:nvSpPr>
        <p:spPr>
          <a:xfrm>
            <a:off x="3708418" y="2228252"/>
            <a:ext cx="2009167" cy="1996745"/>
          </a:xfrm>
          <a:prstGeom prst="ellipse">
            <a:avLst/>
          </a:prstGeom>
          <a:solidFill>
            <a:schemeClr val="lt1"/>
          </a:solidFill>
          <a:ln>
            <a:noFill/>
          </a:ln>
        </p:spPr>
      </p:sp>
      <p:sp>
        <p:nvSpPr>
          <p:cNvPr id="217" name="Google Shape;217;p48"/>
          <p:cNvSpPr>
            <a:spLocks noGrp="1"/>
          </p:cNvSpPr>
          <p:nvPr>
            <p:ph type="pic" idx="13"/>
          </p:nvPr>
        </p:nvSpPr>
        <p:spPr>
          <a:xfrm>
            <a:off x="6478457" y="2228252"/>
            <a:ext cx="2009167" cy="1996745"/>
          </a:xfrm>
          <a:prstGeom prst="ellipse">
            <a:avLst/>
          </a:prstGeom>
          <a:solidFill>
            <a:schemeClr val="lt1"/>
          </a:solidFill>
          <a:ln>
            <a:noFill/>
          </a:ln>
        </p:spPr>
      </p:sp>
      <p:sp>
        <p:nvSpPr>
          <p:cNvPr id="218" name="Google Shape;218;p48"/>
          <p:cNvSpPr txBox="1">
            <a:spLocks noGrp="1"/>
          </p:cNvSpPr>
          <p:nvPr>
            <p:ph type="body" idx="1"/>
          </p:nvPr>
        </p:nvSpPr>
        <p:spPr>
          <a:xfrm>
            <a:off x="551535" y="1692184"/>
            <a:ext cx="11089603" cy="64172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219" name="Google Shape;219;p48"/>
          <p:cNvSpPr txBox="1">
            <a:spLocks noGrp="1"/>
          </p:cNvSpPr>
          <p:nvPr>
            <p:ph type="body" idx="14"/>
          </p:nvPr>
        </p:nvSpPr>
        <p:spPr>
          <a:xfrm>
            <a:off x="550863" y="1019669"/>
            <a:ext cx="11090275" cy="53766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Tree>
  </p:cSld>
  <p:clrMapOvr>
    <a:masterClrMapping/>
  </p:clrMapOvr>
  <p:extLst>
    <p:ext uri="{DCECCB84-F9BA-43D5-87BE-67443E8EF086}">
      <p15:sldGuideLst xmlns:p15="http://schemas.microsoft.com/office/powerpoint/2012/main">
        <p15:guide id="1" orient="horz" pos="981">
          <p15:clr>
            <a:srgbClr val="FBAE40"/>
          </p15:clr>
        </p15:guide>
        <p15:guide id="2" orient="horz" pos="107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arning outcomes">
  <p:cSld name="Learning outcomes">
    <p:spTree>
      <p:nvGrpSpPr>
        <p:cNvPr id="1" name="Shape 16"/>
        <p:cNvGrpSpPr/>
        <p:nvPr/>
      </p:nvGrpSpPr>
      <p:grpSpPr>
        <a:xfrm>
          <a:off x="0" y="0"/>
          <a:ext cx="0" cy="0"/>
          <a:chOff x="0" y="0"/>
          <a:chExt cx="0" cy="0"/>
        </a:xfrm>
      </p:grpSpPr>
      <p:sp>
        <p:nvSpPr>
          <p:cNvPr id="17" name="Google Shape;17;p28"/>
          <p:cNvSpPr txBox="1">
            <a:spLocks noGrp="1"/>
          </p:cNvSpPr>
          <p:nvPr>
            <p:ph type="body" idx="1"/>
          </p:nvPr>
        </p:nvSpPr>
        <p:spPr>
          <a:xfrm>
            <a:off x="550863" y="1773239"/>
            <a:ext cx="11049131" cy="45720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20000"/>
              </a:lnSpc>
              <a:spcBef>
                <a:spcPts val="1000"/>
              </a:spcBef>
              <a:spcAft>
                <a:spcPts val="0"/>
              </a:spcAft>
              <a:buClr>
                <a:schemeClr val="lt1"/>
              </a:buClr>
              <a:buSzPts val="2000"/>
              <a:buFont typeface="Century Gothic"/>
              <a:buAutoNum type="arabicPeriod"/>
              <a:defRPr sz="2000" b="0" i="0" u="none" strike="noStrike" cap="none">
                <a:solidFill>
                  <a:schemeClr val="lt1"/>
                </a:solidFill>
                <a:latin typeface="Century Gothic"/>
                <a:ea typeface="Century Gothic"/>
                <a:cs typeface="Century Gothic"/>
                <a:sym typeface="Century Gothic"/>
              </a:defRPr>
            </a:lvl1pPr>
            <a:lvl2pPr marL="914400" marR="0" lvl="1"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2pPr>
            <a:lvl3pPr marL="1371600" marR="0" lvl="2"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pic>
        <p:nvPicPr>
          <p:cNvPr id="18" name="Google Shape;18;p28"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19" name="Google Shape;19;p28"/>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20" name="Google Shape;20;p28"/>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21" name="Google Shape;21;p28"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22" name="Google Shape;22;p28"/>
          <p:cNvSpPr>
            <a:spLocks noGrp="1"/>
          </p:cNvSpPr>
          <p:nvPr>
            <p:ph type="pic" idx="2"/>
          </p:nvPr>
        </p:nvSpPr>
        <p:spPr>
          <a:xfrm>
            <a:off x="1699697" y="301625"/>
            <a:ext cx="1103312" cy="503238"/>
          </a:xfrm>
          <a:prstGeom prst="rect">
            <a:avLst/>
          </a:prstGeom>
          <a:solidFill>
            <a:schemeClr val="lt1"/>
          </a:solidFill>
          <a:ln>
            <a:noFill/>
          </a:ln>
        </p:spPr>
      </p:sp>
      <p:sp>
        <p:nvSpPr>
          <p:cNvPr id="23" name="Google Shape;23;p28"/>
          <p:cNvSpPr txBox="1">
            <a:spLocks noGrp="1"/>
          </p:cNvSpPr>
          <p:nvPr>
            <p:ph type="body" idx="3"/>
          </p:nvPr>
        </p:nvSpPr>
        <p:spPr>
          <a:xfrm>
            <a:off x="550863" y="1019669"/>
            <a:ext cx="11090275" cy="60910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Tree>
  </p:cSld>
  <p:clrMapOvr>
    <a:masterClrMapping/>
  </p:clrMapOvr>
  <p:extLst>
    <p:ext uri="{DCECCB84-F9BA-43D5-87BE-67443E8EF086}">
      <p15:sldGuideLst xmlns:p15="http://schemas.microsoft.com/office/powerpoint/2012/main">
        <p15:guide id="1" orient="horz" pos="1026">
          <p15:clr>
            <a:srgbClr val="FBAE40"/>
          </p15:clr>
        </p15:guide>
        <p15:guide id="2" orient="horz" pos="111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 x Images">
  <p:cSld name="3 x Images">
    <p:spTree>
      <p:nvGrpSpPr>
        <p:cNvPr id="1" name="Shape 220"/>
        <p:cNvGrpSpPr/>
        <p:nvPr/>
      </p:nvGrpSpPr>
      <p:grpSpPr>
        <a:xfrm>
          <a:off x="0" y="0"/>
          <a:ext cx="0" cy="0"/>
          <a:chOff x="0" y="0"/>
          <a:chExt cx="0" cy="0"/>
        </a:xfrm>
      </p:grpSpPr>
      <p:sp>
        <p:nvSpPr>
          <p:cNvPr id="221" name="Google Shape;221;p49"/>
          <p:cNvSpPr/>
          <p:nvPr/>
        </p:nvSpPr>
        <p:spPr>
          <a:xfrm>
            <a:off x="-1189194" y="-1182652"/>
            <a:ext cx="7824675" cy="7824675"/>
          </a:xfrm>
          <a:prstGeom prst="ellipse">
            <a:avLst/>
          </a:prstGeom>
          <a:solidFill>
            <a:schemeClr val="accent1">
              <a:alpha val="20000"/>
            </a:schemeClr>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464646"/>
              </a:buClr>
              <a:buSzPts val="1800"/>
              <a:buFont typeface="Century Gothic"/>
              <a:buNone/>
            </a:pPr>
            <a:endParaRPr sz="1800" b="0" i="0" u="none" strike="noStrike" cap="none">
              <a:solidFill>
                <a:srgbClr val="464646"/>
              </a:solidFill>
              <a:latin typeface="Century Gothic"/>
              <a:ea typeface="Century Gothic"/>
              <a:cs typeface="Century Gothic"/>
              <a:sym typeface="Century Gothic"/>
            </a:endParaRPr>
          </a:p>
        </p:txBody>
      </p:sp>
      <p:pic>
        <p:nvPicPr>
          <p:cNvPr id="222" name="Google Shape;222;p49"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cxnSp>
        <p:nvCxnSpPr>
          <p:cNvPr id="223" name="Google Shape;223;p49"/>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224" name="Google Shape;224;p49"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225" name="Google Shape;225;p49"/>
          <p:cNvSpPr>
            <a:spLocks noGrp="1"/>
          </p:cNvSpPr>
          <p:nvPr>
            <p:ph type="pic" idx="2"/>
          </p:nvPr>
        </p:nvSpPr>
        <p:spPr>
          <a:xfrm>
            <a:off x="1699697" y="301625"/>
            <a:ext cx="1103312" cy="503238"/>
          </a:xfrm>
          <a:prstGeom prst="rect">
            <a:avLst/>
          </a:prstGeom>
          <a:solidFill>
            <a:schemeClr val="lt1"/>
          </a:solidFill>
          <a:ln>
            <a:noFill/>
          </a:ln>
        </p:spPr>
      </p:sp>
      <p:sp>
        <p:nvSpPr>
          <p:cNvPr id="226" name="Google Shape;226;p49"/>
          <p:cNvSpPr>
            <a:spLocks noGrp="1"/>
          </p:cNvSpPr>
          <p:nvPr>
            <p:ph type="pic" idx="3"/>
          </p:nvPr>
        </p:nvSpPr>
        <p:spPr>
          <a:xfrm>
            <a:off x="695399" y="2404906"/>
            <a:ext cx="3096000" cy="3096000"/>
          </a:xfrm>
          <a:prstGeom prst="ellipse">
            <a:avLst/>
          </a:prstGeom>
          <a:solidFill>
            <a:schemeClr val="lt1"/>
          </a:solidFill>
          <a:ln>
            <a:noFill/>
          </a:ln>
        </p:spPr>
      </p:sp>
      <p:sp>
        <p:nvSpPr>
          <p:cNvPr id="227" name="Google Shape;227;p49"/>
          <p:cNvSpPr>
            <a:spLocks noGrp="1"/>
          </p:cNvSpPr>
          <p:nvPr>
            <p:ph type="pic" idx="4"/>
          </p:nvPr>
        </p:nvSpPr>
        <p:spPr>
          <a:xfrm>
            <a:off x="8392647" y="2404906"/>
            <a:ext cx="3096000" cy="3096000"/>
          </a:xfrm>
          <a:prstGeom prst="ellipse">
            <a:avLst/>
          </a:prstGeom>
          <a:solidFill>
            <a:schemeClr val="lt1"/>
          </a:solidFill>
          <a:ln>
            <a:noFill/>
          </a:ln>
        </p:spPr>
      </p:sp>
      <p:sp>
        <p:nvSpPr>
          <p:cNvPr id="228" name="Google Shape;228;p49"/>
          <p:cNvSpPr>
            <a:spLocks noGrp="1"/>
          </p:cNvSpPr>
          <p:nvPr>
            <p:ph type="pic" idx="5"/>
          </p:nvPr>
        </p:nvSpPr>
        <p:spPr>
          <a:xfrm>
            <a:off x="4544023" y="2404906"/>
            <a:ext cx="3096000" cy="3096000"/>
          </a:xfrm>
          <a:prstGeom prst="ellipse">
            <a:avLst/>
          </a:prstGeom>
          <a:solidFill>
            <a:schemeClr val="lt1"/>
          </a:solidFill>
          <a:ln>
            <a:noFill/>
          </a:ln>
        </p:spPr>
      </p:sp>
      <p:sp>
        <p:nvSpPr>
          <p:cNvPr id="229" name="Google Shape;229;p49"/>
          <p:cNvSpPr txBox="1">
            <a:spLocks noGrp="1"/>
          </p:cNvSpPr>
          <p:nvPr>
            <p:ph type="body" idx="1"/>
          </p:nvPr>
        </p:nvSpPr>
        <p:spPr>
          <a:xfrm>
            <a:off x="551535" y="1692184"/>
            <a:ext cx="11089603" cy="64172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230" name="Google Shape;230;p49"/>
          <p:cNvSpPr txBox="1">
            <a:spLocks noGrp="1"/>
          </p:cNvSpPr>
          <p:nvPr>
            <p:ph type="body" idx="6"/>
          </p:nvPr>
        </p:nvSpPr>
        <p:spPr>
          <a:xfrm>
            <a:off x="550863" y="1019669"/>
            <a:ext cx="11090275" cy="53766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231" name="Google Shape;231;p49"/>
          <p:cNvSpPr txBox="1">
            <a:spLocks noGrp="1"/>
          </p:cNvSpPr>
          <p:nvPr>
            <p:ph type="body" idx="7"/>
          </p:nvPr>
        </p:nvSpPr>
        <p:spPr>
          <a:xfrm>
            <a:off x="695399" y="5703518"/>
            <a:ext cx="3096000" cy="64172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232" name="Google Shape;232;p49"/>
          <p:cNvSpPr txBox="1">
            <a:spLocks noGrp="1"/>
          </p:cNvSpPr>
          <p:nvPr>
            <p:ph type="body" idx="8"/>
          </p:nvPr>
        </p:nvSpPr>
        <p:spPr>
          <a:xfrm>
            <a:off x="4544023" y="5703518"/>
            <a:ext cx="3096000" cy="64172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233" name="Google Shape;233;p49"/>
          <p:cNvSpPr txBox="1">
            <a:spLocks noGrp="1"/>
          </p:cNvSpPr>
          <p:nvPr>
            <p:ph type="body" idx="9"/>
          </p:nvPr>
        </p:nvSpPr>
        <p:spPr>
          <a:xfrm>
            <a:off x="8392647" y="5703518"/>
            <a:ext cx="3096000" cy="64172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234" name="Google Shape;234;p49"/>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spTree>
  </p:cSld>
  <p:clrMapOvr>
    <a:masterClrMapping/>
  </p:clrMapOvr>
  <p:extLst>
    <p:ext uri="{DCECCB84-F9BA-43D5-87BE-67443E8EF086}">
      <p15:sldGuideLst xmlns:p15="http://schemas.microsoft.com/office/powerpoint/2012/main">
        <p15:guide id="1" orient="horz" pos="981">
          <p15:clr>
            <a:srgbClr val="FBAE40"/>
          </p15:clr>
        </p15:guide>
        <p15:guide id="2" orient="horz" pos="107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Highlights x 4">
  <p:cSld name="Highlights x 4">
    <p:spTree>
      <p:nvGrpSpPr>
        <p:cNvPr id="1" name="Shape 235"/>
        <p:cNvGrpSpPr/>
        <p:nvPr/>
      </p:nvGrpSpPr>
      <p:grpSpPr>
        <a:xfrm>
          <a:off x="0" y="0"/>
          <a:ext cx="0" cy="0"/>
          <a:chOff x="0" y="0"/>
          <a:chExt cx="0" cy="0"/>
        </a:xfrm>
      </p:grpSpPr>
      <p:sp>
        <p:nvSpPr>
          <p:cNvPr id="236" name="Google Shape;236;p50"/>
          <p:cNvSpPr txBox="1">
            <a:spLocks noGrp="1"/>
          </p:cNvSpPr>
          <p:nvPr>
            <p:ph type="body" idx="1"/>
          </p:nvPr>
        </p:nvSpPr>
        <p:spPr>
          <a:xfrm>
            <a:off x="2931376" y="2117501"/>
            <a:ext cx="2783416" cy="364548"/>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accent1"/>
              </a:buClr>
              <a:buSzPts val="2000"/>
              <a:buFont typeface="Arial"/>
              <a:buNone/>
              <a:defRPr sz="2000" b="1" i="0" u="none" strike="noStrike" cap="none">
                <a:solidFill>
                  <a:schemeClr val="accen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237" name="Google Shape;237;p50"/>
          <p:cNvSpPr txBox="1">
            <a:spLocks noGrp="1"/>
          </p:cNvSpPr>
          <p:nvPr>
            <p:ph type="body" idx="2"/>
          </p:nvPr>
        </p:nvSpPr>
        <p:spPr>
          <a:xfrm>
            <a:off x="2931377" y="2482054"/>
            <a:ext cx="2783416" cy="146758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1000"/>
              </a:spcBef>
              <a:spcAft>
                <a:spcPts val="0"/>
              </a:spcAft>
              <a:buClr>
                <a:srgbClr val="25233F"/>
              </a:buClr>
              <a:buSzPts val="1800"/>
              <a:buFont typeface="Arial"/>
              <a:buNone/>
              <a:defRPr sz="1800" b="0" i="0" u="none" strike="noStrike" cap="none">
                <a:solidFill>
                  <a:srgbClr val="25233F"/>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238" name="Google Shape;238;p50"/>
          <p:cNvSpPr txBox="1">
            <a:spLocks noGrp="1"/>
          </p:cNvSpPr>
          <p:nvPr>
            <p:ph type="body" idx="3"/>
          </p:nvPr>
        </p:nvSpPr>
        <p:spPr>
          <a:xfrm>
            <a:off x="8855227" y="2117501"/>
            <a:ext cx="2783416" cy="364548"/>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accent1"/>
              </a:buClr>
              <a:buSzPts val="2000"/>
              <a:buFont typeface="Arial"/>
              <a:buNone/>
              <a:defRPr sz="2000" b="1" i="0" u="none" strike="noStrike" cap="none">
                <a:solidFill>
                  <a:schemeClr val="accen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239" name="Google Shape;239;p50"/>
          <p:cNvSpPr txBox="1">
            <a:spLocks noGrp="1"/>
          </p:cNvSpPr>
          <p:nvPr>
            <p:ph type="body" idx="4"/>
          </p:nvPr>
        </p:nvSpPr>
        <p:spPr>
          <a:xfrm>
            <a:off x="8855229" y="2482054"/>
            <a:ext cx="2783416" cy="146758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1000"/>
              </a:spcBef>
              <a:spcAft>
                <a:spcPts val="0"/>
              </a:spcAft>
              <a:buClr>
                <a:srgbClr val="25233F"/>
              </a:buClr>
              <a:buSzPts val="1800"/>
              <a:buFont typeface="Arial"/>
              <a:buNone/>
              <a:defRPr sz="1800" b="0" i="0" u="none" strike="noStrike" cap="none">
                <a:solidFill>
                  <a:srgbClr val="25233F"/>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240" name="Google Shape;240;p50"/>
          <p:cNvSpPr txBox="1">
            <a:spLocks noGrp="1"/>
          </p:cNvSpPr>
          <p:nvPr>
            <p:ph type="body" idx="5"/>
          </p:nvPr>
        </p:nvSpPr>
        <p:spPr>
          <a:xfrm>
            <a:off x="2942727" y="4446092"/>
            <a:ext cx="2783416" cy="364548"/>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accent1"/>
              </a:buClr>
              <a:buSzPts val="2000"/>
              <a:buFont typeface="Arial"/>
              <a:buNone/>
              <a:defRPr sz="2000" b="1" i="0" u="none" strike="noStrike" cap="none">
                <a:solidFill>
                  <a:schemeClr val="accen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241" name="Google Shape;241;p50"/>
          <p:cNvSpPr txBox="1">
            <a:spLocks noGrp="1"/>
          </p:cNvSpPr>
          <p:nvPr>
            <p:ph type="body" idx="6"/>
          </p:nvPr>
        </p:nvSpPr>
        <p:spPr>
          <a:xfrm>
            <a:off x="2942728" y="4810645"/>
            <a:ext cx="2783416" cy="146758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1000"/>
              </a:spcBef>
              <a:spcAft>
                <a:spcPts val="0"/>
              </a:spcAft>
              <a:buClr>
                <a:srgbClr val="25233F"/>
              </a:buClr>
              <a:buSzPts val="1800"/>
              <a:buFont typeface="Arial"/>
              <a:buNone/>
              <a:defRPr sz="1800" b="0" i="0" u="none" strike="noStrike" cap="none">
                <a:solidFill>
                  <a:srgbClr val="25233F"/>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242" name="Google Shape;242;p50"/>
          <p:cNvSpPr txBox="1">
            <a:spLocks noGrp="1"/>
          </p:cNvSpPr>
          <p:nvPr>
            <p:ph type="body" idx="7"/>
          </p:nvPr>
        </p:nvSpPr>
        <p:spPr>
          <a:xfrm>
            <a:off x="8857345" y="4438784"/>
            <a:ext cx="2783416" cy="364548"/>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accent1"/>
              </a:buClr>
              <a:buSzPts val="2000"/>
              <a:buFont typeface="Arial"/>
              <a:buNone/>
              <a:defRPr sz="2000" b="1" i="0" u="none" strike="noStrike" cap="none">
                <a:solidFill>
                  <a:schemeClr val="accen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243" name="Google Shape;243;p50"/>
          <p:cNvSpPr txBox="1">
            <a:spLocks noGrp="1"/>
          </p:cNvSpPr>
          <p:nvPr>
            <p:ph type="body" idx="8"/>
          </p:nvPr>
        </p:nvSpPr>
        <p:spPr>
          <a:xfrm>
            <a:off x="8857346" y="4803337"/>
            <a:ext cx="2783416" cy="146758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1000"/>
              </a:spcBef>
              <a:spcAft>
                <a:spcPts val="0"/>
              </a:spcAft>
              <a:buClr>
                <a:srgbClr val="25233F"/>
              </a:buClr>
              <a:buSzPts val="1800"/>
              <a:buFont typeface="Arial"/>
              <a:buNone/>
              <a:defRPr sz="1800" b="0" i="0" u="none" strike="noStrike" cap="none">
                <a:solidFill>
                  <a:srgbClr val="25233F"/>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pic>
        <p:nvPicPr>
          <p:cNvPr id="244" name="Google Shape;244;p50"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cxnSp>
        <p:nvCxnSpPr>
          <p:cNvPr id="245" name="Google Shape;245;p50"/>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246" name="Google Shape;246;p50"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247" name="Google Shape;247;p50"/>
          <p:cNvSpPr>
            <a:spLocks noGrp="1"/>
          </p:cNvSpPr>
          <p:nvPr>
            <p:ph type="pic" idx="9"/>
          </p:nvPr>
        </p:nvSpPr>
        <p:spPr>
          <a:xfrm>
            <a:off x="1699697" y="301625"/>
            <a:ext cx="1103312" cy="503238"/>
          </a:xfrm>
          <a:prstGeom prst="rect">
            <a:avLst/>
          </a:prstGeom>
          <a:solidFill>
            <a:schemeClr val="lt1"/>
          </a:solidFill>
          <a:ln>
            <a:noFill/>
          </a:ln>
        </p:spPr>
      </p:sp>
      <p:sp>
        <p:nvSpPr>
          <p:cNvPr id="248" name="Google Shape;248;p50"/>
          <p:cNvSpPr>
            <a:spLocks noGrp="1"/>
          </p:cNvSpPr>
          <p:nvPr>
            <p:ph type="pic" idx="13"/>
          </p:nvPr>
        </p:nvSpPr>
        <p:spPr>
          <a:xfrm>
            <a:off x="550863" y="2047355"/>
            <a:ext cx="2009167" cy="1996745"/>
          </a:xfrm>
          <a:prstGeom prst="ellipse">
            <a:avLst/>
          </a:prstGeom>
          <a:solidFill>
            <a:schemeClr val="lt1"/>
          </a:solidFill>
          <a:ln>
            <a:noFill/>
          </a:ln>
        </p:spPr>
      </p:sp>
      <p:sp>
        <p:nvSpPr>
          <p:cNvPr id="249" name="Google Shape;249;p50"/>
          <p:cNvSpPr>
            <a:spLocks noGrp="1"/>
          </p:cNvSpPr>
          <p:nvPr>
            <p:ph type="pic" idx="14"/>
          </p:nvPr>
        </p:nvSpPr>
        <p:spPr>
          <a:xfrm>
            <a:off x="550863" y="4348796"/>
            <a:ext cx="2009167" cy="1996745"/>
          </a:xfrm>
          <a:prstGeom prst="ellipse">
            <a:avLst/>
          </a:prstGeom>
          <a:solidFill>
            <a:schemeClr val="lt1"/>
          </a:solidFill>
          <a:ln>
            <a:noFill/>
          </a:ln>
        </p:spPr>
      </p:sp>
      <p:sp>
        <p:nvSpPr>
          <p:cNvPr id="250" name="Google Shape;250;p50"/>
          <p:cNvSpPr>
            <a:spLocks noGrp="1"/>
          </p:cNvSpPr>
          <p:nvPr>
            <p:ph type="pic" idx="15"/>
          </p:nvPr>
        </p:nvSpPr>
        <p:spPr>
          <a:xfrm>
            <a:off x="6465858" y="2047355"/>
            <a:ext cx="2009167" cy="1996745"/>
          </a:xfrm>
          <a:prstGeom prst="ellipse">
            <a:avLst/>
          </a:prstGeom>
          <a:solidFill>
            <a:schemeClr val="lt1"/>
          </a:solidFill>
          <a:ln>
            <a:noFill/>
          </a:ln>
        </p:spPr>
      </p:sp>
      <p:sp>
        <p:nvSpPr>
          <p:cNvPr id="251" name="Google Shape;251;p50"/>
          <p:cNvSpPr>
            <a:spLocks noGrp="1"/>
          </p:cNvSpPr>
          <p:nvPr>
            <p:ph type="pic" idx="16"/>
          </p:nvPr>
        </p:nvSpPr>
        <p:spPr>
          <a:xfrm>
            <a:off x="6465858" y="4348796"/>
            <a:ext cx="2009167" cy="1996745"/>
          </a:xfrm>
          <a:prstGeom prst="ellipse">
            <a:avLst/>
          </a:prstGeom>
          <a:solidFill>
            <a:schemeClr val="lt1"/>
          </a:solidFill>
          <a:ln>
            <a:noFill/>
          </a:ln>
        </p:spPr>
      </p:sp>
      <p:sp>
        <p:nvSpPr>
          <p:cNvPr id="252" name="Google Shape;252;p50"/>
          <p:cNvSpPr txBox="1">
            <a:spLocks noGrp="1"/>
          </p:cNvSpPr>
          <p:nvPr>
            <p:ph type="body" idx="17"/>
          </p:nvPr>
        </p:nvSpPr>
        <p:spPr>
          <a:xfrm>
            <a:off x="550863" y="1019669"/>
            <a:ext cx="11087780" cy="6086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253" name="Google Shape;253;p50"/>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spTree>
  </p:cSld>
  <p:clrMapOvr>
    <a:masterClrMapping/>
  </p:clrMapOvr>
  <p:extLst>
    <p:ext uri="{DCECCB84-F9BA-43D5-87BE-67443E8EF086}">
      <p15:sldGuideLst xmlns:p15="http://schemas.microsoft.com/office/powerpoint/2012/main">
        <p15:guide id="1" orient="horz" pos="102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iz Question">
  <p:cSld name="Quiz Question">
    <p:spTree>
      <p:nvGrpSpPr>
        <p:cNvPr id="1" name="Shape 254"/>
        <p:cNvGrpSpPr/>
        <p:nvPr/>
      </p:nvGrpSpPr>
      <p:grpSpPr>
        <a:xfrm>
          <a:off x="0" y="0"/>
          <a:ext cx="0" cy="0"/>
          <a:chOff x="0" y="0"/>
          <a:chExt cx="0" cy="0"/>
        </a:xfrm>
      </p:grpSpPr>
      <p:sp>
        <p:nvSpPr>
          <p:cNvPr id="255" name="Google Shape;255;p51"/>
          <p:cNvSpPr/>
          <p:nvPr/>
        </p:nvSpPr>
        <p:spPr>
          <a:xfrm>
            <a:off x="9413201" y="2759965"/>
            <a:ext cx="1620000" cy="1620000"/>
          </a:xfrm>
          <a:prstGeom prst="ellipse">
            <a:avLst/>
          </a:prstGeom>
          <a:solidFill>
            <a:schemeClr val="accent1"/>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chemeClr val="accent2"/>
              </a:solidFill>
              <a:latin typeface="Helvetica Neue"/>
              <a:ea typeface="Helvetica Neue"/>
              <a:cs typeface="Helvetica Neue"/>
              <a:sym typeface="Helvetica Neue"/>
            </a:endParaRPr>
          </a:p>
        </p:txBody>
      </p:sp>
      <p:sp>
        <p:nvSpPr>
          <p:cNvPr id="256" name="Google Shape;256;p51"/>
          <p:cNvSpPr/>
          <p:nvPr/>
        </p:nvSpPr>
        <p:spPr>
          <a:xfrm>
            <a:off x="1158267" y="2759965"/>
            <a:ext cx="1620000" cy="1620000"/>
          </a:xfrm>
          <a:prstGeom prst="ellipse">
            <a:avLst/>
          </a:prstGeom>
          <a:solidFill>
            <a:schemeClr val="accent1"/>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chemeClr val="accent2"/>
              </a:solidFill>
              <a:latin typeface="Helvetica Neue"/>
              <a:ea typeface="Helvetica Neue"/>
              <a:cs typeface="Helvetica Neue"/>
              <a:sym typeface="Helvetica Neue"/>
            </a:endParaRPr>
          </a:p>
        </p:txBody>
      </p:sp>
      <p:sp>
        <p:nvSpPr>
          <p:cNvPr id="257" name="Google Shape;257;p51"/>
          <p:cNvSpPr/>
          <p:nvPr/>
        </p:nvSpPr>
        <p:spPr>
          <a:xfrm>
            <a:off x="3946790" y="1549987"/>
            <a:ext cx="4320000" cy="4320000"/>
          </a:xfrm>
          <a:prstGeom prst="ellipse">
            <a:avLst/>
          </a:prstGeom>
          <a:solidFill>
            <a:schemeClr val="accent1"/>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chemeClr val="accent2"/>
              </a:solidFill>
              <a:latin typeface="Helvetica Neue"/>
              <a:ea typeface="Helvetica Neue"/>
              <a:cs typeface="Helvetica Neue"/>
              <a:sym typeface="Helvetica Neue"/>
            </a:endParaRPr>
          </a:p>
        </p:txBody>
      </p:sp>
      <p:sp>
        <p:nvSpPr>
          <p:cNvPr id="258" name="Google Shape;258;p51"/>
          <p:cNvSpPr txBox="1">
            <a:spLocks noGrp="1"/>
          </p:cNvSpPr>
          <p:nvPr>
            <p:ph type="body" idx="1"/>
          </p:nvPr>
        </p:nvSpPr>
        <p:spPr>
          <a:xfrm>
            <a:off x="527562" y="3147960"/>
            <a:ext cx="2890287" cy="84401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1800"/>
              <a:buFont typeface="Arial"/>
              <a:buNone/>
              <a:defRPr sz="18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259" name="Google Shape;259;p51"/>
          <p:cNvSpPr txBox="1">
            <a:spLocks noGrp="1"/>
          </p:cNvSpPr>
          <p:nvPr>
            <p:ph type="body" idx="2"/>
          </p:nvPr>
        </p:nvSpPr>
        <p:spPr>
          <a:xfrm>
            <a:off x="3928961" y="2558594"/>
            <a:ext cx="4363067" cy="110294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260" name="Google Shape;260;p51"/>
          <p:cNvSpPr txBox="1">
            <a:spLocks noGrp="1"/>
          </p:cNvSpPr>
          <p:nvPr>
            <p:ph type="body" idx="3"/>
          </p:nvPr>
        </p:nvSpPr>
        <p:spPr>
          <a:xfrm>
            <a:off x="3925257" y="4217668"/>
            <a:ext cx="4363067" cy="110294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6000"/>
              <a:buFont typeface="Arial"/>
              <a:buNone/>
              <a:defRPr sz="60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261" name="Google Shape;261;p51"/>
          <p:cNvSpPr txBox="1">
            <a:spLocks noGrp="1"/>
          </p:cNvSpPr>
          <p:nvPr>
            <p:ph type="body" idx="4"/>
          </p:nvPr>
        </p:nvSpPr>
        <p:spPr>
          <a:xfrm>
            <a:off x="8795731" y="3170367"/>
            <a:ext cx="2890287" cy="84401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1800"/>
              <a:buFont typeface="Arial"/>
              <a:buNone/>
              <a:defRPr sz="18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pic>
        <p:nvPicPr>
          <p:cNvPr id="262" name="Google Shape;262;p51"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263" name="Google Shape;263;p51"/>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264" name="Google Shape;264;p51"/>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265" name="Google Shape;265;p51"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266" name="Google Shape;266;p51"/>
          <p:cNvSpPr>
            <a:spLocks noGrp="1"/>
          </p:cNvSpPr>
          <p:nvPr>
            <p:ph type="pic" idx="5"/>
          </p:nvPr>
        </p:nvSpPr>
        <p:spPr>
          <a:xfrm>
            <a:off x="1699697" y="301625"/>
            <a:ext cx="1103312" cy="503238"/>
          </a:xfrm>
          <a:prstGeom prst="rect">
            <a:avLst/>
          </a:prstGeom>
          <a:solidFill>
            <a:schemeClr val="lt1"/>
          </a:solidFill>
          <a:ln>
            <a:noFill/>
          </a:ln>
        </p:spPr>
      </p:sp>
      <p:sp>
        <p:nvSpPr>
          <p:cNvPr id="267" name="Google Shape;267;p51"/>
          <p:cNvSpPr txBox="1">
            <a:spLocks noGrp="1"/>
          </p:cNvSpPr>
          <p:nvPr>
            <p:ph type="body" idx="6"/>
          </p:nvPr>
        </p:nvSpPr>
        <p:spPr>
          <a:xfrm>
            <a:off x="550863" y="1019669"/>
            <a:ext cx="7053995" cy="64172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iz Answer 1">
  <p:cSld name="Quiz Answer 1">
    <p:spTree>
      <p:nvGrpSpPr>
        <p:cNvPr id="1" name="Shape 268"/>
        <p:cNvGrpSpPr/>
        <p:nvPr/>
      </p:nvGrpSpPr>
      <p:grpSpPr>
        <a:xfrm>
          <a:off x="0" y="0"/>
          <a:ext cx="0" cy="0"/>
          <a:chOff x="0" y="0"/>
          <a:chExt cx="0" cy="0"/>
        </a:xfrm>
      </p:grpSpPr>
      <p:sp>
        <p:nvSpPr>
          <p:cNvPr id="269" name="Google Shape;269;p52"/>
          <p:cNvSpPr/>
          <p:nvPr/>
        </p:nvSpPr>
        <p:spPr>
          <a:xfrm>
            <a:off x="3946790" y="1549987"/>
            <a:ext cx="4320000" cy="4320000"/>
          </a:xfrm>
          <a:prstGeom prst="ellipse">
            <a:avLst/>
          </a:prstGeom>
          <a:solidFill>
            <a:schemeClr val="accent1"/>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chemeClr val="accent2"/>
              </a:solidFill>
              <a:latin typeface="Helvetica Neue"/>
              <a:ea typeface="Helvetica Neue"/>
              <a:cs typeface="Helvetica Neue"/>
              <a:sym typeface="Helvetica Neue"/>
            </a:endParaRPr>
          </a:p>
        </p:txBody>
      </p:sp>
      <p:sp>
        <p:nvSpPr>
          <p:cNvPr id="270" name="Google Shape;270;p52"/>
          <p:cNvSpPr txBox="1">
            <a:spLocks noGrp="1"/>
          </p:cNvSpPr>
          <p:nvPr>
            <p:ph type="body" idx="1"/>
          </p:nvPr>
        </p:nvSpPr>
        <p:spPr>
          <a:xfrm>
            <a:off x="3928961" y="2558594"/>
            <a:ext cx="4363067" cy="110294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271" name="Google Shape;271;p52"/>
          <p:cNvSpPr txBox="1">
            <a:spLocks noGrp="1"/>
          </p:cNvSpPr>
          <p:nvPr>
            <p:ph type="body" idx="2"/>
          </p:nvPr>
        </p:nvSpPr>
        <p:spPr>
          <a:xfrm>
            <a:off x="3925257" y="4217668"/>
            <a:ext cx="4363067" cy="110294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6000"/>
              <a:buFont typeface="Arial"/>
              <a:buNone/>
              <a:defRPr sz="60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pic>
        <p:nvPicPr>
          <p:cNvPr id="272" name="Google Shape;272;p52"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273" name="Google Shape;273;p52"/>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274" name="Google Shape;274;p52"/>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275" name="Google Shape;275;p52"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276" name="Google Shape;276;p52"/>
          <p:cNvSpPr>
            <a:spLocks noGrp="1"/>
          </p:cNvSpPr>
          <p:nvPr>
            <p:ph type="pic" idx="3"/>
          </p:nvPr>
        </p:nvSpPr>
        <p:spPr>
          <a:xfrm>
            <a:off x="1699697" y="301625"/>
            <a:ext cx="1103312" cy="503238"/>
          </a:xfrm>
          <a:prstGeom prst="rect">
            <a:avLst/>
          </a:prstGeom>
          <a:solidFill>
            <a:schemeClr val="lt1"/>
          </a:solidFill>
          <a:ln>
            <a:noFill/>
          </a:ln>
        </p:spPr>
      </p:sp>
      <p:sp>
        <p:nvSpPr>
          <p:cNvPr id="277" name="Google Shape;277;p52"/>
          <p:cNvSpPr/>
          <p:nvPr/>
        </p:nvSpPr>
        <p:spPr>
          <a:xfrm>
            <a:off x="9131746" y="2774953"/>
            <a:ext cx="2160000" cy="2160000"/>
          </a:xfrm>
          <a:prstGeom prst="ellipse">
            <a:avLst/>
          </a:prstGeom>
          <a:solidFill>
            <a:schemeClr val="accent1"/>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chemeClr val="accent2"/>
              </a:solidFill>
              <a:latin typeface="Helvetica Neue"/>
              <a:ea typeface="Helvetica Neue"/>
              <a:cs typeface="Helvetica Neue"/>
              <a:sym typeface="Helvetica Neue"/>
            </a:endParaRPr>
          </a:p>
        </p:txBody>
      </p:sp>
      <p:sp>
        <p:nvSpPr>
          <p:cNvPr id="278" name="Google Shape;278;p52"/>
          <p:cNvSpPr txBox="1">
            <a:spLocks noGrp="1"/>
          </p:cNvSpPr>
          <p:nvPr>
            <p:ph type="body" idx="4"/>
          </p:nvPr>
        </p:nvSpPr>
        <p:spPr>
          <a:xfrm>
            <a:off x="8928624" y="3705790"/>
            <a:ext cx="2566245" cy="110294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4800"/>
              <a:buFont typeface="Arial"/>
              <a:buNone/>
              <a:defRPr sz="4800" b="1"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279" name="Google Shape;279;p52"/>
          <p:cNvSpPr txBox="1">
            <a:spLocks noGrp="1"/>
          </p:cNvSpPr>
          <p:nvPr>
            <p:ph type="body" idx="5"/>
          </p:nvPr>
        </p:nvSpPr>
        <p:spPr>
          <a:xfrm>
            <a:off x="8778057" y="3134340"/>
            <a:ext cx="2890287" cy="84401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1800"/>
              <a:buFont typeface="Arial"/>
              <a:buNone/>
              <a:defRPr sz="18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280" name="Google Shape;280;p52"/>
          <p:cNvSpPr txBox="1">
            <a:spLocks noGrp="1"/>
          </p:cNvSpPr>
          <p:nvPr>
            <p:ph type="body" idx="6"/>
          </p:nvPr>
        </p:nvSpPr>
        <p:spPr>
          <a:xfrm>
            <a:off x="550863" y="1019669"/>
            <a:ext cx="7053995" cy="64172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iz Answer 2">
  <p:cSld name="Quiz Answer 2">
    <p:spTree>
      <p:nvGrpSpPr>
        <p:cNvPr id="1" name="Shape 281"/>
        <p:cNvGrpSpPr/>
        <p:nvPr/>
      </p:nvGrpSpPr>
      <p:grpSpPr>
        <a:xfrm>
          <a:off x="0" y="0"/>
          <a:ext cx="0" cy="0"/>
          <a:chOff x="0" y="0"/>
          <a:chExt cx="0" cy="0"/>
        </a:xfrm>
      </p:grpSpPr>
      <p:sp>
        <p:nvSpPr>
          <p:cNvPr id="282" name="Google Shape;282;p53"/>
          <p:cNvSpPr/>
          <p:nvPr/>
        </p:nvSpPr>
        <p:spPr>
          <a:xfrm>
            <a:off x="3946790" y="1549987"/>
            <a:ext cx="4320000" cy="4320000"/>
          </a:xfrm>
          <a:prstGeom prst="ellipse">
            <a:avLst/>
          </a:prstGeom>
          <a:solidFill>
            <a:schemeClr val="accent1"/>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chemeClr val="accent2"/>
              </a:solidFill>
              <a:latin typeface="Helvetica Neue"/>
              <a:ea typeface="Helvetica Neue"/>
              <a:cs typeface="Helvetica Neue"/>
              <a:sym typeface="Helvetica Neue"/>
            </a:endParaRPr>
          </a:p>
        </p:txBody>
      </p:sp>
      <p:sp>
        <p:nvSpPr>
          <p:cNvPr id="283" name="Google Shape;283;p53"/>
          <p:cNvSpPr txBox="1">
            <a:spLocks noGrp="1"/>
          </p:cNvSpPr>
          <p:nvPr>
            <p:ph type="body" idx="1"/>
          </p:nvPr>
        </p:nvSpPr>
        <p:spPr>
          <a:xfrm>
            <a:off x="3928961" y="2558594"/>
            <a:ext cx="4363067" cy="110294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284" name="Google Shape;284;p53"/>
          <p:cNvSpPr txBox="1">
            <a:spLocks noGrp="1"/>
          </p:cNvSpPr>
          <p:nvPr>
            <p:ph type="body" idx="2"/>
          </p:nvPr>
        </p:nvSpPr>
        <p:spPr>
          <a:xfrm>
            <a:off x="3925257" y="4217668"/>
            <a:ext cx="4363067" cy="110294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6000"/>
              <a:buFont typeface="Arial"/>
              <a:buNone/>
              <a:defRPr sz="60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pic>
        <p:nvPicPr>
          <p:cNvPr id="285" name="Google Shape;285;p53"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286" name="Google Shape;286;p53"/>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287" name="Google Shape;287;p53"/>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288" name="Google Shape;288;p53"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289" name="Google Shape;289;p53"/>
          <p:cNvSpPr>
            <a:spLocks noGrp="1"/>
          </p:cNvSpPr>
          <p:nvPr>
            <p:ph type="pic" idx="3"/>
          </p:nvPr>
        </p:nvSpPr>
        <p:spPr>
          <a:xfrm>
            <a:off x="1699697" y="301625"/>
            <a:ext cx="1103312" cy="503238"/>
          </a:xfrm>
          <a:prstGeom prst="rect">
            <a:avLst/>
          </a:prstGeom>
          <a:solidFill>
            <a:schemeClr val="lt1"/>
          </a:solidFill>
          <a:ln>
            <a:noFill/>
          </a:ln>
        </p:spPr>
      </p:sp>
      <p:sp>
        <p:nvSpPr>
          <p:cNvPr id="290" name="Google Shape;290;p53"/>
          <p:cNvSpPr/>
          <p:nvPr/>
        </p:nvSpPr>
        <p:spPr>
          <a:xfrm>
            <a:off x="888267" y="2774953"/>
            <a:ext cx="2160000" cy="2160000"/>
          </a:xfrm>
          <a:prstGeom prst="ellipse">
            <a:avLst/>
          </a:prstGeom>
          <a:solidFill>
            <a:schemeClr val="accent1"/>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chemeClr val="accent2"/>
              </a:solidFill>
              <a:latin typeface="Helvetica Neue"/>
              <a:ea typeface="Helvetica Neue"/>
              <a:cs typeface="Helvetica Neue"/>
              <a:sym typeface="Helvetica Neue"/>
            </a:endParaRPr>
          </a:p>
        </p:txBody>
      </p:sp>
      <p:sp>
        <p:nvSpPr>
          <p:cNvPr id="291" name="Google Shape;291;p53"/>
          <p:cNvSpPr txBox="1">
            <a:spLocks noGrp="1"/>
          </p:cNvSpPr>
          <p:nvPr>
            <p:ph type="body" idx="4"/>
          </p:nvPr>
        </p:nvSpPr>
        <p:spPr>
          <a:xfrm>
            <a:off x="527562" y="3147960"/>
            <a:ext cx="2890287" cy="84401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1800"/>
              <a:buFont typeface="Arial"/>
              <a:buNone/>
              <a:defRPr sz="18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292" name="Google Shape;292;p53"/>
          <p:cNvSpPr txBox="1">
            <a:spLocks noGrp="1"/>
          </p:cNvSpPr>
          <p:nvPr>
            <p:ph type="body" idx="5"/>
          </p:nvPr>
        </p:nvSpPr>
        <p:spPr>
          <a:xfrm>
            <a:off x="678424" y="3728448"/>
            <a:ext cx="2566245" cy="110294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4800"/>
              <a:buFont typeface="Arial"/>
              <a:buNone/>
              <a:defRPr sz="4800" b="1"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293" name="Google Shape;293;p53"/>
          <p:cNvSpPr txBox="1">
            <a:spLocks noGrp="1"/>
          </p:cNvSpPr>
          <p:nvPr>
            <p:ph type="body" idx="6"/>
          </p:nvPr>
        </p:nvSpPr>
        <p:spPr>
          <a:xfrm>
            <a:off x="550863" y="1019669"/>
            <a:ext cx="7053995" cy="64172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Activity">
  <p:cSld name="Activity">
    <p:spTree>
      <p:nvGrpSpPr>
        <p:cNvPr id="1" name="Shape 294"/>
        <p:cNvGrpSpPr/>
        <p:nvPr/>
      </p:nvGrpSpPr>
      <p:grpSpPr>
        <a:xfrm>
          <a:off x="0" y="0"/>
          <a:ext cx="0" cy="0"/>
          <a:chOff x="0" y="0"/>
          <a:chExt cx="0" cy="0"/>
        </a:xfrm>
      </p:grpSpPr>
      <p:pic>
        <p:nvPicPr>
          <p:cNvPr id="295" name="Google Shape;295;p54"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296" name="Google Shape;296;p54"/>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297" name="Google Shape;297;p54"/>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298" name="Google Shape;298;p54"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299" name="Google Shape;299;p54"/>
          <p:cNvSpPr>
            <a:spLocks noGrp="1"/>
          </p:cNvSpPr>
          <p:nvPr>
            <p:ph type="pic" idx="2"/>
          </p:nvPr>
        </p:nvSpPr>
        <p:spPr>
          <a:xfrm>
            <a:off x="1699697" y="301625"/>
            <a:ext cx="1103312" cy="503238"/>
          </a:xfrm>
          <a:prstGeom prst="rect">
            <a:avLst/>
          </a:prstGeom>
          <a:solidFill>
            <a:schemeClr val="lt1"/>
          </a:solidFill>
          <a:ln>
            <a:noFill/>
          </a:ln>
        </p:spPr>
      </p:sp>
      <p:sp>
        <p:nvSpPr>
          <p:cNvPr id="300" name="Google Shape;300;p54"/>
          <p:cNvSpPr/>
          <p:nvPr/>
        </p:nvSpPr>
        <p:spPr>
          <a:xfrm>
            <a:off x="4656168" y="5965330"/>
            <a:ext cx="2079653" cy="276997"/>
          </a:xfrm>
          <a:prstGeom prst="roundRect">
            <a:avLst>
              <a:gd name="adj" fmla="val 50000"/>
            </a:avLst>
          </a:prstGeom>
          <a:solidFill>
            <a:srgbClr val="55B39F"/>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rgbClr val="FFFFFF"/>
              </a:solidFill>
              <a:latin typeface="Helvetica Neue"/>
              <a:ea typeface="Helvetica Neue"/>
              <a:cs typeface="Helvetica Neue"/>
              <a:sym typeface="Helvetica Neue"/>
            </a:endParaRPr>
          </a:p>
        </p:txBody>
      </p:sp>
      <p:sp>
        <p:nvSpPr>
          <p:cNvPr id="301" name="Google Shape;301;p54"/>
          <p:cNvSpPr txBox="1"/>
          <p:nvPr/>
        </p:nvSpPr>
        <p:spPr>
          <a:xfrm>
            <a:off x="4656168" y="5971559"/>
            <a:ext cx="2079653" cy="27699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chemeClr val="dk1"/>
              </a:buClr>
              <a:buSzPts val="1200"/>
              <a:buFont typeface="Century Gothic"/>
              <a:buNone/>
            </a:pPr>
            <a:r>
              <a:rPr lang="en-US" sz="1200" b="1" i="0" u="none" strike="noStrike" cap="none">
                <a:solidFill>
                  <a:schemeClr val="dk1"/>
                </a:solidFill>
                <a:latin typeface="Century Gothic"/>
                <a:ea typeface="Century Gothic"/>
                <a:cs typeface="Century Gothic"/>
                <a:sym typeface="Century Gothic"/>
              </a:rPr>
              <a:t>VIEW ACTIVITY</a:t>
            </a:r>
            <a:endParaRPr/>
          </a:p>
        </p:txBody>
      </p:sp>
      <p:pic>
        <p:nvPicPr>
          <p:cNvPr id="302" name="Google Shape;302;p5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298087" y="5857063"/>
            <a:ext cx="495340" cy="495340"/>
          </a:xfrm>
          <a:prstGeom prst="rect">
            <a:avLst/>
          </a:prstGeom>
          <a:noFill/>
          <a:ln>
            <a:noFill/>
          </a:ln>
        </p:spPr>
      </p:pic>
      <p:sp>
        <p:nvSpPr>
          <p:cNvPr id="303" name="Google Shape;303;p54"/>
          <p:cNvSpPr>
            <a:spLocks noGrp="1"/>
          </p:cNvSpPr>
          <p:nvPr>
            <p:ph type="pic" idx="3"/>
          </p:nvPr>
        </p:nvSpPr>
        <p:spPr>
          <a:xfrm>
            <a:off x="4655840" y="1027958"/>
            <a:ext cx="7140873" cy="4693094"/>
          </a:xfrm>
          <a:prstGeom prst="rect">
            <a:avLst/>
          </a:prstGeom>
          <a:solidFill>
            <a:schemeClr val="lt1"/>
          </a:solidFill>
          <a:ln>
            <a:noFill/>
          </a:ln>
        </p:spPr>
      </p:sp>
      <p:sp>
        <p:nvSpPr>
          <p:cNvPr id="304" name="Google Shape;304;p54"/>
          <p:cNvSpPr txBox="1">
            <a:spLocks noGrp="1"/>
          </p:cNvSpPr>
          <p:nvPr>
            <p:ph type="body" idx="1"/>
          </p:nvPr>
        </p:nvSpPr>
        <p:spPr>
          <a:xfrm>
            <a:off x="550863" y="2492374"/>
            <a:ext cx="3960812" cy="32286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305" name="Google Shape;305;p54"/>
          <p:cNvSpPr txBox="1">
            <a:spLocks noGrp="1"/>
          </p:cNvSpPr>
          <p:nvPr>
            <p:ph type="body" idx="4"/>
          </p:nvPr>
        </p:nvSpPr>
        <p:spPr>
          <a:xfrm>
            <a:off x="550863" y="1019668"/>
            <a:ext cx="3960812" cy="130948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Tree>
  </p:cSld>
  <p:clrMapOvr>
    <a:masterClrMapping/>
  </p:clrMapOvr>
  <p:extLst>
    <p:ext uri="{DCECCB84-F9BA-43D5-87BE-67443E8EF086}">
      <p15:sldGuideLst xmlns:p15="http://schemas.microsoft.com/office/powerpoint/2012/main">
        <p15:guide id="1" pos="2933">
          <p15:clr>
            <a:srgbClr val="FBAE40"/>
          </p15:clr>
        </p15:guide>
        <p15:guide id="2" pos="2842">
          <p15:clr>
            <a:srgbClr val="FBAE40"/>
          </p15:clr>
        </p15:guide>
        <p15:guide id="3" orient="horz" pos="3612">
          <p15:clr>
            <a:srgbClr val="FBAE40"/>
          </p15:clr>
        </p15:guide>
        <p15:guide id="4" orient="horz" pos="1480">
          <p15:clr>
            <a:srgbClr val="FBAE40"/>
          </p15:clr>
        </p15:guide>
        <p15:guide id="5" orient="horz" pos="157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Gallery">
  <p:cSld name="Gallery">
    <p:spTree>
      <p:nvGrpSpPr>
        <p:cNvPr id="1" name="Shape 306"/>
        <p:cNvGrpSpPr/>
        <p:nvPr/>
      </p:nvGrpSpPr>
      <p:grpSpPr>
        <a:xfrm>
          <a:off x="0" y="0"/>
          <a:ext cx="0" cy="0"/>
          <a:chOff x="0" y="0"/>
          <a:chExt cx="0" cy="0"/>
        </a:xfrm>
      </p:grpSpPr>
      <p:sp>
        <p:nvSpPr>
          <p:cNvPr id="307" name="Google Shape;307;p55"/>
          <p:cNvSpPr/>
          <p:nvPr/>
        </p:nvSpPr>
        <p:spPr>
          <a:xfrm>
            <a:off x="4656168" y="5965330"/>
            <a:ext cx="2079653" cy="276997"/>
          </a:xfrm>
          <a:prstGeom prst="roundRect">
            <a:avLst>
              <a:gd name="adj" fmla="val 50000"/>
            </a:avLst>
          </a:prstGeom>
          <a:solidFill>
            <a:srgbClr val="55B39F"/>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rgbClr val="FFFFFF"/>
              </a:solidFill>
              <a:latin typeface="Helvetica Neue"/>
              <a:ea typeface="Helvetica Neue"/>
              <a:cs typeface="Helvetica Neue"/>
              <a:sym typeface="Helvetica Neue"/>
            </a:endParaRPr>
          </a:p>
        </p:txBody>
      </p:sp>
      <p:sp>
        <p:nvSpPr>
          <p:cNvPr id="308" name="Google Shape;308;p55"/>
          <p:cNvSpPr txBox="1"/>
          <p:nvPr/>
        </p:nvSpPr>
        <p:spPr>
          <a:xfrm>
            <a:off x="4656168" y="5965330"/>
            <a:ext cx="2079653" cy="27699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chemeClr val="dk1"/>
              </a:buClr>
              <a:buSzPts val="1200"/>
              <a:buFont typeface="Century Gothic"/>
              <a:buNone/>
            </a:pPr>
            <a:r>
              <a:rPr lang="en-US" sz="1200" b="1" i="0" u="none" strike="noStrike" cap="none">
                <a:solidFill>
                  <a:schemeClr val="dk1"/>
                </a:solidFill>
                <a:latin typeface="Century Gothic"/>
                <a:ea typeface="Century Gothic"/>
                <a:cs typeface="Century Gothic"/>
                <a:sym typeface="Century Gothic"/>
              </a:rPr>
              <a:t>VIEW GALLERY</a:t>
            </a:r>
            <a:endParaRPr/>
          </a:p>
        </p:txBody>
      </p:sp>
      <p:pic>
        <p:nvPicPr>
          <p:cNvPr id="309" name="Google Shape;309;p55"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310" name="Google Shape;310;p55"/>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311" name="Google Shape;311;p55"/>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312" name="Google Shape;312;p55"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313" name="Google Shape;313;p55"/>
          <p:cNvSpPr>
            <a:spLocks noGrp="1"/>
          </p:cNvSpPr>
          <p:nvPr>
            <p:ph type="pic" idx="2"/>
          </p:nvPr>
        </p:nvSpPr>
        <p:spPr>
          <a:xfrm>
            <a:off x="1699697" y="301625"/>
            <a:ext cx="1103312" cy="503238"/>
          </a:xfrm>
          <a:prstGeom prst="rect">
            <a:avLst/>
          </a:prstGeom>
          <a:solidFill>
            <a:schemeClr val="lt1"/>
          </a:solidFill>
          <a:ln>
            <a:noFill/>
          </a:ln>
        </p:spPr>
      </p:sp>
      <p:sp>
        <p:nvSpPr>
          <p:cNvPr id="314" name="Google Shape;314;p55"/>
          <p:cNvSpPr>
            <a:spLocks noGrp="1"/>
          </p:cNvSpPr>
          <p:nvPr>
            <p:ph type="pic" idx="3"/>
          </p:nvPr>
        </p:nvSpPr>
        <p:spPr>
          <a:xfrm>
            <a:off x="4655840" y="1027958"/>
            <a:ext cx="7140873" cy="4693094"/>
          </a:xfrm>
          <a:prstGeom prst="rect">
            <a:avLst/>
          </a:prstGeom>
          <a:solidFill>
            <a:schemeClr val="lt1"/>
          </a:solidFill>
          <a:ln>
            <a:noFill/>
          </a:ln>
        </p:spPr>
      </p:sp>
      <p:sp>
        <p:nvSpPr>
          <p:cNvPr id="315" name="Google Shape;315;p55"/>
          <p:cNvSpPr txBox="1">
            <a:spLocks noGrp="1"/>
          </p:cNvSpPr>
          <p:nvPr>
            <p:ph type="body" idx="1"/>
          </p:nvPr>
        </p:nvSpPr>
        <p:spPr>
          <a:xfrm>
            <a:off x="550863" y="2492374"/>
            <a:ext cx="3960812" cy="32286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316" name="Google Shape;316;p55"/>
          <p:cNvSpPr txBox="1">
            <a:spLocks noGrp="1"/>
          </p:cNvSpPr>
          <p:nvPr>
            <p:ph type="body" idx="4"/>
          </p:nvPr>
        </p:nvSpPr>
        <p:spPr>
          <a:xfrm>
            <a:off x="550863" y="1019668"/>
            <a:ext cx="3960812" cy="130948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pic>
        <p:nvPicPr>
          <p:cNvPr id="317" name="Google Shape;317;p5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307946" y="5849898"/>
            <a:ext cx="495340" cy="495340"/>
          </a:xfrm>
          <a:prstGeom prst="rect">
            <a:avLst/>
          </a:prstGeom>
          <a:noFill/>
          <a:ln>
            <a:noFill/>
          </a:ln>
        </p:spPr>
      </p:pic>
    </p:spTree>
  </p:cSld>
  <p:clrMapOvr>
    <a:masterClrMapping/>
  </p:clrMapOvr>
  <p:extLst>
    <p:ext uri="{DCECCB84-F9BA-43D5-87BE-67443E8EF086}">
      <p15:sldGuideLst xmlns:p15="http://schemas.microsoft.com/office/powerpoint/2012/main">
        <p15:guide id="1" pos="2933">
          <p15:clr>
            <a:srgbClr val="FBAE40"/>
          </p15:clr>
        </p15:guide>
        <p15:guide id="2" pos="2842">
          <p15:clr>
            <a:srgbClr val="FBAE40"/>
          </p15:clr>
        </p15:guide>
        <p15:guide id="3" orient="horz" pos="3612">
          <p15:clr>
            <a:srgbClr val="FBAE40"/>
          </p15:clr>
        </p15:guide>
        <p15:guide id="4" orient="horz" pos="1480">
          <p15:clr>
            <a:srgbClr val="FBAE40"/>
          </p15:clr>
        </p15:guide>
        <p15:guide id="5" orient="horz" pos="157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318"/>
        <p:cNvGrpSpPr/>
        <p:nvPr/>
      </p:nvGrpSpPr>
      <p:grpSpPr>
        <a:xfrm>
          <a:off x="0" y="0"/>
          <a:ext cx="0" cy="0"/>
          <a:chOff x="0" y="0"/>
          <a:chExt cx="0" cy="0"/>
        </a:xfrm>
      </p:grpSpPr>
      <p:pic>
        <p:nvPicPr>
          <p:cNvPr id="319" name="Google Shape;319;p56"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320" name="Google Shape;320;p56"/>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321" name="Google Shape;321;p56"/>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322" name="Google Shape;322;p56"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323" name="Google Shape;323;p56"/>
          <p:cNvSpPr>
            <a:spLocks noGrp="1"/>
          </p:cNvSpPr>
          <p:nvPr>
            <p:ph type="pic" idx="2"/>
          </p:nvPr>
        </p:nvSpPr>
        <p:spPr>
          <a:xfrm>
            <a:off x="1699697" y="301625"/>
            <a:ext cx="1103312" cy="503238"/>
          </a:xfrm>
          <a:prstGeom prst="rect">
            <a:avLst/>
          </a:prstGeom>
          <a:solidFill>
            <a:schemeClr val="lt1"/>
          </a:solidFill>
          <a:ln>
            <a:noFill/>
          </a:ln>
        </p:spPr>
      </p:sp>
      <p:pic>
        <p:nvPicPr>
          <p:cNvPr id="324" name="Google Shape;324;p5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307901" y="5315945"/>
            <a:ext cx="495340" cy="495340"/>
          </a:xfrm>
          <a:prstGeom prst="rect">
            <a:avLst/>
          </a:prstGeom>
          <a:noFill/>
          <a:ln>
            <a:noFill/>
          </a:ln>
        </p:spPr>
      </p:pic>
      <p:sp>
        <p:nvSpPr>
          <p:cNvPr id="325" name="Google Shape;325;p56"/>
          <p:cNvSpPr>
            <a:spLocks noGrp="1"/>
          </p:cNvSpPr>
          <p:nvPr>
            <p:ph type="pic" idx="3"/>
          </p:nvPr>
        </p:nvSpPr>
        <p:spPr>
          <a:xfrm>
            <a:off x="4372524" y="1019668"/>
            <a:ext cx="7424189" cy="4175720"/>
          </a:xfrm>
          <a:prstGeom prst="rect">
            <a:avLst/>
          </a:prstGeom>
          <a:solidFill>
            <a:schemeClr val="lt1"/>
          </a:solidFill>
          <a:ln>
            <a:noFill/>
          </a:ln>
        </p:spPr>
      </p:sp>
      <p:sp>
        <p:nvSpPr>
          <p:cNvPr id="326" name="Google Shape;326;p56"/>
          <p:cNvSpPr/>
          <p:nvPr/>
        </p:nvSpPr>
        <p:spPr>
          <a:xfrm>
            <a:off x="4372524" y="5413961"/>
            <a:ext cx="2079653" cy="276997"/>
          </a:xfrm>
          <a:prstGeom prst="roundRect">
            <a:avLst>
              <a:gd name="adj" fmla="val 50000"/>
            </a:avLst>
          </a:prstGeom>
          <a:solidFill>
            <a:srgbClr val="55B39F"/>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rgbClr val="FFFFFF"/>
              </a:solidFill>
              <a:latin typeface="Helvetica Neue"/>
              <a:ea typeface="Helvetica Neue"/>
              <a:cs typeface="Helvetica Neue"/>
              <a:sym typeface="Helvetica Neue"/>
            </a:endParaRPr>
          </a:p>
        </p:txBody>
      </p:sp>
      <p:sp>
        <p:nvSpPr>
          <p:cNvPr id="327" name="Google Shape;327;p56"/>
          <p:cNvSpPr txBox="1"/>
          <p:nvPr/>
        </p:nvSpPr>
        <p:spPr>
          <a:xfrm>
            <a:off x="4372524" y="5420190"/>
            <a:ext cx="2079653" cy="27699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chemeClr val="dk1"/>
              </a:buClr>
              <a:buSzPts val="1200"/>
              <a:buFont typeface="Century Gothic"/>
              <a:buNone/>
            </a:pPr>
            <a:r>
              <a:rPr lang="en-US" sz="1200" b="1" i="0" u="none" strike="noStrike" cap="none">
                <a:solidFill>
                  <a:schemeClr val="dk1"/>
                </a:solidFill>
                <a:latin typeface="Century Gothic"/>
                <a:ea typeface="Century Gothic"/>
                <a:cs typeface="Century Gothic"/>
                <a:sym typeface="Century Gothic"/>
              </a:rPr>
              <a:t>VIEW VIDEO</a:t>
            </a:r>
            <a:endParaRPr/>
          </a:p>
        </p:txBody>
      </p:sp>
      <p:sp>
        <p:nvSpPr>
          <p:cNvPr id="328" name="Google Shape;328;p56"/>
          <p:cNvSpPr txBox="1">
            <a:spLocks noGrp="1"/>
          </p:cNvSpPr>
          <p:nvPr>
            <p:ph type="body" idx="1"/>
          </p:nvPr>
        </p:nvSpPr>
        <p:spPr>
          <a:xfrm>
            <a:off x="550863" y="2492374"/>
            <a:ext cx="3673475" cy="32286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329" name="Google Shape;329;p56"/>
          <p:cNvSpPr txBox="1">
            <a:spLocks noGrp="1"/>
          </p:cNvSpPr>
          <p:nvPr>
            <p:ph type="body" idx="4"/>
          </p:nvPr>
        </p:nvSpPr>
        <p:spPr>
          <a:xfrm>
            <a:off x="550863" y="1019668"/>
            <a:ext cx="3673475" cy="130948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Tree>
  </p:cSld>
  <p:clrMapOvr>
    <a:masterClrMapping/>
  </p:clrMapOvr>
  <p:extLst>
    <p:ext uri="{DCECCB84-F9BA-43D5-87BE-67443E8EF086}">
      <p15:sldGuideLst xmlns:p15="http://schemas.microsoft.com/office/powerpoint/2012/main">
        <p15:guide id="1" orient="horz" pos="3612">
          <p15:clr>
            <a:srgbClr val="FBAE40"/>
          </p15:clr>
        </p15:guide>
        <p15:guide id="2" pos="2751">
          <p15:clr>
            <a:srgbClr val="FBAE40"/>
          </p15:clr>
        </p15:guide>
        <p15:guide id="3" pos="2661">
          <p15:clr>
            <a:srgbClr val="FBAE40"/>
          </p15:clr>
        </p15:guide>
        <p15:guide id="4" orient="horz" pos="1480">
          <p15:clr>
            <a:srgbClr val="FBAE40"/>
          </p15:clr>
        </p15:guide>
        <p15:guide id="5" orient="horz" pos="157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tudent Sheet">
  <p:cSld name="Student Sheet">
    <p:spTree>
      <p:nvGrpSpPr>
        <p:cNvPr id="1" name="Shape 330"/>
        <p:cNvGrpSpPr/>
        <p:nvPr/>
      </p:nvGrpSpPr>
      <p:grpSpPr>
        <a:xfrm>
          <a:off x="0" y="0"/>
          <a:ext cx="0" cy="0"/>
          <a:chOff x="0" y="0"/>
          <a:chExt cx="0" cy="0"/>
        </a:xfrm>
      </p:grpSpPr>
      <p:pic>
        <p:nvPicPr>
          <p:cNvPr id="331" name="Google Shape;331;p57"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332" name="Google Shape;332;p57"/>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333" name="Google Shape;333;p57"/>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334" name="Google Shape;334;p57"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335" name="Google Shape;335;p57"/>
          <p:cNvSpPr>
            <a:spLocks noGrp="1"/>
          </p:cNvSpPr>
          <p:nvPr>
            <p:ph type="pic" idx="2"/>
          </p:nvPr>
        </p:nvSpPr>
        <p:spPr>
          <a:xfrm>
            <a:off x="1699697" y="301625"/>
            <a:ext cx="1103312" cy="503238"/>
          </a:xfrm>
          <a:prstGeom prst="rect">
            <a:avLst/>
          </a:prstGeom>
          <a:solidFill>
            <a:schemeClr val="lt1"/>
          </a:solidFill>
          <a:ln>
            <a:noFill/>
          </a:ln>
        </p:spPr>
      </p:sp>
      <p:sp>
        <p:nvSpPr>
          <p:cNvPr id="336" name="Google Shape;336;p57"/>
          <p:cNvSpPr>
            <a:spLocks noGrp="1"/>
          </p:cNvSpPr>
          <p:nvPr>
            <p:ph type="pic" idx="3"/>
          </p:nvPr>
        </p:nvSpPr>
        <p:spPr>
          <a:xfrm>
            <a:off x="7879518" y="1030511"/>
            <a:ext cx="3752947" cy="5314727"/>
          </a:xfrm>
          <a:prstGeom prst="rect">
            <a:avLst/>
          </a:prstGeom>
          <a:solidFill>
            <a:schemeClr val="lt1"/>
          </a:solidFill>
          <a:ln>
            <a:noFill/>
          </a:ln>
          <a:effectLst>
            <a:outerShdw blurRad="50800" dist="38100" dir="2700000" algn="tl" rotWithShape="0">
              <a:srgbClr val="000000">
                <a:alpha val="40000"/>
              </a:srgbClr>
            </a:outerShdw>
          </a:effectLst>
        </p:spPr>
      </p:sp>
      <p:sp>
        <p:nvSpPr>
          <p:cNvPr id="337" name="Google Shape;337;p57"/>
          <p:cNvSpPr txBox="1">
            <a:spLocks noGrp="1"/>
          </p:cNvSpPr>
          <p:nvPr>
            <p:ph type="body" idx="1"/>
          </p:nvPr>
        </p:nvSpPr>
        <p:spPr>
          <a:xfrm>
            <a:off x="550863" y="1019669"/>
            <a:ext cx="7201321" cy="60910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338" name="Google Shape;338;p57"/>
          <p:cNvSpPr txBox="1">
            <a:spLocks noGrp="1"/>
          </p:cNvSpPr>
          <p:nvPr>
            <p:ph type="body" idx="4"/>
          </p:nvPr>
        </p:nvSpPr>
        <p:spPr>
          <a:xfrm>
            <a:off x="550863" y="1794616"/>
            <a:ext cx="7201321" cy="45506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10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1pPr>
            <a:lvl2pPr marL="914400" marR="0" lvl="1"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2pPr>
            <a:lvl3pPr marL="1371600" marR="0" lvl="2"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Tree>
  </p:cSld>
  <p:clrMapOvr>
    <a:masterClrMapping/>
  </p:clrMapOvr>
  <p:extLst>
    <p:ext uri="{DCECCB84-F9BA-43D5-87BE-67443E8EF086}">
      <p15:sldGuideLst xmlns:p15="http://schemas.microsoft.com/office/powerpoint/2012/main">
        <p15:guide id="1" pos="4974">
          <p15:clr>
            <a:srgbClr val="FBAE40"/>
          </p15:clr>
        </p15:guide>
        <p15:guide id="2" pos="4883">
          <p15:clr>
            <a:srgbClr val="FBAE40"/>
          </p15:clr>
        </p15:guide>
        <p15:guide id="3" orient="horz" pos="1026">
          <p15:clr>
            <a:srgbClr val="FBAE40"/>
          </p15:clr>
        </p15:guide>
        <p15:guide id="4" orient="horz" pos="111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Impact">
  <p:cSld name="Impact">
    <p:spTree>
      <p:nvGrpSpPr>
        <p:cNvPr id="1" name="Shape 339"/>
        <p:cNvGrpSpPr/>
        <p:nvPr/>
      </p:nvGrpSpPr>
      <p:grpSpPr>
        <a:xfrm>
          <a:off x="0" y="0"/>
          <a:ext cx="0" cy="0"/>
          <a:chOff x="0" y="0"/>
          <a:chExt cx="0" cy="0"/>
        </a:xfrm>
      </p:grpSpPr>
      <p:sp>
        <p:nvSpPr>
          <p:cNvPr id="340" name="Google Shape;340;p58"/>
          <p:cNvSpPr/>
          <p:nvPr/>
        </p:nvSpPr>
        <p:spPr>
          <a:xfrm>
            <a:off x="-1176808" y="-1161112"/>
            <a:ext cx="7824675" cy="7824673"/>
          </a:xfrm>
          <a:custGeom>
            <a:avLst/>
            <a:gdLst/>
            <a:ahLst/>
            <a:cxnLst/>
            <a:rect l="l" t="t" r="r" b="b"/>
            <a:pathLst>
              <a:path w="19680" h="21589" extrusionOk="0">
                <a:moveTo>
                  <a:pt x="9841" y="0"/>
                </a:moveTo>
                <a:cubicBezTo>
                  <a:pt x="7322" y="0"/>
                  <a:pt x="4803" y="1055"/>
                  <a:pt x="2882" y="3163"/>
                </a:cubicBezTo>
                <a:cubicBezTo>
                  <a:pt x="-961" y="7378"/>
                  <a:pt x="-961" y="14210"/>
                  <a:pt x="2882" y="18426"/>
                </a:cubicBezTo>
                <a:cubicBezTo>
                  <a:pt x="4817" y="20548"/>
                  <a:pt x="7357" y="21600"/>
                  <a:pt x="9893" y="21585"/>
                </a:cubicBezTo>
                <a:lnTo>
                  <a:pt x="9893" y="21589"/>
                </a:lnTo>
                <a:lnTo>
                  <a:pt x="19679" y="21589"/>
                </a:lnTo>
                <a:lnTo>
                  <a:pt x="16802" y="18419"/>
                </a:lnTo>
                <a:cubicBezTo>
                  <a:pt x="20639" y="14203"/>
                  <a:pt x="20637" y="7376"/>
                  <a:pt x="16796" y="3163"/>
                </a:cubicBezTo>
                <a:cubicBezTo>
                  <a:pt x="14875" y="1055"/>
                  <a:pt x="12359" y="0"/>
                  <a:pt x="9841" y="0"/>
                </a:cubicBezTo>
                <a:close/>
              </a:path>
            </a:pathLst>
          </a:custGeom>
          <a:solidFill>
            <a:schemeClr val="accent1"/>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FFFFFF"/>
              </a:buClr>
              <a:buSzPts val="1100"/>
              <a:buFont typeface="Helvetica Neue"/>
              <a:buNone/>
            </a:pPr>
            <a:endParaRPr sz="1100" b="0" i="0" u="none" strike="noStrike" cap="none">
              <a:solidFill>
                <a:srgbClr val="464646"/>
              </a:solidFill>
              <a:latin typeface="Century Gothic"/>
              <a:ea typeface="Century Gothic"/>
              <a:cs typeface="Century Gothic"/>
              <a:sym typeface="Century Gothic"/>
            </a:endParaRPr>
          </a:p>
        </p:txBody>
      </p:sp>
      <p:pic>
        <p:nvPicPr>
          <p:cNvPr id="341" name="Google Shape;341;p58"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342" name="Google Shape;342;p58"/>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343" name="Google Shape;343;p58"/>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344" name="Google Shape;344;p58"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345" name="Google Shape;345;p58"/>
          <p:cNvSpPr>
            <a:spLocks noGrp="1"/>
          </p:cNvSpPr>
          <p:nvPr>
            <p:ph type="pic" idx="2"/>
          </p:nvPr>
        </p:nvSpPr>
        <p:spPr>
          <a:xfrm>
            <a:off x="1699697" y="301625"/>
            <a:ext cx="1103312" cy="503238"/>
          </a:xfrm>
          <a:prstGeom prst="rect">
            <a:avLst/>
          </a:prstGeom>
          <a:solidFill>
            <a:schemeClr val="lt1"/>
          </a:solidFill>
          <a:ln>
            <a:noFill/>
          </a:ln>
        </p:spPr>
      </p:sp>
      <p:sp>
        <p:nvSpPr>
          <p:cNvPr id="346" name="Google Shape;346;p58"/>
          <p:cNvSpPr txBox="1">
            <a:spLocks noGrp="1"/>
          </p:cNvSpPr>
          <p:nvPr>
            <p:ph type="body" idx="1"/>
          </p:nvPr>
        </p:nvSpPr>
        <p:spPr>
          <a:xfrm>
            <a:off x="1055440" y="1556792"/>
            <a:ext cx="4608512" cy="3456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5233F"/>
              </a:buClr>
              <a:buSzPts val="2800"/>
              <a:buFont typeface="Arial"/>
              <a:buNone/>
              <a:defRPr sz="2800" b="1" i="0" u="none" strike="noStrike" cap="none">
                <a:solidFill>
                  <a:srgbClr val="25233F"/>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JECT UPDATE">
  <p:cSld name="SUBJECT UPDATE">
    <p:spTree>
      <p:nvGrpSpPr>
        <p:cNvPr id="1" name="Shape 24"/>
        <p:cNvGrpSpPr/>
        <p:nvPr/>
      </p:nvGrpSpPr>
      <p:grpSpPr>
        <a:xfrm>
          <a:off x="0" y="0"/>
          <a:ext cx="0" cy="0"/>
          <a:chOff x="0" y="0"/>
          <a:chExt cx="0" cy="0"/>
        </a:xfrm>
      </p:grpSpPr>
      <p:pic>
        <p:nvPicPr>
          <p:cNvPr id="25" name="Google Shape;25;p2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296048" y="5853658"/>
            <a:ext cx="495339" cy="495339"/>
          </a:xfrm>
          <a:prstGeom prst="rect">
            <a:avLst/>
          </a:prstGeom>
          <a:noFill/>
          <a:ln>
            <a:noFill/>
          </a:ln>
        </p:spPr>
      </p:pic>
      <p:sp>
        <p:nvSpPr>
          <p:cNvPr id="26" name="Google Shape;26;p29"/>
          <p:cNvSpPr/>
          <p:nvPr/>
        </p:nvSpPr>
        <p:spPr>
          <a:xfrm>
            <a:off x="4656168" y="5965330"/>
            <a:ext cx="2659032" cy="276997"/>
          </a:xfrm>
          <a:prstGeom prst="roundRect">
            <a:avLst>
              <a:gd name="adj" fmla="val 50000"/>
            </a:avLst>
          </a:prstGeom>
          <a:solidFill>
            <a:srgbClr val="55B39F"/>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rgbClr val="FFFFFF"/>
              </a:solidFill>
              <a:latin typeface="Helvetica Neue"/>
              <a:ea typeface="Helvetica Neue"/>
              <a:cs typeface="Helvetica Neue"/>
              <a:sym typeface="Helvetica Neue"/>
            </a:endParaRPr>
          </a:p>
        </p:txBody>
      </p:sp>
      <p:sp>
        <p:nvSpPr>
          <p:cNvPr id="27" name="Google Shape;27;p29"/>
          <p:cNvSpPr txBox="1"/>
          <p:nvPr/>
        </p:nvSpPr>
        <p:spPr>
          <a:xfrm>
            <a:off x="4656168" y="5962828"/>
            <a:ext cx="2659032" cy="27699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chemeClr val="dk1"/>
              </a:buClr>
              <a:buSzPts val="1200"/>
              <a:buFont typeface="Century Gothic"/>
              <a:buNone/>
            </a:pPr>
            <a:r>
              <a:rPr lang="en-US" sz="1200" b="1" i="0" u="none" strike="noStrike" cap="none">
                <a:solidFill>
                  <a:schemeClr val="dk1"/>
                </a:solidFill>
                <a:latin typeface="Century Gothic"/>
                <a:ea typeface="Century Gothic"/>
                <a:cs typeface="Century Gothic"/>
                <a:sym typeface="Century Gothic"/>
              </a:rPr>
              <a:t>VIEW SUBJECT UPDATE</a:t>
            </a:r>
            <a:endParaRPr/>
          </a:p>
        </p:txBody>
      </p:sp>
      <p:pic>
        <p:nvPicPr>
          <p:cNvPr id="28" name="Google Shape;28;p29" descr="A picture containing sign, sitting, black, whit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29" name="Google Shape;29;p29"/>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30" name="Google Shape;30;p29"/>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31" name="Google Shape;31;p29" descr="A close up of a sign&#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32" name="Google Shape;32;p29"/>
          <p:cNvSpPr>
            <a:spLocks noGrp="1"/>
          </p:cNvSpPr>
          <p:nvPr>
            <p:ph type="pic" idx="2"/>
          </p:nvPr>
        </p:nvSpPr>
        <p:spPr>
          <a:xfrm>
            <a:off x="4655840" y="1027958"/>
            <a:ext cx="7140873" cy="4693094"/>
          </a:xfrm>
          <a:prstGeom prst="rect">
            <a:avLst/>
          </a:prstGeom>
          <a:solidFill>
            <a:schemeClr val="lt1"/>
          </a:solidFill>
          <a:ln>
            <a:noFill/>
          </a:ln>
        </p:spPr>
      </p:sp>
      <p:sp>
        <p:nvSpPr>
          <p:cNvPr id="33" name="Google Shape;33;p29"/>
          <p:cNvSpPr txBox="1">
            <a:spLocks noGrp="1"/>
          </p:cNvSpPr>
          <p:nvPr>
            <p:ph type="body" idx="1"/>
          </p:nvPr>
        </p:nvSpPr>
        <p:spPr>
          <a:xfrm>
            <a:off x="550863" y="2492374"/>
            <a:ext cx="3960812" cy="32286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34" name="Google Shape;34;p29"/>
          <p:cNvSpPr txBox="1">
            <a:spLocks noGrp="1"/>
          </p:cNvSpPr>
          <p:nvPr>
            <p:ph type="body" idx="3"/>
          </p:nvPr>
        </p:nvSpPr>
        <p:spPr>
          <a:xfrm>
            <a:off x="550863" y="1019668"/>
            <a:ext cx="3960812" cy="130948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Tree>
  </p:cSld>
  <p:clrMapOvr>
    <a:masterClrMapping/>
  </p:clrMapOvr>
  <p:extLst>
    <p:ext uri="{DCECCB84-F9BA-43D5-87BE-67443E8EF086}">
      <p15:sldGuideLst xmlns:p15="http://schemas.microsoft.com/office/powerpoint/2012/main">
        <p15:guide id="1" pos="2933">
          <p15:clr>
            <a:srgbClr val="FBAE40"/>
          </p15:clr>
        </p15:guide>
        <p15:guide id="2" pos="2842">
          <p15:clr>
            <a:srgbClr val="FBAE40"/>
          </p15:clr>
        </p15:guide>
        <p15:guide id="3" orient="horz" pos="3612">
          <p15:clr>
            <a:srgbClr val="FBAE40"/>
          </p15:clr>
        </p15:guide>
        <p15:guide id="4" orient="horz" pos="1480">
          <p15:clr>
            <a:srgbClr val="FBAE40"/>
          </p15:clr>
        </p15:guide>
        <p15:guide id="5" orient="horz" pos="157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Impact &amp; Image">
  <p:cSld name="Impact &amp; Image">
    <p:spTree>
      <p:nvGrpSpPr>
        <p:cNvPr id="1" name="Shape 347"/>
        <p:cNvGrpSpPr/>
        <p:nvPr/>
      </p:nvGrpSpPr>
      <p:grpSpPr>
        <a:xfrm>
          <a:off x="0" y="0"/>
          <a:ext cx="0" cy="0"/>
          <a:chOff x="0" y="0"/>
          <a:chExt cx="0" cy="0"/>
        </a:xfrm>
      </p:grpSpPr>
      <p:sp>
        <p:nvSpPr>
          <p:cNvPr id="348" name="Google Shape;348;p59"/>
          <p:cNvSpPr/>
          <p:nvPr/>
        </p:nvSpPr>
        <p:spPr>
          <a:xfrm>
            <a:off x="-1176808" y="-1161112"/>
            <a:ext cx="7824675" cy="7824673"/>
          </a:xfrm>
          <a:custGeom>
            <a:avLst/>
            <a:gdLst/>
            <a:ahLst/>
            <a:cxnLst/>
            <a:rect l="l" t="t" r="r" b="b"/>
            <a:pathLst>
              <a:path w="19680" h="21589" extrusionOk="0">
                <a:moveTo>
                  <a:pt x="9841" y="0"/>
                </a:moveTo>
                <a:cubicBezTo>
                  <a:pt x="7322" y="0"/>
                  <a:pt x="4803" y="1055"/>
                  <a:pt x="2882" y="3163"/>
                </a:cubicBezTo>
                <a:cubicBezTo>
                  <a:pt x="-961" y="7378"/>
                  <a:pt x="-961" y="14210"/>
                  <a:pt x="2882" y="18426"/>
                </a:cubicBezTo>
                <a:cubicBezTo>
                  <a:pt x="4817" y="20548"/>
                  <a:pt x="7357" y="21600"/>
                  <a:pt x="9893" y="21585"/>
                </a:cubicBezTo>
                <a:lnTo>
                  <a:pt x="9893" y="21589"/>
                </a:lnTo>
                <a:lnTo>
                  <a:pt x="19679" y="21589"/>
                </a:lnTo>
                <a:lnTo>
                  <a:pt x="16802" y="18419"/>
                </a:lnTo>
                <a:cubicBezTo>
                  <a:pt x="20639" y="14203"/>
                  <a:pt x="20637" y="7376"/>
                  <a:pt x="16796" y="3163"/>
                </a:cubicBezTo>
                <a:cubicBezTo>
                  <a:pt x="14875" y="1055"/>
                  <a:pt x="12359" y="0"/>
                  <a:pt x="9841" y="0"/>
                </a:cubicBezTo>
                <a:close/>
              </a:path>
            </a:pathLst>
          </a:custGeom>
          <a:solidFill>
            <a:schemeClr val="accent1"/>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FFFFFF"/>
              </a:buClr>
              <a:buSzPts val="1100"/>
              <a:buFont typeface="Helvetica Neue"/>
              <a:buNone/>
            </a:pPr>
            <a:endParaRPr sz="1100" b="0" i="0" u="none" strike="noStrike" cap="none">
              <a:solidFill>
                <a:srgbClr val="464646"/>
              </a:solidFill>
              <a:latin typeface="Century Gothic"/>
              <a:ea typeface="Century Gothic"/>
              <a:cs typeface="Century Gothic"/>
              <a:sym typeface="Century Gothic"/>
            </a:endParaRPr>
          </a:p>
        </p:txBody>
      </p:sp>
      <p:pic>
        <p:nvPicPr>
          <p:cNvPr id="349" name="Google Shape;349;p59"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350" name="Google Shape;350;p59"/>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351" name="Google Shape;351;p59"/>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352" name="Google Shape;352;p59"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353" name="Google Shape;353;p59"/>
          <p:cNvSpPr>
            <a:spLocks noGrp="1"/>
          </p:cNvSpPr>
          <p:nvPr>
            <p:ph type="pic" idx="2"/>
          </p:nvPr>
        </p:nvSpPr>
        <p:spPr>
          <a:xfrm>
            <a:off x="1699697" y="301625"/>
            <a:ext cx="1103312" cy="503238"/>
          </a:xfrm>
          <a:prstGeom prst="rect">
            <a:avLst/>
          </a:prstGeom>
          <a:solidFill>
            <a:schemeClr val="lt1"/>
          </a:solidFill>
          <a:ln>
            <a:noFill/>
          </a:ln>
        </p:spPr>
      </p:sp>
      <p:sp>
        <p:nvSpPr>
          <p:cNvPr id="354" name="Google Shape;354;p59"/>
          <p:cNvSpPr txBox="1">
            <a:spLocks noGrp="1"/>
          </p:cNvSpPr>
          <p:nvPr>
            <p:ph type="body" idx="1"/>
          </p:nvPr>
        </p:nvSpPr>
        <p:spPr>
          <a:xfrm>
            <a:off x="1055440" y="1556792"/>
            <a:ext cx="4608512" cy="3456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5233F"/>
              </a:buClr>
              <a:buSzPts val="2800"/>
              <a:buFont typeface="Arial"/>
              <a:buNone/>
              <a:defRPr sz="2800" b="1" i="0" u="none" strike="noStrike" cap="none">
                <a:solidFill>
                  <a:srgbClr val="25233F"/>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355" name="Google Shape;355;p59"/>
          <p:cNvSpPr>
            <a:spLocks noGrp="1"/>
          </p:cNvSpPr>
          <p:nvPr>
            <p:ph type="pic" idx="3"/>
          </p:nvPr>
        </p:nvSpPr>
        <p:spPr>
          <a:xfrm>
            <a:off x="6816080" y="1700808"/>
            <a:ext cx="6190190" cy="6190190"/>
          </a:xfrm>
          <a:prstGeom prst="ellipse">
            <a:avLst/>
          </a:prstGeom>
          <a:solidFill>
            <a:schemeClr val="lt1"/>
          </a:solid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mpact &amp; Question">
  <p:cSld name="Impact &amp; Question">
    <p:spTree>
      <p:nvGrpSpPr>
        <p:cNvPr id="1" name="Shape 356"/>
        <p:cNvGrpSpPr/>
        <p:nvPr/>
      </p:nvGrpSpPr>
      <p:grpSpPr>
        <a:xfrm>
          <a:off x="0" y="0"/>
          <a:ext cx="0" cy="0"/>
          <a:chOff x="0" y="0"/>
          <a:chExt cx="0" cy="0"/>
        </a:xfrm>
      </p:grpSpPr>
      <p:sp>
        <p:nvSpPr>
          <p:cNvPr id="357" name="Google Shape;357;p60"/>
          <p:cNvSpPr/>
          <p:nvPr/>
        </p:nvSpPr>
        <p:spPr>
          <a:xfrm>
            <a:off x="-1176808" y="-1161112"/>
            <a:ext cx="7824675" cy="7824673"/>
          </a:xfrm>
          <a:custGeom>
            <a:avLst/>
            <a:gdLst/>
            <a:ahLst/>
            <a:cxnLst/>
            <a:rect l="l" t="t" r="r" b="b"/>
            <a:pathLst>
              <a:path w="19680" h="21589" extrusionOk="0">
                <a:moveTo>
                  <a:pt x="9841" y="0"/>
                </a:moveTo>
                <a:cubicBezTo>
                  <a:pt x="7322" y="0"/>
                  <a:pt x="4803" y="1055"/>
                  <a:pt x="2882" y="3163"/>
                </a:cubicBezTo>
                <a:cubicBezTo>
                  <a:pt x="-961" y="7378"/>
                  <a:pt x="-961" y="14210"/>
                  <a:pt x="2882" y="18426"/>
                </a:cubicBezTo>
                <a:cubicBezTo>
                  <a:pt x="4817" y="20548"/>
                  <a:pt x="7357" y="21600"/>
                  <a:pt x="9893" y="21585"/>
                </a:cubicBezTo>
                <a:lnTo>
                  <a:pt x="9893" y="21589"/>
                </a:lnTo>
                <a:lnTo>
                  <a:pt x="19679" y="21589"/>
                </a:lnTo>
                <a:lnTo>
                  <a:pt x="16802" y="18419"/>
                </a:lnTo>
                <a:cubicBezTo>
                  <a:pt x="20639" y="14203"/>
                  <a:pt x="20637" y="7376"/>
                  <a:pt x="16796" y="3163"/>
                </a:cubicBezTo>
                <a:cubicBezTo>
                  <a:pt x="14875" y="1055"/>
                  <a:pt x="12359" y="0"/>
                  <a:pt x="9841" y="0"/>
                </a:cubicBezTo>
                <a:close/>
              </a:path>
            </a:pathLst>
          </a:custGeom>
          <a:solidFill>
            <a:schemeClr val="accent1"/>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FFFFFF"/>
              </a:buClr>
              <a:buSzPts val="1100"/>
              <a:buFont typeface="Helvetica Neue"/>
              <a:buNone/>
            </a:pPr>
            <a:endParaRPr sz="1100" b="0" i="0" u="none" strike="noStrike" cap="none">
              <a:solidFill>
                <a:srgbClr val="464646"/>
              </a:solidFill>
              <a:latin typeface="Century Gothic"/>
              <a:ea typeface="Century Gothic"/>
              <a:cs typeface="Century Gothic"/>
              <a:sym typeface="Century Gothic"/>
            </a:endParaRPr>
          </a:p>
        </p:txBody>
      </p:sp>
      <p:pic>
        <p:nvPicPr>
          <p:cNvPr id="358" name="Google Shape;358;p60"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359" name="Google Shape;359;p60"/>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360" name="Google Shape;360;p60"/>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361" name="Google Shape;361;p60"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362" name="Google Shape;362;p60"/>
          <p:cNvSpPr>
            <a:spLocks noGrp="1"/>
          </p:cNvSpPr>
          <p:nvPr>
            <p:ph type="pic" idx="2"/>
          </p:nvPr>
        </p:nvSpPr>
        <p:spPr>
          <a:xfrm>
            <a:off x="1699697" y="301625"/>
            <a:ext cx="1103312" cy="503238"/>
          </a:xfrm>
          <a:prstGeom prst="rect">
            <a:avLst/>
          </a:prstGeom>
          <a:solidFill>
            <a:schemeClr val="lt1"/>
          </a:solidFill>
          <a:ln>
            <a:noFill/>
          </a:ln>
        </p:spPr>
      </p:sp>
      <p:sp>
        <p:nvSpPr>
          <p:cNvPr id="363" name="Google Shape;363;p60"/>
          <p:cNvSpPr txBox="1">
            <a:spLocks noGrp="1"/>
          </p:cNvSpPr>
          <p:nvPr>
            <p:ph type="body" idx="1"/>
          </p:nvPr>
        </p:nvSpPr>
        <p:spPr>
          <a:xfrm>
            <a:off x="1055440" y="1556792"/>
            <a:ext cx="4608512" cy="3456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5233F"/>
              </a:buClr>
              <a:buSzPts val="2800"/>
              <a:buFont typeface="Arial"/>
              <a:buNone/>
              <a:defRPr sz="2800" b="1" i="0" u="none" strike="noStrike" cap="none">
                <a:solidFill>
                  <a:srgbClr val="25233F"/>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364" name="Google Shape;364;p60"/>
          <p:cNvSpPr/>
          <p:nvPr/>
        </p:nvSpPr>
        <p:spPr>
          <a:xfrm flipH="1">
            <a:off x="7472719" y="1556792"/>
            <a:ext cx="3663841" cy="3662881"/>
          </a:xfrm>
          <a:custGeom>
            <a:avLst/>
            <a:gdLst/>
            <a:ahLst/>
            <a:cxnLst/>
            <a:rect l="l" t="t" r="r" b="b"/>
            <a:pathLst>
              <a:path w="19680" h="21589" extrusionOk="0">
                <a:moveTo>
                  <a:pt x="9841" y="0"/>
                </a:moveTo>
                <a:cubicBezTo>
                  <a:pt x="7322" y="0"/>
                  <a:pt x="4803" y="1055"/>
                  <a:pt x="2882" y="3163"/>
                </a:cubicBezTo>
                <a:cubicBezTo>
                  <a:pt x="-961" y="7378"/>
                  <a:pt x="-961" y="14210"/>
                  <a:pt x="2882" y="18426"/>
                </a:cubicBezTo>
                <a:cubicBezTo>
                  <a:pt x="4817" y="20548"/>
                  <a:pt x="7357" y="21600"/>
                  <a:pt x="9893" y="21585"/>
                </a:cubicBezTo>
                <a:lnTo>
                  <a:pt x="9893" y="21589"/>
                </a:lnTo>
                <a:lnTo>
                  <a:pt x="19679" y="21589"/>
                </a:lnTo>
                <a:lnTo>
                  <a:pt x="16802" y="18419"/>
                </a:lnTo>
                <a:cubicBezTo>
                  <a:pt x="20639" y="14203"/>
                  <a:pt x="20637" y="7376"/>
                  <a:pt x="16796" y="3163"/>
                </a:cubicBezTo>
                <a:cubicBezTo>
                  <a:pt x="14875" y="1055"/>
                  <a:pt x="12359" y="0"/>
                  <a:pt x="9841" y="0"/>
                </a:cubicBezTo>
                <a:close/>
              </a:path>
            </a:pathLst>
          </a:custGeom>
          <a:solidFill>
            <a:schemeClr val="accent1"/>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FFFFFF"/>
              </a:buClr>
              <a:buSzPts val="1100"/>
              <a:buFont typeface="Helvetica Neue"/>
              <a:buNone/>
            </a:pPr>
            <a:endParaRPr sz="1100" b="0" i="0" u="none" strike="noStrike" cap="none">
              <a:solidFill>
                <a:srgbClr val="464646"/>
              </a:solidFill>
              <a:latin typeface="Century Gothic"/>
              <a:ea typeface="Century Gothic"/>
              <a:cs typeface="Century Gothic"/>
              <a:sym typeface="Century Gothic"/>
            </a:endParaRPr>
          </a:p>
        </p:txBody>
      </p:sp>
      <p:sp>
        <p:nvSpPr>
          <p:cNvPr id="365" name="Google Shape;365;p60"/>
          <p:cNvSpPr txBox="1">
            <a:spLocks noGrp="1"/>
          </p:cNvSpPr>
          <p:nvPr>
            <p:ph type="body" idx="3"/>
          </p:nvPr>
        </p:nvSpPr>
        <p:spPr>
          <a:xfrm>
            <a:off x="7472719" y="2492746"/>
            <a:ext cx="3663840" cy="25204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25233F"/>
              </a:buClr>
              <a:buSzPts val="3200"/>
              <a:buFont typeface="Arial"/>
              <a:buNone/>
              <a:defRPr sz="3200" b="1" i="0" u="none" strike="noStrike" cap="none">
                <a:solidFill>
                  <a:srgbClr val="25233F"/>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redit page 1">
  <p:cSld name="Credit page 1">
    <p:spTree>
      <p:nvGrpSpPr>
        <p:cNvPr id="1" name="Shape 366"/>
        <p:cNvGrpSpPr/>
        <p:nvPr/>
      </p:nvGrpSpPr>
      <p:grpSpPr>
        <a:xfrm>
          <a:off x="0" y="0"/>
          <a:ext cx="0" cy="0"/>
          <a:chOff x="0" y="0"/>
          <a:chExt cx="0" cy="0"/>
        </a:xfrm>
      </p:grpSpPr>
      <p:sp>
        <p:nvSpPr>
          <p:cNvPr id="367" name="Google Shape;367;p61"/>
          <p:cNvSpPr/>
          <p:nvPr/>
        </p:nvSpPr>
        <p:spPr>
          <a:xfrm>
            <a:off x="-1176808" y="-1181483"/>
            <a:ext cx="7824675" cy="7824675"/>
          </a:xfrm>
          <a:prstGeom prst="ellipse">
            <a:avLst/>
          </a:prstGeom>
          <a:solidFill>
            <a:schemeClr val="accent1">
              <a:alpha val="20000"/>
            </a:schemeClr>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464646"/>
              </a:buClr>
              <a:buSzPts val="1800"/>
              <a:buFont typeface="Century Gothic"/>
              <a:buNone/>
            </a:pPr>
            <a:endParaRPr sz="1800" b="0" i="0" u="none" strike="noStrike" cap="none">
              <a:solidFill>
                <a:srgbClr val="464646"/>
              </a:solidFill>
              <a:latin typeface="Century Gothic"/>
              <a:ea typeface="Century Gothic"/>
              <a:cs typeface="Century Gothic"/>
              <a:sym typeface="Century Gothic"/>
            </a:endParaRPr>
          </a:p>
        </p:txBody>
      </p:sp>
      <p:sp>
        <p:nvSpPr>
          <p:cNvPr id="368" name="Google Shape;368;p61"/>
          <p:cNvSpPr txBox="1"/>
          <p:nvPr/>
        </p:nvSpPr>
        <p:spPr>
          <a:xfrm>
            <a:off x="7392143" y="6045102"/>
            <a:ext cx="4248995" cy="30777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chemeClr val="lt1"/>
              </a:buClr>
              <a:buSzPts val="1400"/>
              <a:buFont typeface="Century Gothic"/>
              <a:buNone/>
            </a:pPr>
            <a:r>
              <a:rPr lang="en-US" sz="1400" b="1" i="0" u="none" strike="noStrike" cap="none">
                <a:solidFill>
                  <a:schemeClr val="lt1"/>
                </a:solidFill>
                <a:latin typeface="Century Gothic"/>
                <a:ea typeface="Century Gothic"/>
                <a:cs typeface="Century Gothic"/>
                <a:sym typeface="Century Gothic"/>
              </a:rPr>
              <a:t>All other images are courtesy of Encounter Edu</a:t>
            </a:r>
            <a:endParaRPr/>
          </a:p>
        </p:txBody>
      </p:sp>
      <p:graphicFrame>
        <p:nvGraphicFramePr>
          <p:cNvPr id="369" name="Google Shape;369;p61"/>
          <p:cNvGraphicFramePr/>
          <p:nvPr/>
        </p:nvGraphicFramePr>
        <p:xfrm>
          <a:off x="546524" y="1782236"/>
          <a:ext cx="3000000" cy="3000000"/>
        </p:xfrm>
        <a:graphic>
          <a:graphicData uri="http://schemas.openxmlformats.org/drawingml/2006/table">
            <a:tbl>
              <a:tblPr firstRow="1" bandRow="1">
                <a:noFill/>
                <a:tableStyleId>{939157BE-16E8-41CD-9E91-199FD881575D}</a:tableStyleId>
              </a:tblPr>
              <a:tblGrid>
                <a:gridCol w="1351450">
                  <a:extLst>
                    <a:ext uri="{9D8B030D-6E8A-4147-A177-3AD203B41FA5}">
                      <a16:colId xmlns:a16="http://schemas.microsoft.com/office/drawing/2014/main" val="20000"/>
                    </a:ext>
                  </a:extLst>
                </a:gridCol>
                <a:gridCol w="2923925">
                  <a:extLst>
                    <a:ext uri="{9D8B030D-6E8A-4147-A177-3AD203B41FA5}">
                      <a16:colId xmlns:a16="http://schemas.microsoft.com/office/drawing/2014/main" val="20001"/>
                    </a:ext>
                  </a:extLst>
                </a:gridCol>
                <a:gridCol w="6962125">
                  <a:extLst>
                    <a:ext uri="{9D8B030D-6E8A-4147-A177-3AD203B41FA5}">
                      <a16:colId xmlns:a16="http://schemas.microsoft.com/office/drawing/2014/main" val="20002"/>
                    </a:ext>
                  </a:extLst>
                </a:gridCol>
              </a:tblGrid>
              <a:tr h="309250">
                <a:tc>
                  <a:txBody>
                    <a:bodyPr/>
                    <a:lstStyle/>
                    <a:p>
                      <a:pPr marL="0" marR="0" lvl="0" indent="0" algn="l" rtl="0">
                        <a:lnSpc>
                          <a:spcPct val="100000"/>
                        </a:lnSpc>
                        <a:spcBef>
                          <a:spcPts val="0"/>
                        </a:spcBef>
                        <a:spcAft>
                          <a:spcPts val="0"/>
                        </a:spcAft>
                        <a:buClr>
                          <a:schemeClr val="lt1"/>
                        </a:buClr>
                        <a:buSzPts val="1400"/>
                        <a:buFont typeface="Century Gothic"/>
                        <a:buNone/>
                      </a:pPr>
                      <a:r>
                        <a:rPr lang="en-US" sz="1400" b="1" u="none" strike="noStrike" cap="none">
                          <a:solidFill>
                            <a:schemeClr val="lt1"/>
                          </a:solidFill>
                        </a:rPr>
                        <a:t>Slide</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400"/>
                        <a:buFont typeface="Century Gothic"/>
                        <a:buNone/>
                      </a:pPr>
                      <a:r>
                        <a:rPr lang="en-US" sz="1400" b="1" u="none" strike="noStrike" cap="none">
                          <a:solidFill>
                            <a:schemeClr val="lt1"/>
                          </a:solidFill>
                        </a:rPr>
                        <a:t>Title</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400"/>
                        <a:buFont typeface="Century Gothic"/>
                        <a:buNone/>
                      </a:pPr>
                      <a:r>
                        <a:rPr lang="en-US" sz="1400" b="1" u="none" strike="noStrike" cap="none">
                          <a:solidFill>
                            <a:schemeClr val="lt1"/>
                          </a:solidFill>
                        </a:rPr>
                        <a:t>Attribution</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81150">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1</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Microplastics on beach</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By Photosforyou via Pixabay</a:t>
                      </a:r>
                      <a:endParaRPr sz="12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281150">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3</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Littered beach</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By Adrej Ciobanu</a:t>
                      </a:r>
                      <a:endParaRPr sz="12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81150">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3</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Microbeads face wash</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By Pixabay via Pixabay</a:t>
                      </a:r>
                      <a:endParaRPr sz="12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81150">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3</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Bird in net</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By A Different Perspective via Pixabay</a:t>
                      </a:r>
                      <a:endParaRPr sz="12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290700">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4</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Turtle in net</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By NOAA</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290700">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5</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Bird in net</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By A Different Perspective via Pixabay</a:t>
                      </a:r>
                      <a:endParaRPr sz="12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290700">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6</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Fish and bag</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By Chiara Obscura</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290700">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12</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Net bag</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By Daria Shetsova via Pexels</a:t>
                      </a:r>
                      <a:endParaRPr sz="12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290700">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12</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Straws</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By David McEachan via Pexels</a:t>
                      </a:r>
                      <a:endParaRPr sz="12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290700">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12</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Reusable bottle</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By Gabriel Peter</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290700">
                <a:tc>
                  <a:txBody>
                    <a:bodyPr/>
                    <a:lstStyle/>
                    <a:p>
                      <a:pPr marL="0" marR="0" lvl="0" indent="0" algn="l" rtl="0">
                        <a:lnSpc>
                          <a:spcPct val="100000"/>
                        </a:lnSpc>
                        <a:spcBef>
                          <a:spcPts val="0"/>
                        </a:spcBef>
                        <a:spcAft>
                          <a:spcPts val="0"/>
                        </a:spcAft>
                        <a:buClr>
                          <a:schemeClr val="dk1"/>
                        </a:buClr>
                        <a:buSzPts val="1400"/>
                        <a:buFont typeface="Century Gothic"/>
                        <a:buNone/>
                      </a:pPr>
                      <a:endParaRPr sz="14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entury Gothic"/>
                        <a:buNone/>
                      </a:pPr>
                      <a:endParaRPr sz="14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entury Gothic"/>
                        <a:buNone/>
                      </a:pPr>
                      <a:endParaRPr sz="14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290700">
                <a:tc>
                  <a:txBody>
                    <a:bodyPr/>
                    <a:lstStyle/>
                    <a:p>
                      <a:pPr marL="0" marR="0" lvl="0" indent="0" algn="l" rtl="0">
                        <a:lnSpc>
                          <a:spcPct val="100000"/>
                        </a:lnSpc>
                        <a:spcBef>
                          <a:spcPts val="0"/>
                        </a:spcBef>
                        <a:spcAft>
                          <a:spcPts val="0"/>
                        </a:spcAft>
                        <a:buClr>
                          <a:schemeClr val="dk1"/>
                        </a:buClr>
                        <a:buSzPts val="1400"/>
                        <a:buFont typeface="Century Gothic"/>
                        <a:buNone/>
                      </a:pPr>
                      <a:endParaRPr sz="14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entury Gothic"/>
                        <a:buNone/>
                      </a:pPr>
                      <a:endParaRPr sz="14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entury Gothic"/>
                        <a:buNone/>
                      </a:pPr>
                      <a:endParaRPr sz="14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r h="290700">
                <a:tc>
                  <a:txBody>
                    <a:bodyPr/>
                    <a:lstStyle/>
                    <a:p>
                      <a:pPr marL="0" marR="0" lvl="0" indent="0" algn="l" rtl="0">
                        <a:lnSpc>
                          <a:spcPct val="100000"/>
                        </a:lnSpc>
                        <a:spcBef>
                          <a:spcPts val="0"/>
                        </a:spcBef>
                        <a:spcAft>
                          <a:spcPts val="0"/>
                        </a:spcAft>
                        <a:buClr>
                          <a:schemeClr val="dk1"/>
                        </a:buClr>
                        <a:buSzPts val="1400"/>
                        <a:buFont typeface="Century Gothic"/>
                        <a:buNone/>
                      </a:pPr>
                      <a:endParaRPr sz="14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entury Gothic"/>
                        <a:buNone/>
                      </a:pPr>
                      <a:endParaRPr sz="14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entury Gothic"/>
                        <a:buNone/>
                      </a:pPr>
                      <a:endParaRPr sz="14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3"/>
                  </a:ext>
                </a:extLst>
              </a:tr>
            </a:tbl>
          </a:graphicData>
        </a:graphic>
      </p:graphicFrame>
      <p:pic>
        <p:nvPicPr>
          <p:cNvPr id="370" name="Google Shape;370;p61"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371" name="Google Shape;371;p61"/>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372" name="Google Shape;372;p61"/>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373" name="Google Shape;373;p61"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374" name="Google Shape;374;p61"/>
          <p:cNvSpPr>
            <a:spLocks noGrp="1"/>
          </p:cNvSpPr>
          <p:nvPr>
            <p:ph type="pic" idx="2"/>
          </p:nvPr>
        </p:nvSpPr>
        <p:spPr>
          <a:xfrm>
            <a:off x="1699697" y="301625"/>
            <a:ext cx="1103312" cy="503238"/>
          </a:xfrm>
          <a:prstGeom prst="rect">
            <a:avLst/>
          </a:prstGeom>
          <a:solidFill>
            <a:schemeClr val="lt1"/>
          </a:solidFill>
          <a:ln>
            <a:noFill/>
          </a:ln>
        </p:spPr>
      </p:sp>
      <p:sp>
        <p:nvSpPr>
          <p:cNvPr id="375" name="Google Shape;375;p61"/>
          <p:cNvSpPr txBox="1">
            <a:spLocks noGrp="1"/>
          </p:cNvSpPr>
          <p:nvPr>
            <p:ph type="body" idx="1"/>
          </p:nvPr>
        </p:nvSpPr>
        <p:spPr>
          <a:xfrm>
            <a:off x="550863" y="1019669"/>
            <a:ext cx="7053995" cy="60910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Tree>
  </p:cSld>
  <p:clrMapOvr>
    <a:masterClrMapping/>
  </p:clrMapOvr>
  <p:extLst>
    <p:ext uri="{DCECCB84-F9BA-43D5-87BE-67443E8EF086}">
      <p15:sldGuideLst xmlns:p15="http://schemas.microsoft.com/office/powerpoint/2012/main">
        <p15:guide id="1" orient="horz" pos="1026">
          <p15:clr>
            <a:srgbClr val="FBAE40"/>
          </p15:clr>
        </p15:guide>
        <p15:guide id="2" orient="horz" pos="111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tandard Layout Light">
  <p:cSld name="Standard Layout Light">
    <p:spTree>
      <p:nvGrpSpPr>
        <p:cNvPr id="1" name="Shape 377"/>
        <p:cNvGrpSpPr/>
        <p:nvPr/>
      </p:nvGrpSpPr>
      <p:grpSpPr>
        <a:xfrm>
          <a:off x="0" y="0"/>
          <a:ext cx="0" cy="0"/>
          <a:chOff x="0" y="0"/>
          <a:chExt cx="0" cy="0"/>
        </a:xfrm>
      </p:grpSpPr>
      <p:pic>
        <p:nvPicPr>
          <p:cNvPr id="378" name="Google Shape;378;p31"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379" name="Google Shape;379;p31"/>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380" name="Google Shape;380;p31"/>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381" name="Google Shape;381;p31"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382" name="Google Shape;382;p31"/>
          <p:cNvSpPr>
            <a:spLocks noGrp="1"/>
          </p:cNvSpPr>
          <p:nvPr>
            <p:ph type="pic" idx="2"/>
          </p:nvPr>
        </p:nvSpPr>
        <p:spPr>
          <a:xfrm>
            <a:off x="1699697" y="301625"/>
            <a:ext cx="1103312" cy="503238"/>
          </a:xfrm>
          <a:prstGeom prst="rect">
            <a:avLst/>
          </a:prstGeom>
          <a:solidFill>
            <a:schemeClr val="lt1"/>
          </a:solidFill>
          <a:ln>
            <a:noFill/>
          </a:ln>
        </p:spPr>
      </p:sp>
      <p:sp>
        <p:nvSpPr>
          <p:cNvPr id="383" name="Google Shape;383;p31"/>
          <p:cNvSpPr txBox="1">
            <a:spLocks noGrp="1"/>
          </p:cNvSpPr>
          <p:nvPr>
            <p:ph type="body" idx="1"/>
          </p:nvPr>
        </p:nvSpPr>
        <p:spPr>
          <a:xfrm>
            <a:off x="550863" y="1019669"/>
            <a:ext cx="11090275" cy="60910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384" name="Google Shape;384;p31"/>
          <p:cNvSpPr txBox="1">
            <a:spLocks noGrp="1"/>
          </p:cNvSpPr>
          <p:nvPr>
            <p:ph type="body" idx="3"/>
          </p:nvPr>
        </p:nvSpPr>
        <p:spPr>
          <a:xfrm>
            <a:off x="550863" y="1773238"/>
            <a:ext cx="11090275" cy="457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10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1pPr>
            <a:lvl2pPr marL="914400" marR="0" lvl="1"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2pPr>
            <a:lvl3pPr marL="1371600" marR="0" lvl="2"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Tree>
  </p:cSld>
  <p:clrMapOvr>
    <a:masterClrMapping/>
  </p:clrMapOvr>
  <p:extLst>
    <p:ext uri="{DCECCB84-F9BA-43D5-87BE-67443E8EF086}">
      <p15:sldGuideLst xmlns:p15="http://schemas.microsoft.com/office/powerpoint/2012/main">
        <p15:guide id="1" orient="horz" pos="1117">
          <p15:clr>
            <a:srgbClr val="FBAE40"/>
          </p15:clr>
        </p15:guide>
        <p15:guide id="2" orient="horz" pos="102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Credit page 1">
  <p:cSld name="1_Credit page 1">
    <p:spTree>
      <p:nvGrpSpPr>
        <p:cNvPr id="1" name="Shape 385"/>
        <p:cNvGrpSpPr/>
        <p:nvPr/>
      </p:nvGrpSpPr>
      <p:grpSpPr>
        <a:xfrm>
          <a:off x="0" y="0"/>
          <a:ext cx="0" cy="0"/>
          <a:chOff x="0" y="0"/>
          <a:chExt cx="0" cy="0"/>
        </a:xfrm>
      </p:grpSpPr>
      <p:sp>
        <p:nvSpPr>
          <p:cNvPr id="386" name="Google Shape;386;p33"/>
          <p:cNvSpPr/>
          <p:nvPr/>
        </p:nvSpPr>
        <p:spPr>
          <a:xfrm>
            <a:off x="-1176808" y="-1181483"/>
            <a:ext cx="7824675" cy="7824675"/>
          </a:xfrm>
          <a:prstGeom prst="ellipse">
            <a:avLst/>
          </a:prstGeom>
          <a:solidFill>
            <a:schemeClr val="accent1">
              <a:alpha val="20000"/>
            </a:schemeClr>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464646"/>
              </a:buClr>
              <a:buSzPts val="1800"/>
              <a:buFont typeface="Century Gothic"/>
              <a:buNone/>
            </a:pPr>
            <a:endParaRPr sz="1800" b="0" i="0" u="none" strike="noStrike" cap="none">
              <a:solidFill>
                <a:srgbClr val="464646"/>
              </a:solidFill>
              <a:latin typeface="Century Gothic"/>
              <a:ea typeface="Century Gothic"/>
              <a:cs typeface="Century Gothic"/>
              <a:sym typeface="Century Gothic"/>
            </a:endParaRPr>
          </a:p>
        </p:txBody>
      </p:sp>
      <p:sp>
        <p:nvSpPr>
          <p:cNvPr id="387" name="Google Shape;387;p33"/>
          <p:cNvSpPr txBox="1"/>
          <p:nvPr/>
        </p:nvSpPr>
        <p:spPr>
          <a:xfrm>
            <a:off x="7392143" y="6045102"/>
            <a:ext cx="4248995" cy="30777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chemeClr val="lt1"/>
              </a:buClr>
              <a:buSzPts val="1400"/>
              <a:buFont typeface="Century Gothic"/>
              <a:buNone/>
            </a:pPr>
            <a:r>
              <a:rPr lang="en-US" sz="1400" b="1" i="0" u="none" strike="noStrike" cap="none">
                <a:solidFill>
                  <a:schemeClr val="lt1"/>
                </a:solidFill>
                <a:latin typeface="Century Gothic"/>
                <a:ea typeface="Century Gothic"/>
                <a:cs typeface="Century Gothic"/>
                <a:sym typeface="Century Gothic"/>
              </a:rPr>
              <a:t>All other images are courtesy of Encounter Edu</a:t>
            </a:r>
            <a:endParaRPr/>
          </a:p>
        </p:txBody>
      </p:sp>
      <p:graphicFrame>
        <p:nvGraphicFramePr>
          <p:cNvPr id="388" name="Google Shape;388;p33"/>
          <p:cNvGraphicFramePr/>
          <p:nvPr/>
        </p:nvGraphicFramePr>
        <p:xfrm>
          <a:off x="546524" y="1782236"/>
          <a:ext cx="11237500" cy="4092480"/>
        </p:xfrm>
        <a:graphic>
          <a:graphicData uri="http://schemas.openxmlformats.org/drawingml/2006/table">
            <a:tbl>
              <a:tblPr firstRow="1" bandRow="1">
                <a:noFill/>
                <a:tableStyleId>{939157BE-16E8-41CD-9E91-199FD881575D}</a:tableStyleId>
              </a:tblPr>
              <a:tblGrid>
                <a:gridCol w="1351450">
                  <a:extLst>
                    <a:ext uri="{9D8B030D-6E8A-4147-A177-3AD203B41FA5}">
                      <a16:colId xmlns:a16="http://schemas.microsoft.com/office/drawing/2014/main" val="20000"/>
                    </a:ext>
                  </a:extLst>
                </a:gridCol>
                <a:gridCol w="2923925">
                  <a:extLst>
                    <a:ext uri="{9D8B030D-6E8A-4147-A177-3AD203B41FA5}">
                      <a16:colId xmlns:a16="http://schemas.microsoft.com/office/drawing/2014/main" val="20001"/>
                    </a:ext>
                  </a:extLst>
                </a:gridCol>
                <a:gridCol w="6962125">
                  <a:extLst>
                    <a:ext uri="{9D8B030D-6E8A-4147-A177-3AD203B41FA5}">
                      <a16:colId xmlns:a16="http://schemas.microsoft.com/office/drawing/2014/main" val="20002"/>
                    </a:ext>
                  </a:extLst>
                </a:gridCol>
              </a:tblGrid>
              <a:tr h="309250">
                <a:tc>
                  <a:txBody>
                    <a:bodyPr/>
                    <a:lstStyle/>
                    <a:p>
                      <a:pPr marL="0" marR="0" lvl="0" indent="0" algn="l" rtl="0">
                        <a:lnSpc>
                          <a:spcPct val="100000"/>
                        </a:lnSpc>
                        <a:spcBef>
                          <a:spcPts val="0"/>
                        </a:spcBef>
                        <a:spcAft>
                          <a:spcPts val="0"/>
                        </a:spcAft>
                        <a:buClr>
                          <a:schemeClr val="dk1"/>
                        </a:buClr>
                        <a:buSzPts val="1400"/>
                        <a:buFont typeface="Century Gothic"/>
                        <a:buNone/>
                      </a:pPr>
                      <a:endParaRPr sz="1400" b="1"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entury Gothic"/>
                        <a:buNone/>
                      </a:pPr>
                      <a:endParaRPr sz="1400" b="1"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entury Gothic"/>
                        <a:buNone/>
                      </a:pPr>
                      <a:endParaRPr sz="1400" b="1"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81150">
                <a:tc>
                  <a:txBody>
                    <a:bodyPr/>
                    <a:lstStyle/>
                    <a:p>
                      <a:pPr marL="0" marR="0" lvl="0" indent="0" algn="l" rtl="0">
                        <a:lnSpc>
                          <a:spcPct val="100000"/>
                        </a:lnSpc>
                        <a:spcBef>
                          <a:spcPts val="0"/>
                        </a:spcBef>
                        <a:spcAft>
                          <a:spcPts val="0"/>
                        </a:spcAft>
                        <a:buClr>
                          <a:schemeClr val="dk1"/>
                        </a:buClr>
                        <a:buSzPts val="1200"/>
                        <a:buFont typeface="Century Gothic"/>
                        <a:buNone/>
                      </a:pPr>
                      <a:endParaRPr sz="12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Century Gothic"/>
                        <a:buNone/>
                      </a:pPr>
                      <a:endParaRPr sz="12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Century Gothic"/>
                        <a:buNone/>
                      </a:pPr>
                      <a:endParaRPr sz="12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281150">
                <a:tc>
                  <a:txBody>
                    <a:bodyPr/>
                    <a:lstStyle/>
                    <a:p>
                      <a:pPr marL="0" marR="0" lvl="0" indent="0" algn="l" rtl="0">
                        <a:lnSpc>
                          <a:spcPct val="100000"/>
                        </a:lnSpc>
                        <a:spcBef>
                          <a:spcPts val="0"/>
                        </a:spcBef>
                        <a:spcAft>
                          <a:spcPts val="0"/>
                        </a:spcAft>
                        <a:buClr>
                          <a:schemeClr val="dk1"/>
                        </a:buClr>
                        <a:buSzPts val="1200"/>
                        <a:buFont typeface="Century Gothic"/>
                        <a:buNone/>
                      </a:pPr>
                      <a:endParaRPr sz="12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Century Gothic"/>
                        <a:buNone/>
                      </a:pPr>
                      <a:endParaRPr sz="12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Century Gothic"/>
                        <a:buNone/>
                      </a:pPr>
                      <a:endParaRPr sz="12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81150">
                <a:tc>
                  <a:txBody>
                    <a:bodyPr/>
                    <a:lstStyle/>
                    <a:p>
                      <a:pPr marL="0" marR="0" lvl="0" indent="0" algn="l" rtl="0">
                        <a:lnSpc>
                          <a:spcPct val="100000"/>
                        </a:lnSpc>
                        <a:spcBef>
                          <a:spcPts val="0"/>
                        </a:spcBef>
                        <a:spcAft>
                          <a:spcPts val="0"/>
                        </a:spcAft>
                        <a:buClr>
                          <a:schemeClr val="dk1"/>
                        </a:buClr>
                        <a:buSzPts val="1200"/>
                        <a:buFont typeface="Century Gothic"/>
                        <a:buNone/>
                      </a:pPr>
                      <a:endParaRPr sz="12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Century Gothic"/>
                        <a:buNone/>
                      </a:pPr>
                      <a:endParaRPr sz="12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Century Gothic"/>
                        <a:buNone/>
                      </a:pPr>
                      <a:endParaRPr sz="12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81150">
                <a:tc>
                  <a:txBody>
                    <a:bodyPr/>
                    <a:lstStyle/>
                    <a:p>
                      <a:pPr marL="0" marR="0" lvl="0" indent="0" algn="l" rtl="0">
                        <a:lnSpc>
                          <a:spcPct val="100000"/>
                        </a:lnSpc>
                        <a:spcBef>
                          <a:spcPts val="0"/>
                        </a:spcBef>
                        <a:spcAft>
                          <a:spcPts val="0"/>
                        </a:spcAft>
                        <a:buClr>
                          <a:schemeClr val="dk1"/>
                        </a:buClr>
                        <a:buSzPts val="1200"/>
                        <a:buFont typeface="Century Gothic"/>
                        <a:buNone/>
                      </a:pPr>
                      <a:endParaRPr sz="12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Century Gothic"/>
                        <a:buNone/>
                      </a:pPr>
                      <a:endParaRPr sz="12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Century Gothic"/>
                        <a:buNone/>
                      </a:pPr>
                      <a:endParaRPr sz="12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290700">
                <a:tc>
                  <a:txBody>
                    <a:bodyPr/>
                    <a:lstStyle/>
                    <a:p>
                      <a:pPr marL="0" marR="0" lvl="0" indent="0" algn="l" rtl="0">
                        <a:lnSpc>
                          <a:spcPct val="100000"/>
                        </a:lnSpc>
                        <a:spcBef>
                          <a:spcPts val="0"/>
                        </a:spcBef>
                        <a:spcAft>
                          <a:spcPts val="0"/>
                        </a:spcAft>
                        <a:buClr>
                          <a:schemeClr val="dk1"/>
                        </a:buClr>
                        <a:buSzPts val="1200"/>
                        <a:buFont typeface="Century Gothic"/>
                        <a:buNone/>
                      </a:pPr>
                      <a:endParaRPr sz="12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Century Gothic"/>
                        <a:buNone/>
                      </a:pPr>
                      <a:endParaRPr sz="12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Century Gothic"/>
                        <a:buNone/>
                      </a:pPr>
                      <a:endParaRPr sz="12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290700">
                <a:tc>
                  <a:txBody>
                    <a:bodyPr/>
                    <a:lstStyle/>
                    <a:p>
                      <a:pPr marL="0" marR="0" lvl="0" indent="0" algn="l" rtl="0">
                        <a:lnSpc>
                          <a:spcPct val="100000"/>
                        </a:lnSpc>
                        <a:spcBef>
                          <a:spcPts val="0"/>
                        </a:spcBef>
                        <a:spcAft>
                          <a:spcPts val="0"/>
                        </a:spcAft>
                        <a:buClr>
                          <a:schemeClr val="dk1"/>
                        </a:buClr>
                        <a:buSzPts val="1200"/>
                        <a:buFont typeface="Century Gothic"/>
                        <a:buNone/>
                      </a:pPr>
                      <a:endParaRPr sz="12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Century Gothic"/>
                        <a:buNone/>
                      </a:pPr>
                      <a:endParaRPr sz="12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Century Gothic"/>
                        <a:buNone/>
                      </a:pPr>
                      <a:endParaRPr sz="12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290700">
                <a:tc>
                  <a:txBody>
                    <a:bodyPr/>
                    <a:lstStyle/>
                    <a:p>
                      <a:pPr marL="0" marR="0" lvl="0" indent="0" algn="l" rtl="0">
                        <a:lnSpc>
                          <a:spcPct val="100000"/>
                        </a:lnSpc>
                        <a:spcBef>
                          <a:spcPts val="0"/>
                        </a:spcBef>
                        <a:spcAft>
                          <a:spcPts val="0"/>
                        </a:spcAft>
                        <a:buClr>
                          <a:schemeClr val="dk1"/>
                        </a:buClr>
                        <a:buSzPts val="1200"/>
                        <a:buFont typeface="Century Gothic"/>
                        <a:buNone/>
                      </a:pPr>
                      <a:endParaRPr sz="12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Century Gothic"/>
                        <a:buNone/>
                      </a:pPr>
                      <a:endParaRPr sz="12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Century Gothic"/>
                        <a:buNone/>
                      </a:pPr>
                      <a:endParaRPr sz="12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290700">
                <a:tc>
                  <a:txBody>
                    <a:bodyPr/>
                    <a:lstStyle/>
                    <a:p>
                      <a:pPr marL="0" marR="0" lvl="0" indent="0" algn="l" rtl="0">
                        <a:lnSpc>
                          <a:spcPct val="100000"/>
                        </a:lnSpc>
                        <a:spcBef>
                          <a:spcPts val="0"/>
                        </a:spcBef>
                        <a:spcAft>
                          <a:spcPts val="0"/>
                        </a:spcAft>
                        <a:buClr>
                          <a:schemeClr val="dk1"/>
                        </a:buClr>
                        <a:buSzPts val="1200"/>
                        <a:buFont typeface="Century Gothic"/>
                        <a:buNone/>
                      </a:pPr>
                      <a:endParaRPr sz="12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Century Gothic"/>
                        <a:buNone/>
                      </a:pPr>
                      <a:endParaRPr sz="12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Century Gothic"/>
                        <a:buNone/>
                      </a:pPr>
                      <a:endParaRPr sz="12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290700">
                <a:tc>
                  <a:txBody>
                    <a:bodyPr/>
                    <a:lstStyle/>
                    <a:p>
                      <a:pPr marL="0" marR="0" lvl="0" indent="0" algn="l" rtl="0">
                        <a:lnSpc>
                          <a:spcPct val="100000"/>
                        </a:lnSpc>
                        <a:spcBef>
                          <a:spcPts val="0"/>
                        </a:spcBef>
                        <a:spcAft>
                          <a:spcPts val="0"/>
                        </a:spcAft>
                        <a:buClr>
                          <a:schemeClr val="dk1"/>
                        </a:buClr>
                        <a:buSzPts val="1200"/>
                        <a:buFont typeface="Century Gothic"/>
                        <a:buNone/>
                      </a:pPr>
                      <a:endParaRPr sz="12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Century Gothic"/>
                        <a:buNone/>
                      </a:pPr>
                      <a:endParaRPr sz="12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Century Gothic"/>
                        <a:buNone/>
                      </a:pPr>
                      <a:endParaRPr sz="12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290700">
                <a:tc>
                  <a:txBody>
                    <a:bodyPr/>
                    <a:lstStyle/>
                    <a:p>
                      <a:pPr marL="0" marR="0" lvl="0" indent="0" algn="l" rtl="0">
                        <a:lnSpc>
                          <a:spcPct val="100000"/>
                        </a:lnSpc>
                        <a:spcBef>
                          <a:spcPts val="0"/>
                        </a:spcBef>
                        <a:spcAft>
                          <a:spcPts val="0"/>
                        </a:spcAft>
                        <a:buClr>
                          <a:schemeClr val="dk1"/>
                        </a:buClr>
                        <a:buSzPts val="1200"/>
                        <a:buFont typeface="Century Gothic"/>
                        <a:buNone/>
                      </a:pPr>
                      <a:endParaRPr sz="12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Century Gothic"/>
                        <a:buNone/>
                      </a:pPr>
                      <a:endParaRPr sz="12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Century Gothic"/>
                        <a:buNone/>
                      </a:pPr>
                      <a:endParaRPr sz="12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290700">
                <a:tc>
                  <a:txBody>
                    <a:bodyPr/>
                    <a:lstStyle/>
                    <a:p>
                      <a:pPr marL="0" marR="0" lvl="0" indent="0" algn="l" rtl="0">
                        <a:lnSpc>
                          <a:spcPct val="100000"/>
                        </a:lnSpc>
                        <a:spcBef>
                          <a:spcPts val="0"/>
                        </a:spcBef>
                        <a:spcAft>
                          <a:spcPts val="0"/>
                        </a:spcAft>
                        <a:buClr>
                          <a:schemeClr val="dk1"/>
                        </a:buClr>
                        <a:buSzPts val="1400"/>
                        <a:buFont typeface="Century Gothic"/>
                        <a:buNone/>
                      </a:pPr>
                      <a:endParaRPr sz="14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entury Gothic"/>
                        <a:buNone/>
                      </a:pPr>
                      <a:endParaRPr sz="14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entury Gothic"/>
                        <a:buNone/>
                      </a:pPr>
                      <a:endParaRPr sz="14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290700">
                <a:tc>
                  <a:txBody>
                    <a:bodyPr/>
                    <a:lstStyle/>
                    <a:p>
                      <a:pPr marL="0" marR="0" lvl="0" indent="0" algn="l" rtl="0">
                        <a:lnSpc>
                          <a:spcPct val="100000"/>
                        </a:lnSpc>
                        <a:spcBef>
                          <a:spcPts val="0"/>
                        </a:spcBef>
                        <a:spcAft>
                          <a:spcPts val="0"/>
                        </a:spcAft>
                        <a:buClr>
                          <a:schemeClr val="dk1"/>
                        </a:buClr>
                        <a:buSzPts val="1400"/>
                        <a:buFont typeface="Century Gothic"/>
                        <a:buNone/>
                      </a:pPr>
                      <a:endParaRPr sz="14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entury Gothic"/>
                        <a:buNone/>
                      </a:pPr>
                      <a:endParaRPr sz="14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entury Gothic"/>
                        <a:buNone/>
                      </a:pPr>
                      <a:endParaRPr sz="14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r h="290700">
                <a:tc>
                  <a:txBody>
                    <a:bodyPr/>
                    <a:lstStyle/>
                    <a:p>
                      <a:pPr marL="0" marR="0" lvl="0" indent="0" algn="l" rtl="0">
                        <a:lnSpc>
                          <a:spcPct val="100000"/>
                        </a:lnSpc>
                        <a:spcBef>
                          <a:spcPts val="0"/>
                        </a:spcBef>
                        <a:spcAft>
                          <a:spcPts val="0"/>
                        </a:spcAft>
                        <a:buClr>
                          <a:schemeClr val="dk1"/>
                        </a:buClr>
                        <a:buSzPts val="1400"/>
                        <a:buFont typeface="Century Gothic"/>
                        <a:buNone/>
                      </a:pPr>
                      <a:endParaRPr sz="14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entury Gothic"/>
                        <a:buNone/>
                      </a:pPr>
                      <a:endParaRPr sz="14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entury Gothic"/>
                        <a:buNone/>
                      </a:pPr>
                      <a:endParaRPr sz="14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3"/>
                  </a:ext>
                </a:extLst>
              </a:tr>
            </a:tbl>
          </a:graphicData>
        </a:graphic>
      </p:graphicFrame>
      <p:pic>
        <p:nvPicPr>
          <p:cNvPr id="389" name="Google Shape;389;p33"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390" name="Google Shape;390;p33"/>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391" name="Google Shape;391;p33"/>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392" name="Google Shape;392;p33"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393" name="Google Shape;393;p33"/>
          <p:cNvSpPr>
            <a:spLocks noGrp="1"/>
          </p:cNvSpPr>
          <p:nvPr>
            <p:ph type="pic" idx="2"/>
          </p:nvPr>
        </p:nvSpPr>
        <p:spPr>
          <a:xfrm>
            <a:off x="1699697" y="301625"/>
            <a:ext cx="1103312" cy="503238"/>
          </a:xfrm>
          <a:prstGeom prst="rect">
            <a:avLst/>
          </a:prstGeom>
          <a:solidFill>
            <a:schemeClr val="lt1"/>
          </a:solidFill>
          <a:ln>
            <a:noFill/>
          </a:ln>
        </p:spPr>
      </p:sp>
      <p:sp>
        <p:nvSpPr>
          <p:cNvPr id="394" name="Google Shape;394;p33"/>
          <p:cNvSpPr txBox="1">
            <a:spLocks noGrp="1"/>
          </p:cNvSpPr>
          <p:nvPr>
            <p:ph type="body" idx="1"/>
          </p:nvPr>
        </p:nvSpPr>
        <p:spPr>
          <a:xfrm>
            <a:off x="550863" y="1019669"/>
            <a:ext cx="7053995" cy="60910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Tree>
  </p:cSld>
  <p:clrMapOvr>
    <a:masterClrMapping/>
  </p:clrMapOvr>
  <p:extLst>
    <p:ext uri="{DCECCB84-F9BA-43D5-87BE-67443E8EF086}">
      <p15:sldGuideLst xmlns:p15="http://schemas.microsoft.com/office/powerpoint/2012/main">
        <p15:guide id="1" orient="horz" pos="1026">
          <p15:clr>
            <a:srgbClr val="FBAE40"/>
          </p15:clr>
        </p15:guide>
        <p15:guide id="2" orient="horz" pos="111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solidFill>
        <a:effectLst/>
      </p:bgPr>
    </p:bg>
    <p:spTree>
      <p:nvGrpSpPr>
        <p:cNvPr id="1" name="Shape 395"/>
        <p:cNvGrpSpPr/>
        <p:nvPr/>
      </p:nvGrpSpPr>
      <p:grpSpPr>
        <a:xfrm>
          <a:off x="0" y="0"/>
          <a:ext cx="0" cy="0"/>
          <a:chOff x="0" y="0"/>
          <a:chExt cx="0" cy="0"/>
        </a:xfrm>
      </p:grpSpPr>
      <p:sp>
        <p:nvSpPr>
          <p:cNvPr id="396" name="Google Shape;396;p62"/>
          <p:cNvSpPr>
            <a:spLocks noGrp="1"/>
          </p:cNvSpPr>
          <p:nvPr>
            <p:ph type="pic" idx="2"/>
          </p:nvPr>
        </p:nvSpPr>
        <p:spPr>
          <a:xfrm>
            <a:off x="4875092" y="-2080137"/>
            <a:ext cx="7824674" cy="7824674"/>
          </a:xfrm>
          <a:prstGeom prst="ellipse">
            <a:avLst/>
          </a:prstGeom>
          <a:solidFill>
            <a:schemeClr val="lt1"/>
          </a:solidFill>
          <a:ln>
            <a:noFill/>
          </a:ln>
        </p:spPr>
      </p:sp>
      <p:pic>
        <p:nvPicPr>
          <p:cNvPr id="397" name="Google Shape;397;p62" descr="A picture containing drawing&#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89884" y="300292"/>
            <a:ext cx="418682" cy="418682"/>
          </a:xfrm>
          <a:prstGeom prst="rect">
            <a:avLst/>
          </a:prstGeom>
          <a:noFill/>
          <a:ln>
            <a:noFill/>
          </a:ln>
        </p:spPr>
      </p:pic>
      <p:cxnSp>
        <p:nvCxnSpPr>
          <p:cNvPr id="398" name="Google Shape;398;p62"/>
          <p:cNvCxnSpPr/>
          <p:nvPr/>
        </p:nvCxnSpPr>
        <p:spPr>
          <a:xfrm>
            <a:off x="395287" y="886441"/>
            <a:ext cx="11401426" cy="0"/>
          </a:xfrm>
          <a:prstGeom prst="straightConnector1">
            <a:avLst/>
          </a:prstGeom>
          <a:noFill/>
          <a:ln w="12700" cap="flat" cmpd="sng">
            <a:solidFill>
              <a:srgbClr val="FFFFFF"/>
            </a:solidFill>
            <a:prstDash val="solid"/>
            <a:miter lim="8000"/>
            <a:headEnd type="none" w="sm" len="sm"/>
            <a:tailEnd type="none" w="sm" len="sm"/>
          </a:ln>
        </p:spPr>
      </p:cxnSp>
      <p:sp>
        <p:nvSpPr>
          <p:cNvPr id="399" name="Google Shape;399;p62"/>
          <p:cNvSpPr txBox="1">
            <a:spLocks noGrp="1"/>
          </p:cNvSpPr>
          <p:nvPr>
            <p:ph type="body" idx="1"/>
          </p:nvPr>
        </p:nvSpPr>
        <p:spPr>
          <a:xfrm>
            <a:off x="555071" y="3360079"/>
            <a:ext cx="3164607" cy="33469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1pPr>
            <a:lvl2pPr marL="914400" marR="0" lvl="1" indent="-342900" algn="l" rtl="0">
              <a:lnSpc>
                <a:spcPct val="90000"/>
              </a:lnSpc>
              <a:spcBef>
                <a:spcPts val="1000"/>
              </a:spcBef>
              <a:spcAft>
                <a:spcPts val="0"/>
              </a:spcAft>
              <a:buClr>
                <a:srgbClr val="25233F"/>
              </a:buClr>
              <a:buSzPts val="1800"/>
              <a:buFont typeface="Arial"/>
              <a:buChar char="•"/>
              <a:defRPr sz="1800" b="1" i="0" u="none" strike="noStrike" cap="none">
                <a:solidFill>
                  <a:srgbClr val="25233F"/>
                </a:solidFill>
                <a:latin typeface="Century Gothic"/>
                <a:ea typeface="Century Gothic"/>
                <a:cs typeface="Century Gothic"/>
                <a:sym typeface="Century Gothic"/>
              </a:defRPr>
            </a:lvl2pPr>
            <a:lvl3pPr marL="1371600" marR="0" lvl="2" indent="-342900" algn="l" rtl="0">
              <a:lnSpc>
                <a:spcPct val="90000"/>
              </a:lnSpc>
              <a:spcBef>
                <a:spcPts val="1000"/>
              </a:spcBef>
              <a:spcAft>
                <a:spcPts val="0"/>
              </a:spcAft>
              <a:buClr>
                <a:srgbClr val="25233F"/>
              </a:buClr>
              <a:buSzPts val="1800"/>
              <a:buFont typeface="Arial"/>
              <a:buChar char="•"/>
              <a:defRPr sz="1800" b="1" i="0" u="none" strike="noStrike" cap="none">
                <a:solidFill>
                  <a:srgbClr val="25233F"/>
                </a:solidFill>
                <a:latin typeface="Century Gothic"/>
                <a:ea typeface="Century Gothic"/>
                <a:cs typeface="Century Gothic"/>
                <a:sym typeface="Century Gothic"/>
              </a:defRPr>
            </a:lvl3pPr>
            <a:lvl4pPr marL="1828800" marR="0" lvl="3" indent="-342900" algn="l" rtl="0">
              <a:lnSpc>
                <a:spcPct val="90000"/>
              </a:lnSpc>
              <a:spcBef>
                <a:spcPts val="1000"/>
              </a:spcBef>
              <a:spcAft>
                <a:spcPts val="0"/>
              </a:spcAft>
              <a:buClr>
                <a:srgbClr val="25233F"/>
              </a:buClr>
              <a:buSzPts val="1800"/>
              <a:buFont typeface="Arial"/>
              <a:buChar char="•"/>
              <a:defRPr sz="1800" b="1" i="0" u="none" strike="noStrike" cap="none">
                <a:solidFill>
                  <a:srgbClr val="25233F"/>
                </a:solidFill>
                <a:latin typeface="Century Gothic"/>
                <a:ea typeface="Century Gothic"/>
                <a:cs typeface="Century Gothic"/>
                <a:sym typeface="Century Gothic"/>
              </a:defRPr>
            </a:lvl4pPr>
            <a:lvl5pPr marL="2286000" marR="0" lvl="4" indent="-342900" algn="l" rtl="0">
              <a:lnSpc>
                <a:spcPct val="90000"/>
              </a:lnSpc>
              <a:spcBef>
                <a:spcPts val="1000"/>
              </a:spcBef>
              <a:spcAft>
                <a:spcPts val="0"/>
              </a:spcAft>
              <a:buClr>
                <a:srgbClr val="25233F"/>
              </a:buClr>
              <a:buSzPts val="1800"/>
              <a:buFont typeface="Arial"/>
              <a:buChar char="•"/>
              <a:defRPr sz="1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400" name="Google Shape;400;p62"/>
          <p:cNvSpPr txBox="1">
            <a:spLocks noGrp="1"/>
          </p:cNvSpPr>
          <p:nvPr>
            <p:ph type="body" idx="3"/>
          </p:nvPr>
        </p:nvSpPr>
        <p:spPr>
          <a:xfrm>
            <a:off x="550863" y="3719316"/>
            <a:ext cx="4491567" cy="26259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888"/>
              </a:lnSpc>
              <a:spcBef>
                <a:spcPts val="0"/>
              </a:spcBef>
              <a:spcAft>
                <a:spcPts val="0"/>
              </a:spcAft>
              <a:buClr>
                <a:schemeClr val="dk1"/>
              </a:buClr>
              <a:buSzPts val="3600"/>
              <a:buFont typeface="Arial"/>
              <a:buNone/>
              <a:defRPr sz="3600" b="1" i="0" u="none" strike="noStrike" cap="none">
                <a:solidFill>
                  <a:schemeClr val="dk1"/>
                </a:solidFill>
                <a:latin typeface="Century Gothic"/>
                <a:ea typeface="Century Gothic"/>
                <a:cs typeface="Century Gothic"/>
                <a:sym typeface="Century Gothic"/>
              </a:defRPr>
            </a:lvl1pPr>
            <a:lvl2pPr marL="914400" marR="0" lvl="1" indent="-228600" algn="l" rtl="0">
              <a:lnSpc>
                <a:spcPct val="90000"/>
              </a:lnSpc>
              <a:spcBef>
                <a:spcPts val="1000"/>
              </a:spcBef>
              <a:spcAft>
                <a:spcPts val="0"/>
              </a:spcAft>
              <a:buClr>
                <a:schemeClr val="lt1"/>
              </a:buClr>
              <a:buSzPts val="3400"/>
              <a:buFont typeface="Arial"/>
              <a:buNone/>
              <a:defRPr sz="3400" b="1"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1000"/>
              </a:spcBef>
              <a:spcAft>
                <a:spcPts val="0"/>
              </a:spcAft>
              <a:buClr>
                <a:schemeClr val="lt1"/>
              </a:buClr>
              <a:buSzPts val="3400"/>
              <a:buFont typeface="Arial"/>
              <a:buNone/>
              <a:defRPr sz="3400" b="1"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1000"/>
              </a:spcBef>
              <a:spcAft>
                <a:spcPts val="0"/>
              </a:spcAft>
              <a:buClr>
                <a:schemeClr val="lt1"/>
              </a:buClr>
              <a:buSzPts val="3400"/>
              <a:buFont typeface="Arial"/>
              <a:buNone/>
              <a:defRPr sz="3400" b="1"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1000"/>
              </a:spcBef>
              <a:spcAft>
                <a:spcPts val="0"/>
              </a:spcAft>
              <a:buClr>
                <a:schemeClr val="lt1"/>
              </a:buClr>
              <a:buSzPts val="3400"/>
              <a:buFont typeface="Arial"/>
              <a:buNone/>
              <a:defRPr sz="3400" b="1" i="0" u="none" strike="noStrike" cap="none">
                <a:solidFill>
                  <a:schemeClr val="lt1"/>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401" name="Google Shape;401;p62"/>
          <p:cNvSpPr txBox="1">
            <a:spLocks noGrp="1"/>
          </p:cNvSpPr>
          <p:nvPr>
            <p:ph type="body" idx="4"/>
          </p:nvPr>
        </p:nvSpPr>
        <p:spPr>
          <a:xfrm>
            <a:off x="407368" y="242928"/>
            <a:ext cx="1970147" cy="292537"/>
          </a:xfrm>
          <a:prstGeom prst="rect">
            <a:avLst/>
          </a:prstGeom>
          <a:solidFill>
            <a:schemeClr val="accent1"/>
          </a:solidFill>
          <a:ln>
            <a:noFill/>
          </a:ln>
        </p:spPr>
        <p:txBody>
          <a:bodyPr spcFirstLastPara="1" wrap="square" lIns="90000" tIns="45700" rIns="91425" bIns="45700" anchor="ctr" anchorCtr="0">
            <a:noAutofit/>
          </a:bodyPr>
          <a:lstStyle>
            <a:lvl1pPr marL="457200" marR="0" lvl="0" indent="-228600" algn="l" rtl="0">
              <a:lnSpc>
                <a:spcPct val="90000"/>
              </a:lnSpc>
              <a:spcBef>
                <a:spcPts val="1000"/>
              </a:spcBef>
              <a:spcAft>
                <a:spcPts val="0"/>
              </a:spcAft>
              <a:buClr>
                <a:schemeClr val="dk1"/>
              </a:buClr>
              <a:buSzPts val="1651"/>
              <a:buFont typeface="Arial"/>
              <a:buNone/>
              <a:defRPr sz="1651" b="1"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402" name="Google Shape;402;p62"/>
          <p:cNvSpPr txBox="1">
            <a:spLocks noGrp="1"/>
          </p:cNvSpPr>
          <p:nvPr>
            <p:ph type="body" idx="5"/>
          </p:nvPr>
        </p:nvSpPr>
        <p:spPr>
          <a:xfrm>
            <a:off x="407368" y="595391"/>
            <a:ext cx="1351960" cy="156984"/>
          </a:xfrm>
          <a:prstGeom prst="rect">
            <a:avLst/>
          </a:prstGeom>
          <a:solidFill>
            <a:schemeClr val="accent1"/>
          </a:solidFill>
          <a:ln>
            <a:noFill/>
          </a:ln>
        </p:spPr>
        <p:txBody>
          <a:bodyPr spcFirstLastPara="1" wrap="square" lIns="90000" tIns="45700" rIns="91425" bIns="45700" anchor="ctr" anchorCtr="0">
            <a:noAutofit/>
          </a:bodyPr>
          <a:lstStyle>
            <a:lvl1pPr marL="457200" marR="0" lvl="0" indent="-228600" algn="l" rtl="0">
              <a:lnSpc>
                <a:spcPct val="90000"/>
              </a:lnSpc>
              <a:spcBef>
                <a:spcPts val="1000"/>
              </a:spcBef>
              <a:spcAft>
                <a:spcPts val="0"/>
              </a:spcAft>
              <a:buClr>
                <a:schemeClr val="dk1"/>
              </a:buClr>
              <a:buSzPts val="851"/>
              <a:buFont typeface="Arial"/>
              <a:buNone/>
              <a:defRPr sz="851" b="1" i="0" u="none" strike="noStrike" cap="none">
                <a:solidFill>
                  <a:schemeClr val="dk1"/>
                </a:solidFill>
                <a:latin typeface="Century Gothic"/>
                <a:ea typeface="Century Gothic"/>
                <a:cs typeface="Century Gothic"/>
                <a:sym typeface="Century Gothic"/>
              </a:defRPr>
            </a:lvl1pPr>
            <a:lvl2pPr marL="914400" marR="0" lvl="1" indent="-282638" algn="l" rtl="0">
              <a:lnSpc>
                <a:spcPct val="90000"/>
              </a:lnSpc>
              <a:spcBef>
                <a:spcPts val="1000"/>
              </a:spcBef>
              <a:spcAft>
                <a:spcPts val="0"/>
              </a:spcAft>
              <a:buClr>
                <a:schemeClr val="lt1"/>
              </a:buClr>
              <a:buSzPts val="851"/>
              <a:buFont typeface="Arial"/>
              <a:buChar char="•"/>
              <a:defRPr sz="851" b="1" i="0" u="none" strike="noStrike" cap="none">
                <a:solidFill>
                  <a:schemeClr val="lt1"/>
                </a:solidFill>
                <a:latin typeface="Century Gothic"/>
                <a:ea typeface="Century Gothic"/>
                <a:cs typeface="Century Gothic"/>
                <a:sym typeface="Century Gothic"/>
              </a:defRPr>
            </a:lvl2pPr>
            <a:lvl3pPr marL="1371600" marR="0" lvl="2" indent="-282638" algn="l" rtl="0">
              <a:lnSpc>
                <a:spcPct val="90000"/>
              </a:lnSpc>
              <a:spcBef>
                <a:spcPts val="1000"/>
              </a:spcBef>
              <a:spcAft>
                <a:spcPts val="0"/>
              </a:spcAft>
              <a:buClr>
                <a:schemeClr val="lt1"/>
              </a:buClr>
              <a:buSzPts val="851"/>
              <a:buFont typeface="Arial"/>
              <a:buChar char="•"/>
              <a:defRPr sz="851" b="1" i="0" u="none" strike="noStrike" cap="none">
                <a:solidFill>
                  <a:schemeClr val="lt1"/>
                </a:solidFill>
                <a:latin typeface="Century Gothic"/>
                <a:ea typeface="Century Gothic"/>
                <a:cs typeface="Century Gothic"/>
                <a:sym typeface="Century Gothic"/>
              </a:defRPr>
            </a:lvl3pPr>
            <a:lvl4pPr marL="1828800" marR="0" lvl="3" indent="-282638" algn="l" rtl="0">
              <a:lnSpc>
                <a:spcPct val="90000"/>
              </a:lnSpc>
              <a:spcBef>
                <a:spcPts val="1000"/>
              </a:spcBef>
              <a:spcAft>
                <a:spcPts val="0"/>
              </a:spcAft>
              <a:buClr>
                <a:schemeClr val="lt1"/>
              </a:buClr>
              <a:buSzPts val="851"/>
              <a:buFont typeface="Arial"/>
              <a:buChar char="•"/>
              <a:defRPr sz="851" b="1" i="0" u="none" strike="noStrike" cap="none">
                <a:solidFill>
                  <a:schemeClr val="lt1"/>
                </a:solidFill>
                <a:latin typeface="Century Gothic"/>
                <a:ea typeface="Century Gothic"/>
                <a:cs typeface="Century Gothic"/>
                <a:sym typeface="Century Gothic"/>
              </a:defRPr>
            </a:lvl4pPr>
            <a:lvl5pPr marL="2286000" marR="0" lvl="4" indent="-282638" algn="l" rtl="0">
              <a:lnSpc>
                <a:spcPct val="90000"/>
              </a:lnSpc>
              <a:spcBef>
                <a:spcPts val="1000"/>
              </a:spcBef>
              <a:spcAft>
                <a:spcPts val="0"/>
              </a:spcAft>
              <a:buClr>
                <a:schemeClr val="lt1"/>
              </a:buClr>
              <a:buSzPts val="851"/>
              <a:buFont typeface="Arial"/>
              <a:buChar char="•"/>
              <a:defRPr sz="851" b="1" i="0" u="none" strike="noStrike" cap="none">
                <a:solidFill>
                  <a:schemeClr val="lt1"/>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pic>
        <p:nvPicPr>
          <p:cNvPr id="403" name="Google Shape;403;p62" descr="A drawing of a fac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83566" y="6161975"/>
            <a:ext cx="1313145" cy="453096"/>
          </a:xfrm>
          <a:prstGeom prst="rect">
            <a:avLst/>
          </a:prstGeom>
          <a:noFill/>
          <a:ln>
            <a:noFill/>
          </a:ln>
        </p:spPr>
      </p:pic>
      <p:sp>
        <p:nvSpPr>
          <p:cNvPr id="404" name="Google Shape;404;p62"/>
          <p:cNvSpPr>
            <a:spLocks noGrp="1"/>
          </p:cNvSpPr>
          <p:nvPr>
            <p:ph type="pic" idx="6"/>
          </p:nvPr>
        </p:nvSpPr>
        <p:spPr>
          <a:xfrm>
            <a:off x="9100695" y="6136904"/>
            <a:ext cx="1103312" cy="503238"/>
          </a:xfrm>
          <a:prstGeom prst="rect">
            <a:avLst/>
          </a:prstGeom>
          <a:solidFill>
            <a:schemeClr val="lt1"/>
          </a:solidFill>
          <a:ln>
            <a:noFill/>
          </a:ln>
        </p:spPr>
      </p:sp>
    </p:spTree>
  </p:cSld>
  <p:clrMapOvr>
    <a:masterClrMapping/>
  </p:clrMapOvr>
  <p:extLst>
    <p:ext uri="{DCECCB84-F9BA-43D5-87BE-67443E8EF086}">
      <p15:sldGuideLst xmlns:p15="http://schemas.microsoft.com/office/powerpoint/2012/main">
        <p15:guide id="1" orient="horz" pos="3838">
          <p15:clr>
            <a:srgbClr val="9FCC3B"/>
          </p15:clr>
        </p15:guide>
        <p15:guide id="2" orient="horz" pos="4201">
          <p15:clr>
            <a:srgbClr val="9FCC3B"/>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4 x Lessons / Outcomes">
  <p:cSld name="4 x Lessons / Outcomes">
    <p:spTree>
      <p:nvGrpSpPr>
        <p:cNvPr id="1" name="Shape 405"/>
        <p:cNvGrpSpPr/>
        <p:nvPr/>
      </p:nvGrpSpPr>
      <p:grpSpPr>
        <a:xfrm>
          <a:off x="0" y="0"/>
          <a:ext cx="0" cy="0"/>
          <a:chOff x="0" y="0"/>
          <a:chExt cx="0" cy="0"/>
        </a:xfrm>
      </p:grpSpPr>
      <p:sp>
        <p:nvSpPr>
          <p:cNvPr id="406" name="Google Shape;406;p63"/>
          <p:cNvSpPr/>
          <p:nvPr/>
        </p:nvSpPr>
        <p:spPr>
          <a:xfrm>
            <a:off x="-1180728" y="-1191119"/>
            <a:ext cx="7824675" cy="7824675"/>
          </a:xfrm>
          <a:prstGeom prst="ellipse">
            <a:avLst/>
          </a:prstGeom>
          <a:solidFill>
            <a:schemeClr val="accent1">
              <a:alpha val="20000"/>
            </a:schemeClr>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464646"/>
              </a:buClr>
              <a:buSzPts val="1800"/>
              <a:buFont typeface="Century Gothic"/>
              <a:buNone/>
            </a:pPr>
            <a:endParaRPr sz="1800" b="0" i="0" u="none" strike="noStrike" cap="none">
              <a:solidFill>
                <a:srgbClr val="464646"/>
              </a:solidFill>
              <a:latin typeface="Century Gothic"/>
              <a:ea typeface="Century Gothic"/>
              <a:cs typeface="Century Gothic"/>
              <a:sym typeface="Century Gothic"/>
            </a:endParaRPr>
          </a:p>
        </p:txBody>
      </p:sp>
      <p:sp>
        <p:nvSpPr>
          <p:cNvPr id="407" name="Google Shape;407;p63" descr="Textfeld 25"/>
          <p:cNvSpPr/>
          <p:nvPr/>
        </p:nvSpPr>
        <p:spPr>
          <a:xfrm>
            <a:off x="633410" y="3946694"/>
            <a:ext cx="355994" cy="298617"/>
          </a:xfrm>
          <a:prstGeom prst="rect">
            <a:avLst/>
          </a:prstGeom>
          <a:noFill/>
          <a:ln>
            <a:noFill/>
          </a:ln>
        </p:spPr>
        <p:txBody>
          <a:bodyPr spcFirstLastPara="1" wrap="square" lIns="22850" tIns="22850" rIns="22850" bIns="22850" anchor="t" anchorCtr="0">
            <a:noAutofit/>
          </a:bodyPr>
          <a:lstStyle/>
          <a:p>
            <a:pPr marL="0" marR="0" lvl="0" indent="0" algn="r" rtl="0">
              <a:lnSpc>
                <a:spcPct val="100000"/>
              </a:lnSpc>
              <a:spcBef>
                <a:spcPts val="0"/>
              </a:spcBef>
              <a:spcAft>
                <a:spcPts val="0"/>
              </a:spcAft>
              <a:buClr>
                <a:schemeClr val="lt1"/>
              </a:buClr>
              <a:buSzPts val="1300"/>
              <a:buFont typeface="Century Gothic"/>
              <a:buNone/>
            </a:pPr>
            <a:r>
              <a:rPr lang="en-US" sz="1300" b="1" i="0" u="none" strike="noStrike" cap="none">
                <a:solidFill>
                  <a:schemeClr val="lt1"/>
                </a:solidFill>
                <a:latin typeface="Century Gothic"/>
                <a:ea typeface="Century Gothic"/>
                <a:cs typeface="Century Gothic"/>
                <a:sym typeface="Century Gothic"/>
              </a:rPr>
              <a:t>01</a:t>
            </a:r>
            <a:endParaRPr/>
          </a:p>
        </p:txBody>
      </p:sp>
      <p:sp>
        <p:nvSpPr>
          <p:cNvPr id="408" name="Google Shape;408;p63" descr="Textfeld 25"/>
          <p:cNvSpPr/>
          <p:nvPr/>
        </p:nvSpPr>
        <p:spPr>
          <a:xfrm>
            <a:off x="3379425" y="3946441"/>
            <a:ext cx="355994" cy="298617"/>
          </a:xfrm>
          <a:prstGeom prst="rect">
            <a:avLst/>
          </a:prstGeom>
          <a:noFill/>
          <a:ln>
            <a:noFill/>
          </a:ln>
        </p:spPr>
        <p:txBody>
          <a:bodyPr spcFirstLastPara="1" wrap="square" lIns="22850" tIns="22850" rIns="22850" bIns="22850" anchor="t" anchorCtr="0">
            <a:noAutofit/>
          </a:bodyPr>
          <a:lstStyle/>
          <a:p>
            <a:pPr marL="0" marR="0" lvl="0" indent="0" algn="r" rtl="0">
              <a:lnSpc>
                <a:spcPct val="100000"/>
              </a:lnSpc>
              <a:spcBef>
                <a:spcPts val="0"/>
              </a:spcBef>
              <a:spcAft>
                <a:spcPts val="0"/>
              </a:spcAft>
              <a:buClr>
                <a:schemeClr val="lt1"/>
              </a:buClr>
              <a:buSzPts val="1300"/>
              <a:buFont typeface="Century Gothic"/>
              <a:buNone/>
            </a:pPr>
            <a:r>
              <a:rPr lang="en-US" sz="1300" b="1" i="0" u="none" strike="noStrike" cap="none">
                <a:solidFill>
                  <a:schemeClr val="lt1"/>
                </a:solidFill>
                <a:latin typeface="Century Gothic"/>
                <a:ea typeface="Century Gothic"/>
                <a:cs typeface="Century Gothic"/>
                <a:sym typeface="Century Gothic"/>
              </a:rPr>
              <a:t>02</a:t>
            </a:r>
            <a:endParaRPr/>
          </a:p>
        </p:txBody>
      </p:sp>
      <p:sp>
        <p:nvSpPr>
          <p:cNvPr id="409" name="Google Shape;409;p63" descr="Textfeld 25"/>
          <p:cNvSpPr/>
          <p:nvPr/>
        </p:nvSpPr>
        <p:spPr>
          <a:xfrm>
            <a:off x="6107835" y="3946441"/>
            <a:ext cx="355994" cy="298617"/>
          </a:xfrm>
          <a:prstGeom prst="rect">
            <a:avLst/>
          </a:prstGeom>
          <a:noFill/>
          <a:ln>
            <a:noFill/>
          </a:ln>
        </p:spPr>
        <p:txBody>
          <a:bodyPr spcFirstLastPara="1" wrap="square" lIns="22850" tIns="22850" rIns="22850" bIns="22850" anchor="t" anchorCtr="0">
            <a:noAutofit/>
          </a:bodyPr>
          <a:lstStyle/>
          <a:p>
            <a:pPr marL="0" marR="0" lvl="0" indent="0" algn="r" rtl="0">
              <a:lnSpc>
                <a:spcPct val="100000"/>
              </a:lnSpc>
              <a:spcBef>
                <a:spcPts val="0"/>
              </a:spcBef>
              <a:spcAft>
                <a:spcPts val="0"/>
              </a:spcAft>
              <a:buClr>
                <a:schemeClr val="lt1"/>
              </a:buClr>
              <a:buSzPts val="1300"/>
              <a:buFont typeface="Century Gothic"/>
              <a:buNone/>
            </a:pPr>
            <a:r>
              <a:rPr lang="en-US" sz="1300" b="1" i="0" u="none" strike="noStrike" cap="none">
                <a:solidFill>
                  <a:schemeClr val="lt1"/>
                </a:solidFill>
                <a:latin typeface="Century Gothic"/>
                <a:ea typeface="Century Gothic"/>
                <a:cs typeface="Century Gothic"/>
                <a:sym typeface="Century Gothic"/>
              </a:rPr>
              <a:t>03</a:t>
            </a:r>
            <a:endParaRPr/>
          </a:p>
        </p:txBody>
      </p:sp>
      <p:sp>
        <p:nvSpPr>
          <p:cNvPr id="410" name="Google Shape;410;p63"/>
          <p:cNvSpPr txBox="1">
            <a:spLocks noGrp="1"/>
          </p:cNvSpPr>
          <p:nvPr>
            <p:ph type="body" idx="1"/>
          </p:nvPr>
        </p:nvSpPr>
        <p:spPr>
          <a:xfrm>
            <a:off x="992621" y="4241271"/>
            <a:ext cx="2265362" cy="8969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700"/>
              <a:buFont typeface="Arial"/>
              <a:buNone/>
              <a:defRPr sz="17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411" name="Google Shape;411;p63"/>
          <p:cNvSpPr txBox="1">
            <a:spLocks noGrp="1"/>
          </p:cNvSpPr>
          <p:nvPr>
            <p:ph type="body" idx="2"/>
          </p:nvPr>
        </p:nvSpPr>
        <p:spPr>
          <a:xfrm>
            <a:off x="3734877" y="4247559"/>
            <a:ext cx="2265362" cy="8969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700"/>
              <a:buFont typeface="Arial"/>
              <a:buNone/>
              <a:defRPr sz="17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412" name="Google Shape;412;p63"/>
          <p:cNvSpPr txBox="1">
            <a:spLocks noGrp="1"/>
          </p:cNvSpPr>
          <p:nvPr>
            <p:ph type="body" idx="3"/>
          </p:nvPr>
        </p:nvSpPr>
        <p:spPr>
          <a:xfrm>
            <a:off x="6460265" y="4241271"/>
            <a:ext cx="2265362" cy="8969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700"/>
              <a:buFont typeface="Arial"/>
              <a:buNone/>
              <a:defRPr sz="17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413" name="Google Shape;413;p63" descr="Textfeld 25"/>
          <p:cNvSpPr/>
          <p:nvPr/>
        </p:nvSpPr>
        <p:spPr>
          <a:xfrm>
            <a:off x="8847069" y="3946441"/>
            <a:ext cx="355994" cy="298617"/>
          </a:xfrm>
          <a:prstGeom prst="rect">
            <a:avLst/>
          </a:prstGeom>
          <a:noFill/>
          <a:ln>
            <a:noFill/>
          </a:ln>
        </p:spPr>
        <p:txBody>
          <a:bodyPr spcFirstLastPara="1" wrap="square" lIns="22850" tIns="22850" rIns="22850" bIns="22850" anchor="t" anchorCtr="0">
            <a:noAutofit/>
          </a:bodyPr>
          <a:lstStyle/>
          <a:p>
            <a:pPr marL="0" marR="0" lvl="0" indent="0" algn="r" rtl="0">
              <a:lnSpc>
                <a:spcPct val="100000"/>
              </a:lnSpc>
              <a:spcBef>
                <a:spcPts val="0"/>
              </a:spcBef>
              <a:spcAft>
                <a:spcPts val="0"/>
              </a:spcAft>
              <a:buClr>
                <a:schemeClr val="lt1"/>
              </a:buClr>
              <a:buSzPts val="1300"/>
              <a:buFont typeface="Century Gothic"/>
              <a:buNone/>
            </a:pPr>
            <a:r>
              <a:rPr lang="en-US" sz="1300" b="1" i="0" u="none" strike="noStrike" cap="none">
                <a:solidFill>
                  <a:schemeClr val="lt1"/>
                </a:solidFill>
                <a:latin typeface="Century Gothic"/>
                <a:ea typeface="Century Gothic"/>
                <a:cs typeface="Century Gothic"/>
                <a:sym typeface="Century Gothic"/>
              </a:rPr>
              <a:t>04</a:t>
            </a:r>
            <a:endParaRPr sz="1300" b="1" i="0" u="none" strike="noStrike" cap="none">
              <a:solidFill>
                <a:schemeClr val="lt1"/>
              </a:solidFill>
              <a:latin typeface="Century Gothic"/>
              <a:ea typeface="Century Gothic"/>
              <a:cs typeface="Century Gothic"/>
              <a:sym typeface="Century Gothic"/>
            </a:endParaRPr>
          </a:p>
        </p:txBody>
      </p:sp>
      <p:sp>
        <p:nvSpPr>
          <p:cNvPr id="414" name="Google Shape;414;p63"/>
          <p:cNvSpPr txBox="1">
            <a:spLocks noGrp="1"/>
          </p:cNvSpPr>
          <p:nvPr>
            <p:ph type="body" idx="4"/>
          </p:nvPr>
        </p:nvSpPr>
        <p:spPr>
          <a:xfrm>
            <a:off x="9199499" y="4241271"/>
            <a:ext cx="2265362" cy="8969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700"/>
              <a:buFont typeface="Arial"/>
              <a:buNone/>
              <a:defRPr sz="17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415" name="Google Shape;415;p63"/>
          <p:cNvSpPr txBox="1">
            <a:spLocks noGrp="1"/>
          </p:cNvSpPr>
          <p:nvPr>
            <p:ph type="body" idx="5"/>
          </p:nvPr>
        </p:nvSpPr>
        <p:spPr>
          <a:xfrm>
            <a:off x="550863" y="1019669"/>
            <a:ext cx="11090275" cy="6091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pic>
        <p:nvPicPr>
          <p:cNvPr id="416" name="Google Shape;416;p63"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417" name="Google Shape;417;p63"/>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418" name="Google Shape;418;p63"/>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419" name="Google Shape;419;p63"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420" name="Google Shape;420;p63"/>
          <p:cNvSpPr>
            <a:spLocks noGrp="1"/>
          </p:cNvSpPr>
          <p:nvPr>
            <p:ph type="pic" idx="6"/>
          </p:nvPr>
        </p:nvSpPr>
        <p:spPr>
          <a:xfrm>
            <a:off x="1699697" y="301625"/>
            <a:ext cx="1103312" cy="503238"/>
          </a:xfrm>
          <a:prstGeom prst="rect">
            <a:avLst/>
          </a:prstGeom>
          <a:solidFill>
            <a:schemeClr val="lt1"/>
          </a:solidFill>
          <a:ln>
            <a:noFill/>
          </a:ln>
        </p:spPr>
      </p:sp>
    </p:spTree>
  </p:cSld>
  <p:clrMapOvr>
    <a:masterClrMapping/>
  </p:clrMapOvr>
  <p:extLst>
    <p:ext uri="{DCECCB84-F9BA-43D5-87BE-67443E8EF086}">
      <p15:sldGuideLst xmlns:p15="http://schemas.microsoft.com/office/powerpoint/2012/main">
        <p15:guide id="1" orient="horz" pos="102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8 x Lessons / Outcomes">
  <p:cSld name="8 x Lessons / Outcomes">
    <p:spTree>
      <p:nvGrpSpPr>
        <p:cNvPr id="1" name="Shape 421"/>
        <p:cNvGrpSpPr/>
        <p:nvPr/>
      </p:nvGrpSpPr>
      <p:grpSpPr>
        <a:xfrm>
          <a:off x="0" y="0"/>
          <a:ext cx="0" cy="0"/>
          <a:chOff x="0" y="0"/>
          <a:chExt cx="0" cy="0"/>
        </a:xfrm>
      </p:grpSpPr>
      <p:pic>
        <p:nvPicPr>
          <p:cNvPr id="422" name="Google Shape;422;p64"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423" name="Google Shape;423;p64"/>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424" name="Google Shape;424;p64"/>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425" name="Google Shape;425;p64"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426" name="Google Shape;426;p64" descr="Textfeld 25"/>
          <p:cNvSpPr/>
          <p:nvPr/>
        </p:nvSpPr>
        <p:spPr>
          <a:xfrm>
            <a:off x="633410" y="2794359"/>
            <a:ext cx="355994" cy="298617"/>
          </a:xfrm>
          <a:prstGeom prst="rect">
            <a:avLst/>
          </a:prstGeom>
          <a:noFill/>
          <a:ln>
            <a:noFill/>
          </a:ln>
        </p:spPr>
        <p:txBody>
          <a:bodyPr spcFirstLastPara="1" wrap="square" lIns="22850" tIns="22850" rIns="22850" bIns="22850" anchor="t" anchorCtr="0">
            <a:noAutofit/>
          </a:bodyPr>
          <a:lstStyle/>
          <a:p>
            <a:pPr marL="0" marR="0" lvl="0" indent="0" algn="r" rtl="0">
              <a:lnSpc>
                <a:spcPct val="100000"/>
              </a:lnSpc>
              <a:spcBef>
                <a:spcPts val="0"/>
              </a:spcBef>
              <a:spcAft>
                <a:spcPts val="0"/>
              </a:spcAft>
              <a:buClr>
                <a:schemeClr val="lt1"/>
              </a:buClr>
              <a:buSzPts val="1300"/>
              <a:buFont typeface="Century Gothic"/>
              <a:buNone/>
            </a:pPr>
            <a:r>
              <a:rPr lang="en-US" sz="1300" b="1" i="0" u="none" strike="noStrike" cap="none">
                <a:solidFill>
                  <a:schemeClr val="lt1"/>
                </a:solidFill>
                <a:latin typeface="Century Gothic"/>
                <a:ea typeface="Century Gothic"/>
                <a:cs typeface="Century Gothic"/>
                <a:sym typeface="Century Gothic"/>
              </a:rPr>
              <a:t>01</a:t>
            </a:r>
            <a:endParaRPr/>
          </a:p>
        </p:txBody>
      </p:sp>
      <p:sp>
        <p:nvSpPr>
          <p:cNvPr id="427" name="Google Shape;427;p64" descr="Textfeld 25"/>
          <p:cNvSpPr/>
          <p:nvPr/>
        </p:nvSpPr>
        <p:spPr>
          <a:xfrm>
            <a:off x="3379425" y="2794106"/>
            <a:ext cx="355994" cy="298617"/>
          </a:xfrm>
          <a:prstGeom prst="rect">
            <a:avLst/>
          </a:prstGeom>
          <a:noFill/>
          <a:ln>
            <a:noFill/>
          </a:ln>
        </p:spPr>
        <p:txBody>
          <a:bodyPr spcFirstLastPara="1" wrap="square" lIns="22850" tIns="22850" rIns="22850" bIns="22850" anchor="t" anchorCtr="0">
            <a:noAutofit/>
          </a:bodyPr>
          <a:lstStyle/>
          <a:p>
            <a:pPr marL="0" marR="0" lvl="0" indent="0" algn="r" rtl="0">
              <a:lnSpc>
                <a:spcPct val="100000"/>
              </a:lnSpc>
              <a:spcBef>
                <a:spcPts val="0"/>
              </a:spcBef>
              <a:spcAft>
                <a:spcPts val="0"/>
              </a:spcAft>
              <a:buClr>
                <a:schemeClr val="lt1"/>
              </a:buClr>
              <a:buSzPts val="1300"/>
              <a:buFont typeface="Century Gothic"/>
              <a:buNone/>
            </a:pPr>
            <a:r>
              <a:rPr lang="en-US" sz="1300" b="1" i="0" u="none" strike="noStrike" cap="none">
                <a:solidFill>
                  <a:schemeClr val="lt1"/>
                </a:solidFill>
                <a:latin typeface="Century Gothic"/>
                <a:ea typeface="Century Gothic"/>
                <a:cs typeface="Century Gothic"/>
                <a:sym typeface="Century Gothic"/>
              </a:rPr>
              <a:t>02</a:t>
            </a:r>
            <a:endParaRPr/>
          </a:p>
        </p:txBody>
      </p:sp>
      <p:sp>
        <p:nvSpPr>
          <p:cNvPr id="428" name="Google Shape;428;p64" descr="Textfeld 25"/>
          <p:cNvSpPr/>
          <p:nvPr/>
        </p:nvSpPr>
        <p:spPr>
          <a:xfrm>
            <a:off x="6107835" y="2794106"/>
            <a:ext cx="355994" cy="298617"/>
          </a:xfrm>
          <a:prstGeom prst="rect">
            <a:avLst/>
          </a:prstGeom>
          <a:noFill/>
          <a:ln>
            <a:noFill/>
          </a:ln>
        </p:spPr>
        <p:txBody>
          <a:bodyPr spcFirstLastPara="1" wrap="square" lIns="22850" tIns="22850" rIns="22850" bIns="22850" anchor="t" anchorCtr="0">
            <a:noAutofit/>
          </a:bodyPr>
          <a:lstStyle/>
          <a:p>
            <a:pPr marL="0" marR="0" lvl="0" indent="0" algn="r" rtl="0">
              <a:lnSpc>
                <a:spcPct val="100000"/>
              </a:lnSpc>
              <a:spcBef>
                <a:spcPts val="0"/>
              </a:spcBef>
              <a:spcAft>
                <a:spcPts val="0"/>
              </a:spcAft>
              <a:buClr>
                <a:schemeClr val="lt1"/>
              </a:buClr>
              <a:buSzPts val="1300"/>
              <a:buFont typeface="Century Gothic"/>
              <a:buNone/>
            </a:pPr>
            <a:r>
              <a:rPr lang="en-US" sz="1300" b="1" i="0" u="none" strike="noStrike" cap="none">
                <a:solidFill>
                  <a:schemeClr val="lt1"/>
                </a:solidFill>
                <a:latin typeface="Century Gothic"/>
                <a:ea typeface="Century Gothic"/>
                <a:cs typeface="Century Gothic"/>
                <a:sym typeface="Century Gothic"/>
              </a:rPr>
              <a:t>03</a:t>
            </a:r>
            <a:endParaRPr/>
          </a:p>
        </p:txBody>
      </p:sp>
      <p:sp>
        <p:nvSpPr>
          <p:cNvPr id="429" name="Google Shape;429;p64"/>
          <p:cNvSpPr txBox="1">
            <a:spLocks noGrp="1"/>
          </p:cNvSpPr>
          <p:nvPr>
            <p:ph type="body" idx="1"/>
          </p:nvPr>
        </p:nvSpPr>
        <p:spPr>
          <a:xfrm>
            <a:off x="992621" y="3088936"/>
            <a:ext cx="2265362" cy="8969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700"/>
              <a:buFont typeface="Arial"/>
              <a:buNone/>
              <a:defRPr sz="17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430" name="Google Shape;430;p64"/>
          <p:cNvSpPr txBox="1">
            <a:spLocks noGrp="1"/>
          </p:cNvSpPr>
          <p:nvPr>
            <p:ph type="body" idx="2"/>
          </p:nvPr>
        </p:nvSpPr>
        <p:spPr>
          <a:xfrm>
            <a:off x="3734877" y="3095224"/>
            <a:ext cx="2265362" cy="8969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700"/>
              <a:buFont typeface="Arial"/>
              <a:buNone/>
              <a:defRPr sz="17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431" name="Google Shape;431;p64"/>
          <p:cNvSpPr txBox="1">
            <a:spLocks noGrp="1"/>
          </p:cNvSpPr>
          <p:nvPr>
            <p:ph type="body" idx="3"/>
          </p:nvPr>
        </p:nvSpPr>
        <p:spPr>
          <a:xfrm>
            <a:off x="6460265" y="3088936"/>
            <a:ext cx="2265362" cy="8969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700"/>
              <a:buFont typeface="Arial"/>
              <a:buNone/>
              <a:defRPr sz="17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432" name="Google Shape;432;p64" descr="Textfeld 25"/>
          <p:cNvSpPr/>
          <p:nvPr/>
        </p:nvSpPr>
        <p:spPr>
          <a:xfrm>
            <a:off x="8847069" y="2794106"/>
            <a:ext cx="355994" cy="298617"/>
          </a:xfrm>
          <a:prstGeom prst="rect">
            <a:avLst/>
          </a:prstGeom>
          <a:noFill/>
          <a:ln>
            <a:noFill/>
          </a:ln>
        </p:spPr>
        <p:txBody>
          <a:bodyPr spcFirstLastPara="1" wrap="square" lIns="22850" tIns="22850" rIns="22850" bIns="22850" anchor="t" anchorCtr="0">
            <a:noAutofit/>
          </a:bodyPr>
          <a:lstStyle/>
          <a:p>
            <a:pPr marL="0" marR="0" lvl="0" indent="0" algn="r" rtl="0">
              <a:lnSpc>
                <a:spcPct val="100000"/>
              </a:lnSpc>
              <a:spcBef>
                <a:spcPts val="0"/>
              </a:spcBef>
              <a:spcAft>
                <a:spcPts val="0"/>
              </a:spcAft>
              <a:buClr>
                <a:schemeClr val="lt1"/>
              </a:buClr>
              <a:buSzPts val="1300"/>
              <a:buFont typeface="Century Gothic"/>
              <a:buNone/>
            </a:pPr>
            <a:r>
              <a:rPr lang="en-US" sz="1300" b="1" i="0" u="none" strike="noStrike" cap="none">
                <a:solidFill>
                  <a:schemeClr val="lt1"/>
                </a:solidFill>
                <a:latin typeface="Century Gothic"/>
                <a:ea typeface="Century Gothic"/>
                <a:cs typeface="Century Gothic"/>
                <a:sym typeface="Century Gothic"/>
              </a:rPr>
              <a:t>04</a:t>
            </a:r>
            <a:endParaRPr sz="1300" b="1" i="0" u="none" strike="noStrike" cap="none">
              <a:solidFill>
                <a:schemeClr val="lt1"/>
              </a:solidFill>
              <a:latin typeface="Century Gothic"/>
              <a:ea typeface="Century Gothic"/>
              <a:cs typeface="Century Gothic"/>
              <a:sym typeface="Century Gothic"/>
            </a:endParaRPr>
          </a:p>
        </p:txBody>
      </p:sp>
      <p:sp>
        <p:nvSpPr>
          <p:cNvPr id="433" name="Google Shape;433;p64"/>
          <p:cNvSpPr txBox="1">
            <a:spLocks noGrp="1"/>
          </p:cNvSpPr>
          <p:nvPr>
            <p:ph type="body" idx="4"/>
          </p:nvPr>
        </p:nvSpPr>
        <p:spPr>
          <a:xfrm>
            <a:off x="9199499" y="3088936"/>
            <a:ext cx="2265362" cy="8969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700"/>
              <a:buFont typeface="Arial"/>
              <a:buNone/>
              <a:defRPr sz="17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434" name="Google Shape;434;p64" descr="Textfeld 25"/>
          <p:cNvSpPr/>
          <p:nvPr/>
        </p:nvSpPr>
        <p:spPr>
          <a:xfrm>
            <a:off x="633410" y="4708000"/>
            <a:ext cx="355994" cy="298617"/>
          </a:xfrm>
          <a:prstGeom prst="rect">
            <a:avLst/>
          </a:prstGeom>
          <a:noFill/>
          <a:ln>
            <a:noFill/>
          </a:ln>
        </p:spPr>
        <p:txBody>
          <a:bodyPr spcFirstLastPara="1" wrap="square" lIns="22850" tIns="22850" rIns="22850" bIns="22850" anchor="t" anchorCtr="0">
            <a:noAutofit/>
          </a:bodyPr>
          <a:lstStyle/>
          <a:p>
            <a:pPr marL="0" marR="0" lvl="0" indent="0" algn="r" rtl="0">
              <a:lnSpc>
                <a:spcPct val="100000"/>
              </a:lnSpc>
              <a:spcBef>
                <a:spcPts val="0"/>
              </a:spcBef>
              <a:spcAft>
                <a:spcPts val="0"/>
              </a:spcAft>
              <a:buClr>
                <a:schemeClr val="lt1"/>
              </a:buClr>
              <a:buSzPts val="1300"/>
              <a:buFont typeface="Century Gothic"/>
              <a:buNone/>
            </a:pPr>
            <a:r>
              <a:rPr lang="en-US" sz="1300" b="1" i="0" u="none" strike="noStrike" cap="none">
                <a:solidFill>
                  <a:schemeClr val="lt1"/>
                </a:solidFill>
                <a:latin typeface="Century Gothic"/>
                <a:ea typeface="Century Gothic"/>
                <a:cs typeface="Century Gothic"/>
                <a:sym typeface="Century Gothic"/>
              </a:rPr>
              <a:t>05</a:t>
            </a:r>
            <a:endParaRPr sz="1300" b="1" i="0" u="none" strike="noStrike" cap="none">
              <a:solidFill>
                <a:schemeClr val="lt1"/>
              </a:solidFill>
              <a:latin typeface="Century Gothic"/>
              <a:ea typeface="Century Gothic"/>
              <a:cs typeface="Century Gothic"/>
              <a:sym typeface="Century Gothic"/>
            </a:endParaRPr>
          </a:p>
        </p:txBody>
      </p:sp>
      <p:sp>
        <p:nvSpPr>
          <p:cNvPr id="435" name="Google Shape;435;p64" descr="Textfeld 25"/>
          <p:cNvSpPr/>
          <p:nvPr/>
        </p:nvSpPr>
        <p:spPr>
          <a:xfrm>
            <a:off x="3379425" y="4707747"/>
            <a:ext cx="355994" cy="298617"/>
          </a:xfrm>
          <a:prstGeom prst="rect">
            <a:avLst/>
          </a:prstGeom>
          <a:noFill/>
          <a:ln>
            <a:noFill/>
          </a:ln>
        </p:spPr>
        <p:txBody>
          <a:bodyPr spcFirstLastPara="1" wrap="square" lIns="22850" tIns="22850" rIns="22850" bIns="22850" anchor="t" anchorCtr="0">
            <a:noAutofit/>
          </a:bodyPr>
          <a:lstStyle/>
          <a:p>
            <a:pPr marL="0" marR="0" lvl="0" indent="0" algn="r" rtl="0">
              <a:lnSpc>
                <a:spcPct val="100000"/>
              </a:lnSpc>
              <a:spcBef>
                <a:spcPts val="0"/>
              </a:spcBef>
              <a:spcAft>
                <a:spcPts val="0"/>
              </a:spcAft>
              <a:buClr>
                <a:schemeClr val="lt1"/>
              </a:buClr>
              <a:buSzPts val="1300"/>
              <a:buFont typeface="Century Gothic"/>
              <a:buNone/>
            </a:pPr>
            <a:r>
              <a:rPr lang="en-US" sz="1300" b="1" i="0" u="none" strike="noStrike" cap="none">
                <a:solidFill>
                  <a:schemeClr val="lt1"/>
                </a:solidFill>
                <a:latin typeface="Century Gothic"/>
                <a:ea typeface="Century Gothic"/>
                <a:cs typeface="Century Gothic"/>
                <a:sym typeface="Century Gothic"/>
              </a:rPr>
              <a:t>06</a:t>
            </a:r>
            <a:endParaRPr sz="1300" b="1" i="0" u="none" strike="noStrike" cap="none">
              <a:solidFill>
                <a:schemeClr val="lt1"/>
              </a:solidFill>
              <a:latin typeface="Century Gothic"/>
              <a:ea typeface="Century Gothic"/>
              <a:cs typeface="Century Gothic"/>
              <a:sym typeface="Century Gothic"/>
            </a:endParaRPr>
          </a:p>
        </p:txBody>
      </p:sp>
      <p:sp>
        <p:nvSpPr>
          <p:cNvPr id="436" name="Google Shape;436;p64" descr="Textfeld 25"/>
          <p:cNvSpPr/>
          <p:nvPr/>
        </p:nvSpPr>
        <p:spPr>
          <a:xfrm>
            <a:off x="6107835" y="4707747"/>
            <a:ext cx="355994" cy="298617"/>
          </a:xfrm>
          <a:prstGeom prst="rect">
            <a:avLst/>
          </a:prstGeom>
          <a:noFill/>
          <a:ln>
            <a:noFill/>
          </a:ln>
        </p:spPr>
        <p:txBody>
          <a:bodyPr spcFirstLastPara="1" wrap="square" lIns="22850" tIns="22850" rIns="22850" bIns="22850" anchor="t" anchorCtr="0">
            <a:noAutofit/>
          </a:bodyPr>
          <a:lstStyle/>
          <a:p>
            <a:pPr marL="0" marR="0" lvl="0" indent="0" algn="r" rtl="0">
              <a:lnSpc>
                <a:spcPct val="100000"/>
              </a:lnSpc>
              <a:spcBef>
                <a:spcPts val="0"/>
              </a:spcBef>
              <a:spcAft>
                <a:spcPts val="0"/>
              </a:spcAft>
              <a:buClr>
                <a:schemeClr val="lt1"/>
              </a:buClr>
              <a:buSzPts val="1300"/>
              <a:buFont typeface="Century Gothic"/>
              <a:buNone/>
            </a:pPr>
            <a:r>
              <a:rPr lang="en-US" sz="1300" b="1" i="0" u="none" strike="noStrike" cap="none">
                <a:solidFill>
                  <a:schemeClr val="lt1"/>
                </a:solidFill>
                <a:latin typeface="Century Gothic"/>
                <a:ea typeface="Century Gothic"/>
                <a:cs typeface="Century Gothic"/>
                <a:sym typeface="Century Gothic"/>
              </a:rPr>
              <a:t>07</a:t>
            </a:r>
            <a:endParaRPr sz="1300" b="1" i="0" u="none" strike="noStrike" cap="none">
              <a:solidFill>
                <a:schemeClr val="lt1"/>
              </a:solidFill>
              <a:latin typeface="Century Gothic"/>
              <a:ea typeface="Century Gothic"/>
              <a:cs typeface="Century Gothic"/>
              <a:sym typeface="Century Gothic"/>
            </a:endParaRPr>
          </a:p>
        </p:txBody>
      </p:sp>
      <p:sp>
        <p:nvSpPr>
          <p:cNvPr id="437" name="Google Shape;437;p64"/>
          <p:cNvSpPr txBox="1">
            <a:spLocks noGrp="1"/>
          </p:cNvSpPr>
          <p:nvPr>
            <p:ph type="body" idx="5"/>
          </p:nvPr>
        </p:nvSpPr>
        <p:spPr>
          <a:xfrm>
            <a:off x="992621" y="5002577"/>
            <a:ext cx="2265362" cy="8969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700"/>
              <a:buFont typeface="Arial"/>
              <a:buNone/>
              <a:defRPr sz="17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438" name="Google Shape;438;p64"/>
          <p:cNvSpPr txBox="1">
            <a:spLocks noGrp="1"/>
          </p:cNvSpPr>
          <p:nvPr>
            <p:ph type="body" idx="6"/>
          </p:nvPr>
        </p:nvSpPr>
        <p:spPr>
          <a:xfrm>
            <a:off x="3734877" y="5008865"/>
            <a:ext cx="2265362" cy="8969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700"/>
              <a:buFont typeface="Arial"/>
              <a:buNone/>
              <a:defRPr sz="17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439" name="Google Shape;439;p64"/>
          <p:cNvSpPr txBox="1">
            <a:spLocks noGrp="1"/>
          </p:cNvSpPr>
          <p:nvPr>
            <p:ph type="body" idx="7"/>
          </p:nvPr>
        </p:nvSpPr>
        <p:spPr>
          <a:xfrm>
            <a:off x="6460265" y="5002577"/>
            <a:ext cx="2265362" cy="8969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700"/>
              <a:buFont typeface="Arial"/>
              <a:buNone/>
              <a:defRPr sz="17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440" name="Google Shape;440;p64" descr="Textfeld 25"/>
          <p:cNvSpPr/>
          <p:nvPr/>
        </p:nvSpPr>
        <p:spPr>
          <a:xfrm>
            <a:off x="8847069" y="4707747"/>
            <a:ext cx="355994" cy="298617"/>
          </a:xfrm>
          <a:prstGeom prst="rect">
            <a:avLst/>
          </a:prstGeom>
          <a:noFill/>
          <a:ln>
            <a:noFill/>
          </a:ln>
        </p:spPr>
        <p:txBody>
          <a:bodyPr spcFirstLastPara="1" wrap="square" lIns="22850" tIns="22850" rIns="22850" bIns="22850" anchor="t" anchorCtr="0">
            <a:noAutofit/>
          </a:bodyPr>
          <a:lstStyle/>
          <a:p>
            <a:pPr marL="0" marR="0" lvl="0" indent="0" algn="r" rtl="0">
              <a:lnSpc>
                <a:spcPct val="100000"/>
              </a:lnSpc>
              <a:spcBef>
                <a:spcPts val="0"/>
              </a:spcBef>
              <a:spcAft>
                <a:spcPts val="0"/>
              </a:spcAft>
              <a:buClr>
                <a:schemeClr val="lt1"/>
              </a:buClr>
              <a:buSzPts val="1300"/>
              <a:buFont typeface="Century Gothic"/>
              <a:buNone/>
            </a:pPr>
            <a:r>
              <a:rPr lang="en-US" sz="1300" b="1" i="0" u="none" strike="noStrike" cap="none">
                <a:solidFill>
                  <a:schemeClr val="lt1"/>
                </a:solidFill>
                <a:latin typeface="Century Gothic"/>
                <a:ea typeface="Century Gothic"/>
                <a:cs typeface="Century Gothic"/>
                <a:sym typeface="Century Gothic"/>
              </a:rPr>
              <a:t>08</a:t>
            </a:r>
            <a:endParaRPr sz="1300" b="1" i="0" u="none" strike="noStrike" cap="none">
              <a:solidFill>
                <a:schemeClr val="lt1"/>
              </a:solidFill>
              <a:latin typeface="Century Gothic"/>
              <a:ea typeface="Century Gothic"/>
              <a:cs typeface="Century Gothic"/>
              <a:sym typeface="Century Gothic"/>
            </a:endParaRPr>
          </a:p>
        </p:txBody>
      </p:sp>
      <p:sp>
        <p:nvSpPr>
          <p:cNvPr id="441" name="Google Shape;441;p64"/>
          <p:cNvSpPr txBox="1">
            <a:spLocks noGrp="1"/>
          </p:cNvSpPr>
          <p:nvPr>
            <p:ph type="body" idx="8"/>
          </p:nvPr>
        </p:nvSpPr>
        <p:spPr>
          <a:xfrm>
            <a:off x="9199499" y="5002577"/>
            <a:ext cx="2265362" cy="8969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700"/>
              <a:buFont typeface="Arial"/>
              <a:buNone/>
              <a:defRPr sz="17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442" name="Google Shape;442;p64"/>
          <p:cNvSpPr>
            <a:spLocks noGrp="1"/>
          </p:cNvSpPr>
          <p:nvPr>
            <p:ph type="pic" idx="9"/>
          </p:nvPr>
        </p:nvSpPr>
        <p:spPr>
          <a:xfrm>
            <a:off x="1699697" y="301625"/>
            <a:ext cx="1103312" cy="503238"/>
          </a:xfrm>
          <a:prstGeom prst="rect">
            <a:avLst/>
          </a:prstGeom>
          <a:solidFill>
            <a:schemeClr val="lt1"/>
          </a:solidFill>
          <a:ln>
            <a:noFill/>
          </a:ln>
        </p:spPr>
      </p:sp>
      <p:sp>
        <p:nvSpPr>
          <p:cNvPr id="443" name="Google Shape;443;p64"/>
          <p:cNvSpPr txBox="1">
            <a:spLocks noGrp="1"/>
          </p:cNvSpPr>
          <p:nvPr>
            <p:ph type="body" idx="13"/>
          </p:nvPr>
        </p:nvSpPr>
        <p:spPr>
          <a:xfrm>
            <a:off x="550863" y="1019432"/>
            <a:ext cx="11090275" cy="60934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Tree>
  </p:cSld>
  <p:clrMapOvr>
    <a:masterClrMapping/>
  </p:clrMapOvr>
  <p:extLst>
    <p:ext uri="{DCECCB84-F9BA-43D5-87BE-67443E8EF086}">
      <p15:sldGuideLst xmlns:p15="http://schemas.microsoft.com/office/powerpoint/2012/main">
        <p15:guide id="1" orient="horz" pos="102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Learning outcomes">
  <p:cSld name="Learning outcomes">
    <p:spTree>
      <p:nvGrpSpPr>
        <p:cNvPr id="1" name="Shape 444"/>
        <p:cNvGrpSpPr/>
        <p:nvPr/>
      </p:nvGrpSpPr>
      <p:grpSpPr>
        <a:xfrm>
          <a:off x="0" y="0"/>
          <a:ext cx="0" cy="0"/>
          <a:chOff x="0" y="0"/>
          <a:chExt cx="0" cy="0"/>
        </a:xfrm>
      </p:grpSpPr>
      <p:sp>
        <p:nvSpPr>
          <p:cNvPr id="445" name="Google Shape;445;p65"/>
          <p:cNvSpPr txBox="1">
            <a:spLocks noGrp="1"/>
          </p:cNvSpPr>
          <p:nvPr>
            <p:ph type="body" idx="1"/>
          </p:nvPr>
        </p:nvSpPr>
        <p:spPr>
          <a:xfrm>
            <a:off x="550863" y="1773239"/>
            <a:ext cx="11049131" cy="45720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20000"/>
              </a:lnSpc>
              <a:spcBef>
                <a:spcPts val="1000"/>
              </a:spcBef>
              <a:spcAft>
                <a:spcPts val="0"/>
              </a:spcAft>
              <a:buClr>
                <a:schemeClr val="lt1"/>
              </a:buClr>
              <a:buSzPts val="2000"/>
              <a:buFont typeface="Century Gothic"/>
              <a:buAutoNum type="arabicPeriod"/>
              <a:defRPr sz="2000" b="0" i="0" u="none" strike="noStrike" cap="none">
                <a:solidFill>
                  <a:schemeClr val="lt1"/>
                </a:solidFill>
                <a:latin typeface="Century Gothic"/>
                <a:ea typeface="Century Gothic"/>
                <a:cs typeface="Century Gothic"/>
                <a:sym typeface="Century Gothic"/>
              </a:defRPr>
            </a:lvl1pPr>
            <a:lvl2pPr marL="914400" marR="0" lvl="1"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2pPr>
            <a:lvl3pPr marL="1371600" marR="0" lvl="2"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pic>
        <p:nvPicPr>
          <p:cNvPr id="446" name="Google Shape;446;p65"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447" name="Google Shape;447;p65"/>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448" name="Google Shape;448;p65"/>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449" name="Google Shape;449;p65"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450" name="Google Shape;450;p65"/>
          <p:cNvSpPr>
            <a:spLocks noGrp="1"/>
          </p:cNvSpPr>
          <p:nvPr>
            <p:ph type="pic" idx="2"/>
          </p:nvPr>
        </p:nvSpPr>
        <p:spPr>
          <a:xfrm>
            <a:off x="1699697" y="301625"/>
            <a:ext cx="1103312" cy="503238"/>
          </a:xfrm>
          <a:prstGeom prst="rect">
            <a:avLst/>
          </a:prstGeom>
          <a:solidFill>
            <a:schemeClr val="lt1"/>
          </a:solidFill>
          <a:ln>
            <a:noFill/>
          </a:ln>
        </p:spPr>
      </p:sp>
      <p:sp>
        <p:nvSpPr>
          <p:cNvPr id="451" name="Google Shape;451;p65"/>
          <p:cNvSpPr txBox="1">
            <a:spLocks noGrp="1"/>
          </p:cNvSpPr>
          <p:nvPr>
            <p:ph type="body" idx="3"/>
          </p:nvPr>
        </p:nvSpPr>
        <p:spPr>
          <a:xfrm>
            <a:off x="550863" y="1019669"/>
            <a:ext cx="11090275" cy="60910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Tree>
  </p:cSld>
  <p:clrMapOvr>
    <a:masterClrMapping/>
  </p:clrMapOvr>
  <p:extLst>
    <p:ext uri="{DCECCB84-F9BA-43D5-87BE-67443E8EF086}">
      <p15:sldGuideLst xmlns:p15="http://schemas.microsoft.com/office/powerpoint/2012/main">
        <p15:guide id="1" orient="horz" pos="1026">
          <p15:clr>
            <a:srgbClr val="FBAE40"/>
          </p15:clr>
        </p15:guide>
        <p15:guide id="2" orient="horz" pos="111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erson / Company Bio">
  <p:cSld name="Person / Company Bio">
    <p:bg>
      <p:bgPr>
        <a:solidFill>
          <a:schemeClr val="lt1"/>
        </a:solidFill>
        <a:effectLst/>
      </p:bgPr>
    </p:bg>
    <p:spTree>
      <p:nvGrpSpPr>
        <p:cNvPr id="1" name="Shape 452"/>
        <p:cNvGrpSpPr/>
        <p:nvPr/>
      </p:nvGrpSpPr>
      <p:grpSpPr>
        <a:xfrm>
          <a:off x="0" y="0"/>
          <a:ext cx="0" cy="0"/>
          <a:chOff x="0" y="0"/>
          <a:chExt cx="0" cy="0"/>
        </a:xfrm>
      </p:grpSpPr>
      <p:sp>
        <p:nvSpPr>
          <p:cNvPr id="453" name="Google Shape;453;p66"/>
          <p:cNvSpPr txBox="1">
            <a:spLocks noGrp="1"/>
          </p:cNvSpPr>
          <p:nvPr>
            <p:ph type="body" idx="1"/>
          </p:nvPr>
        </p:nvSpPr>
        <p:spPr>
          <a:xfrm flipH="1">
            <a:off x="5808662" y="1789598"/>
            <a:ext cx="5832475" cy="45719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10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454" name="Google Shape;454;p66"/>
          <p:cNvSpPr txBox="1">
            <a:spLocks noGrp="1"/>
          </p:cNvSpPr>
          <p:nvPr>
            <p:ph type="body" idx="2"/>
          </p:nvPr>
        </p:nvSpPr>
        <p:spPr>
          <a:xfrm>
            <a:off x="1690681" y="5883890"/>
            <a:ext cx="2851151" cy="30321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1"/>
              </a:buClr>
              <a:buSzPts val="2000"/>
              <a:buFont typeface="Arial"/>
              <a:buNone/>
              <a:defRPr sz="2000" b="1" i="0" u="none" strike="noStrike" cap="none">
                <a:solidFill>
                  <a:schemeClr val="accen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cxnSp>
        <p:nvCxnSpPr>
          <p:cNvPr id="455" name="Google Shape;455;p66"/>
          <p:cNvCxnSpPr/>
          <p:nvPr/>
        </p:nvCxnSpPr>
        <p:spPr>
          <a:xfrm>
            <a:off x="395287" y="886441"/>
            <a:ext cx="11401426" cy="0"/>
          </a:xfrm>
          <a:prstGeom prst="straightConnector1">
            <a:avLst/>
          </a:prstGeom>
          <a:noFill/>
          <a:ln w="12700" cap="flat" cmpd="sng">
            <a:solidFill>
              <a:srgbClr val="FFFFFF"/>
            </a:solidFill>
            <a:prstDash val="solid"/>
            <a:miter lim="8000"/>
            <a:headEnd type="none" w="sm" len="sm"/>
            <a:tailEnd type="none" w="sm" len="sm"/>
          </a:ln>
        </p:spPr>
      </p:cxnSp>
      <p:pic>
        <p:nvPicPr>
          <p:cNvPr id="456" name="Google Shape;456;p66" descr="A picture containing drawing&#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pic>
        <p:nvPicPr>
          <p:cNvPr id="457" name="Google Shape;457;p66" descr="A drawing of a fac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9886" y="366968"/>
            <a:ext cx="1103523" cy="380767"/>
          </a:xfrm>
          <a:prstGeom prst="rect">
            <a:avLst/>
          </a:prstGeom>
          <a:noFill/>
          <a:ln>
            <a:noFill/>
          </a:ln>
        </p:spPr>
      </p:pic>
      <p:sp>
        <p:nvSpPr>
          <p:cNvPr id="458" name="Google Shape;458;p66"/>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chemeClr val="dk1"/>
              </a:buClr>
              <a:buSzPts val="1000"/>
              <a:buFont typeface="Century Gothic"/>
              <a:buNone/>
              <a:defRPr sz="1000" b="1"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sp>
        <p:nvSpPr>
          <p:cNvPr id="459" name="Google Shape;459;p66"/>
          <p:cNvSpPr>
            <a:spLocks noGrp="1"/>
          </p:cNvSpPr>
          <p:nvPr>
            <p:ph type="pic" idx="3"/>
          </p:nvPr>
        </p:nvSpPr>
        <p:spPr>
          <a:xfrm>
            <a:off x="1150666" y="1790742"/>
            <a:ext cx="3931180" cy="3931180"/>
          </a:xfrm>
          <a:prstGeom prst="ellipse">
            <a:avLst/>
          </a:prstGeom>
          <a:solidFill>
            <a:schemeClr val="lt1"/>
          </a:solidFill>
          <a:ln>
            <a:noFill/>
          </a:ln>
        </p:spPr>
      </p:sp>
      <p:sp>
        <p:nvSpPr>
          <p:cNvPr id="460" name="Google Shape;460;p66"/>
          <p:cNvSpPr>
            <a:spLocks noGrp="1"/>
          </p:cNvSpPr>
          <p:nvPr>
            <p:ph type="pic" idx="4"/>
          </p:nvPr>
        </p:nvSpPr>
        <p:spPr>
          <a:xfrm>
            <a:off x="1699697" y="301625"/>
            <a:ext cx="1103312" cy="503238"/>
          </a:xfrm>
          <a:prstGeom prst="rect">
            <a:avLst/>
          </a:prstGeom>
          <a:solidFill>
            <a:schemeClr val="lt1"/>
          </a:solidFill>
          <a:ln>
            <a:noFill/>
          </a:ln>
        </p:spPr>
      </p:sp>
      <p:sp>
        <p:nvSpPr>
          <p:cNvPr id="461" name="Google Shape;461;p66"/>
          <p:cNvSpPr txBox="1">
            <a:spLocks noGrp="1"/>
          </p:cNvSpPr>
          <p:nvPr>
            <p:ph type="body" idx="5"/>
          </p:nvPr>
        </p:nvSpPr>
        <p:spPr>
          <a:xfrm>
            <a:off x="550863" y="1019670"/>
            <a:ext cx="11090275" cy="60454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Tree>
  </p:cSld>
  <p:clrMapOvr>
    <a:masterClrMapping/>
  </p:clrMapOvr>
  <p:extLst>
    <p:ext uri="{DCECCB84-F9BA-43D5-87BE-67443E8EF086}">
      <p15:sldGuideLst xmlns:p15="http://schemas.microsoft.com/office/powerpoint/2012/main">
        <p15:guide id="1" orient="horz" pos="1026">
          <p15:clr>
            <a:srgbClr val="FBAE40"/>
          </p15:clr>
        </p15:guide>
        <p15:guide id="2" orient="horz" pos="1117">
          <p15:clr>
            <a:srgbClr val="FBAE40"/>
          </p15:clr>
        </p15:guide>
        <p15:guide id="3" pos="365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 Layout Light">
  <p:cSld name="Standard Layout Light">
    <p:spTree>
      <p:nvGrpSpPr>
        <p:cNvPr id="1" name="Shape 35"/>
        <p:cNvGrpSpPr/>
        <p:nvPr/>
      </p:nvGrpSpPr>
      <p:grpSpPr>
        <a:xfrm>
          <a:off x="0" y="0"/>
          <a:ext cx="0" cy="0"/>
          <a:chOff x="0" y="0"/>
          <a:chExt cx="0" cy="0"/>
        </a:xfrm>
      </p:grpSpPr>
      <p:pic>
        <p:nvPicPr>
          <p:cNvPr id="36" name="Google Shape;36;p32"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37" name="Google Shape;37;p32"/>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38" name="Google Shape;38;p32"/>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39" name="Google Shape;39;p32"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40" name="Google Shape;40;p32"/>
          <p:cNvSpPr>
            <a:spLocks noGrp="1"/>
          </p:cNvSpPr>
          <p:nvPr>
            <p:ph type="pic" idx="2"/>
          </p:nvPr>
        </p:nvSpPr>
        <p:spPr>
          <a:xfrm>
            <a:off x="1699697" y="301625"/>
            <a:ext cx="1103312" cy="503238"/>
          </a:xfrm>
          <a:prstGeom prst="rect">
            <a:avLst/>
          </a:prstGeom>
          <a:solidFill>
            <a:schemeClr val="lt1"/>
          </a:solidFill>
          <a:ln>
            <a:noFill/>
          </a:ln>
        </p:spPr>
      </p:sp>
      <p:sp>
        <p:nvSpPr>
          <p:cNvPr id="41" name="Google Shape;41;p32"/>
          <p:cNvSpPr txBox="1">
            <a:spLocks noGrp="1"/>
          </p:cNvSpPr>
          <p:nvPr>
            <p:ph type="body" idx="1"/>
          </p:nvPr>
        </p:nvSpPr>
        <p:spPr>
          <a:xfrm>
            <a:off x="550863" y="1019669"/>
            <a:ext cx="11090275" cy="60910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42" name="Google Shape;42;p32"/>
          <p:cNvSpPr txBox="1">
            <a:spLocks noGrp="1"/>
          </p:cNvSpPr>
          <p:nvPr>
            <p:ph type="body" idx="3"/>
          </p:nvPr>
        </p:nvSpPr>
        <p:spPr>
          <a:xfrm>
            <a:off x="550863" y="1773238"/>
            <a:ext cx="11090275" cy="457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10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1pPr>
            <a:lvl2pPr marL="914400" marR="0" lvl="1"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2pPr>
            <a:lvl3pPr marL="1371600" marR="0" lvl="2"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Tree>
  </p:cSld>
  <p:clrMapOvr>
    <a:masterClrMapping/>
  </p:clrMapOvr>
  <p:extLst>
    <p:ext uri="{DCECCB84-F9BA-43D5-87BE-67443E8EF086}">
      <p15:sldGuideLst xmlns:p15="http://schemas.microsoft.com/office/powerpoint/2012/main">
        <p15:guide id="1" orient="horz" pos="1117">
          <p15:clr>
            <a:srgbClr val="FBAE40"/>
          </p15:clr>
        </p15:guide>
        <p15:guide id="2" orient="horz" pos="102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tandard Layout">
  <p:cSld name="Standard Layout">
    <p:spTree>
      <p:nvGrpSpPr>
        <p:cNvPr id="1" name="Shape 462"/>
        <p:cNvGrpSpPr/>
        <p:nvPr/>
      </p:nvGrpSpPr>
      <p:grpSpPr>
        <a:xfrm>
          <a:off x="0" y="0"/>
          <a:ext cx="0" cy="0"/>
          <a:chOff x="0" y="0"/>
          <a:chExt cx="0" cy="0"/>
        </a:xfrm>
      </p:grpSpPr>
      <p:sp>
        <p:nvSpPr>
          <p:cNvPr id="463" name="Google Shape;463;p67"/>
          <p:cNvSpPr txBox="1">
            <a:spLocks noGrp="1"/>
          </p:cNvSpPr>
          <p:nvPr>
            <p:ph type="body" idx="1"/>
          </p:nvPr>
        </p:nvSpPr>
        <p:spPr>
          <a:xfrm>
            <a:off x="550864" y="1773238"/>
            <a:ext cx="11090274" cy="457198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10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1pPr>
            <a:lvl2pPr marL="914400" marR="0" lvl="1"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2pPr>
            <a:lvl3pPr marL="1371600" marR="0" lvl="2"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pic>
        <p:nvPicPr>
          <p:cNvPr id="464" name="Google Shape;464;p67"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465" name="Google Shape;465;p67"/>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466" name="Google Shape;466;p67"/>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467" name="Google Shape;467;p67"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468" name="Google Shape;468;p67"/>
          <p:cNvSpPr>
            <a:spLocks noGrp="1"/>
          </p:cNvSpPr>
          <p:nvPr>
            <p:ph type="pic" idx="2"/>
          </p:nvPr>
        </p:nvSpPr>
        <p:spPr>
          <a:xfrm>
            <a:off x="1699697" y="301625"/>
            <a:ext cx="1103312" cy="503238"/>
          </a:xfrm>
          <a:prstGeom prst="rect">
            <a:avLst/>
          </a:prstGeom>
          <a:solidFill>
            <a:schemeClr val="lt1"/>
          </a:solidFill>
          <a:ln>
            <a:noFill/>
          </a:ln>
        </p:spPr>
      </p:sp>
      <p:sp>
        <p:nvSpPr>
          <p:cNvPr id="469" name="Google Shape;469;p67"/>
          <p:cNvSpPr txBox="1">
            <a:spLocks noGrp="1"/>
          </p:cNvSpPr>
          <p:nvPr>
            <p:ph type="body" idx="3"/>
          </p:nvPr>
        </p:nvSpPr>
        <p:spPr>
          <a:xfrm>
            <a:off x="550863" y="1019669"/>
            <a:ext cx="11090275" cy="60910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470" name="Google Shape;470;p67"/>
          <p:cNvSpPr/>
          <p:nvPr/>
        </p:nvSpPr>
        <p:spPr>
          <a:xfrm>
            <a:off x="-1176808" y="-1181483"/>
            <a:ext cx="7824675" cy="7824675"/>
          </a:xfrm>
          <a:prstGeom prst="ellipse">
            <a:avLst/>
          </a:prstGeom>
          <a:solidFill>
            <a:schemeClr val="accent1">
              <a:alpha val="20000"/>
            </a:schemeClr>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464646"/>
              </a:buClr>
              <a:buSzPts val="1800"/>
              <a:buFont typeface="Century Gothic"/>
              <a:buNone/>
            </a:pPr>
            <a:endParaRPr sz="1800" b="0" i="0" u="none" strike="noStrike" cap="none">
              <a:solidFill>
                <a:srgbClr val="464646"/>
              </a:solidFill>
              <a:latin typeface="Century Gothic"/>
              <a:ea typeface="Century Gothic"/>
              <a:cs typeface="Century Gothic"/>
              <a:sym typeface="Century Gothic"/>
            </a:endParaRPr>
          </a:p>
        </p:txBody>
      </p:sp>
    </p:spTree>
  </p:cSld>
  <p:clrMapOvr>
    <a:masterClrMapping/>
  </p:clrMapOvr>
  <p:extLst>
    <p:ext uri="{DCECCB84-F9BA-43D5-87BE-67443E8EF086}">
      <p15:sldGuideLst xmlns:p15="http://schemas.microsoft.com/office/powerpoint/2012/main">
        <p15:guide id="1" orient="horz" pos="1026">
          <p15:clr>
            <a:srgbClr val="FBAE40"/>
          </p15:clr>
        </p15:guide>
        <p15:guide id="2" orient="horz" pos="1117">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tandard on White">
  <p:cSld name="Standard on White">
    <p:bg>
      <p:bgPr>
        <a:solidFill>
          <a:schemeClr val="dk1"/>
        </a:solidFill>
        <a:effectLst/>
      </p:bgPr>
    </p:bg>
    <p:spTree>
      <p:nvGrpSpPr>
        <p:cNvPr id="1" name="Shape 471"/>
        <p:cNvGrpSpPr/>
        <p:nvPr/>
      </p:nvGrpSpPr>
      <p:grpSpPr>
        <a:xfrm>
          <a:off x="0" y="0"/>
          <a:ext cx="0" cy="0"/>
          <a:chOff x="0" y="0"/>
          <a:chExt cx="0" cy="0"/>
        </a:xfrm>
      </p:grpSpPr>
      <p:pic>
        <p:nvPicPr>
          <p:cNvPr id="472" name="Google Shape;472;p68"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473" name="Google Shape;473;p68"/>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474" name="Google Shape;474;p68"/>
          <p:cNvCxnSpPr/>
          <p:nvPr/>
        </p:nvCxnSpPr>
        <p:spPr>
          <a:xfrm>
            <a:off x="395287" y="886441"/>
            <a:ext cx="11401426" cy="0"/>
          </a:xfrm>
          <a:prstGeom prst="straightConnector1">
            <a:avLst/>
          </a:prstGeom>
          <a:noFill/>
          <a:ln w="12700" cap="flat" cmpd="sng">
            <a:solidFill>
              <a:schemeClr val="lt1"/>
            </a:solidFill>
            <a:prstDash val="solid"/>
            <a:miter lim="8000"/>
            <a:headEnd type="none" w="sm" len="sm"/>
            <a:tailEnd type="none" w="sm" len="sm"/>
          </a:ln>
        </p:spPr>
      </p:cxnSp>
      <p:pic>
        <p:nvPicPr>
          <p:cNvPr id="475" name="Google Shape;475;p68"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476" name="Google Shape;476;p68"/>
          <p:cNvSpPr>
            <a:spLocks noGrp="1"/>
          </p:cNvSpPr>
          <p:nvPr>
            <p:ph type="pic" idx="2"/>
          </p:nvPr>
        </p:nvSpPr>
        <p:spPr>
          <a:xfrm>
            <a:off x="1699697" y="301625"/>
            <a:ext cx="1103312" cy="503238"/>
          </a:xfrm>
          <a:prstGeom prst="rect">
            <a:avLst/>
          </a:prstGeom>
          <a:solidFill>
            <a:schemeClr val="dk1"/>
          </a:solidFill>
          <a:ln>
            <a:noFill/>
          </a:ln>
        </p:spPr>
      </p:sp>
      <p:sp>
        <p:nvSpPr>
          <p:cNvPr id="477" name="Google Shape;477;p68"/>
          <p:cNvSpPr txBox="1">
            <a:spLocks noGrp="1"/>
          </p:cNvSpPr>
          <p:nvPr>
            <p:ph type="body" idx="1"/>
          </p:nvPr>
        </p:nvSpPr>
        <p:spPr>
          <a:xfrm>
            <a:off x="550863" y="1019669"/>
            <a:ext cx="11090275" cy="60910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478" name="Google Shape;478;p68"/>
          <p:cNvSpPr txBox="1">
            <a:spLocks noGrp="1"/>
          </p:cNvSpPr>
          <p:nvPr>
            <p:ph type="body" idx="3"/>
          </p:nvPr>
        </p:nvSpPr>
        <p:spPr>
          <a:xfrm>
            <a:off x="550863" y="1773238"/>
            <a:ext cx="11090275" cy="457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10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1pPr>
            <a:lvl2pPr marL="914400" marR="0" lvl="1" indent="-342900" algn="l" rtl="0">
              <a:lnSpc>
                <a:spcPct val="90000"/>
              </a:lnSpc>
              <a:spcBef>
                <a:spcPts val="1000"/>
              </a:spcBef>
              <a:spcAft>
                <a:spcPts val="0"/>
              </a:spcAft>
              <a:buClr>
                <a:schemeClr val="lt1"/>
              </a:buClr>
              <a:buSzPts val="1800"/>
              <a:buFont typeface="Arial"/>
              <a:buChar char="•"/>
              <a:defRPr sz="1800" b="1" i="0" u="none" strike="noStrike" cap="none">
                <a:solidFill>
                  <a:schemeClr val="lt1"/>
                </a:solidFill>
                <a:latin typeface="Century Gothic"/>
                <a:ea typeface="Century Gothic"/>
                <a:cs typeface="Century Gothic"/>
                <a:sym typeface="Century Gothic"/>
              </a:defRPr>
            </a:lvl2pPr>
            <a:lvl3pPr marL="1371600" marR="0" lvl="2" indent="-342900" algn="l" rtl="0">
              <a:lnSpc>
                <a:spcPct val="90000"/>
              </a:lnSpc>
              <a:spcBef>
                <a:spcPts val="1000"/>
              </a:spcBef>
              <a:spcAft>
                <a:spcPts val="0"/>
              </a:spcAft>
              <a:buClr>
                <a:schemeClr val="lt1"/>
              </a:buClr>
              <a:buSzPts val="1800"/>
              <a:buFont typeface="Arial"/>
              <a:buChar char="•"/>
              <a:defRPr sz="1800" b="1" i="0" u="none" strike="noStrike" cap="none">
                <a:solidFill>
                  <a:schemeClr val="lt1"/>
                </a:solidFill>
                <a:latin typeface="Century Gothic"/>
                <a:ea typeface="Century Gothic"/>
                <a:cs typeface="Century Gothic"/>
                <a:sym typeface="Century Gothic"/>
              </a:defRPr>
            </a:lvl3pPr>
            <a:lvl4pPr marL="1828800" marR="0" lvl="3" indent="-342900" algn="l" rtl="0">
              <a:lnSpc>
                <a:spcPct val="90000"/>
              </a:lnSpc>
              <a:spcBef>
                <a:spcPts val="1000"/>
              </a:spcBef>
              <a:spcAft>
                <a:spcPts val="0"/>
              </a:spcAft>
              <a:buClr>
                <a:schemeClr val="lt1"/>
              </a:buClr>
              <a:buSzPts val="1800"/>
              <a:buFont typeface="Arial"/>
              <a:buChar char="•"/>
              <a:defRPr sz="1800" b="1" i="0" u="none" strike="noStrike" cap="none">
                <a:solidFill>
                  <a:schemeClr val="lt1"/>
                </a:solidFill>
                <a:latin typeface="Century Gothic"/>
                <a:ea typeface="Century Gothic"/>
                <a:cs typeface="Century Gothic"/>
                <a:sym typeface="Century Gothic"/>
              </a:defRPr>
            </a:lvl4pPr>
            <a:lvl5pPr marL="2286000" marR="0" lvl="4" indent="-342900" algn="l" rtl="0">
              <a:lnSpc>
                <a:spcPct val="90000"/>
              </a:lnSpc>
              <a:spcBef>
                <a:spcPts val="1000"/>
              </a:spcBef>
              <a:spcAft>
                <a:spcPts val="0"/>
              </a:spcAft>
              <a:buClr>
                <a:schemeClr val="lt1"/>
              </a:buClr>
              <a:buSzPts val="1800"/>
              <a:buFont typeface="Arial"/>
              <a:buChar char="•"/>
              <a:defRPr sz="1800" b="1" i="0" u="none" strike="noStrike" cap="none">
                <a:solidFill>
                  <a:schemeClr val="lt1"/>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Tree>
  </p:cSld>
  <p:clrMapOvr>
    <a:masterClrMapping/>
  </p:clrMapOvr>
  <p:extLst>
    <p:ext uri="{DCECCB84-F9BA-43D5-87BE-67443E8EF086}">
      <p15:sldGuideLst xmlns:p15="http://schemas.microsoft.com/office/powerpoint/2012/main">
        <p15:guide id="1" orient="horz" pos="1117">
          <p15:clr>
            <a:srgbClr val="FBAE40"/>
          </p15:clr>
        </p15:guide>
        <p15:guide id="2" orient="horz" pos="102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tandard Layout Dark">
  <p:cSld name="Standard Layout Dark">
    <p:bg>
      <p:bgPr>
        <a:solidFill>
          <a:schemeClr val="lt1"/>
        </a:solidFill>
        <a:effectLst/>
      </p:bgPr>
    </p:bg>
    <p:spTree>
      <p:nvGrpSpPr>
        <p:cNvPr id="1" name="Shape 479"/>
        <p:cNvGrpSpPr/>
        <p:nvPr/>
      </p:nvGrpSpPr>
      <p:grpSpPr>
        <a:xfrm>
          <a:off x="0" y="0"/>
          <a:ext cx="0" cy="0"/>
          <a:chOff x="0" y="0"/>
          <a:chExt cx="0" cy="0"/>
        </a:xfrm>
      </p:grpSpPr>
      <p:cxnSp>
        <p:nvCxnSpPr>
          <p:cNvPr id="480" name="Google Shape;480;p69"/>
          <p:cNvCxnSpPr/>
          <p:nvPr/>
        </p:nvCxnSpPr>
        <p:spPr>
          <a:xfrm>
            <a:off x="395287" y="886441"/>
            <a:ext cx="11401426" cy="0"/>
          </a:xfrm>
          <a:prstGeom prst="straightConnector1">
            <a:avLst/>
          </a:prstGeom>
          <a:noFill/>
          <a:ln w="12700" cap="flat" cmpd="sng">
            <a:solidFill>
              <a:srgbClr val="FFFFFF"/>
            </a:solidFill>
            <a:prstDash val="solid"/>
            <a:miter lim="8000"/>
            <a:headEnd type="none" w="sm" len="sm"/>
            <a:tailEnd type="none" w="sm" len="sm"/>
          </a:ln>
        </p:spPr>
      </p:cxnSp>
      <p:pic>
        <p:nvPicPr>
          <p:cNvPr id="481" name="Google Shape;481;p69" descr="A picture containing drawing&#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pic>
        <p:nvPicPr>
          <p:cNvPr id="482" name="Google Shape;482;p69" descr="A drawing of a fac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9886" y="366968"/>
            <a:ext cx="1103523" cy="380767"/>
          </a:xfrm>
          <a:prstGeom prst="rect">
            <a:avLst/>
          </a:prstGeom>
          <a:noFill/>
          <a:ln>
            <a:noFill/>
          </a:ln>
        </p:spPr>
      </p:pic>
      <p:sp>
        <p:nvSpPr>
          <p:cNvPr id="483" name="Google Shape;483;p69"/>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chemeClr val="dk1"/>
              </a:buClr>
              <a:buSzPts val="1000"/>
              <a:buFont typeface="Century Gothic"/>
              <a:buNone/>
              <a:defRPr sz="1000" b="1"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sp>
        <p:nvSpPr>
          <p:cNvPr id="484" name="Google Shape;484;p69"/>
          <p:cNvSpPr>
            <a:spLocks noGrp="1"/>
          </p:cNvSpPr>
          <p:nvPr>
            <p:ph type="pic" idx="2"/>
          </p:nvPr>
        </p:nvSpPr>
        <p:spPr>
          <a:xfrm>
            <a:off x="1699697" y="301625"/>
            <a:ext cx="1103312" cy="503238"/>
          </a:xfrm>
          <a:prstGeom prst="rect">
            <a:avLst/>
          </a:prstGeom>
          <a:solidFill>
            <a:schemeClr val="lt1"/>
          </a:solidFill>
          <a:ln>
            <a:noFill/>
          </a:ln>
        </p:spPr>
      </p:sp>
      <p:sp>
        <p:nvSpPr>
          <p:cNvPr id="485" name="Google Shape;485;p69"/>
          <p:cNvSpPr txBox="1">
            <a:spLocks noGrp="1"/>
          </p:cNvSpPr>
          <p:nvPr>
            <p:ph type="body" idx="1"/>
          </p:nvPr>
        </p:nvSpPr>
        <p:spPr>
          <a:xfrm>
            <a:off x="550863" y="1019669"/>
            <a:ext cx="11090275" cy="60907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486" name="Google Shape;486;p69"/>
          <p:cNvSpPr txBox="1">
            <a:spLocks noGrp="1"/>
          </p:cNvSpPr>
          <p:nvPr>
            <p:ph type="body" idx="3"/>
          </p:nvPr>
        </p:nvSpPr>
        <p:spPr>
          <a:xfrm>
            <a:off x="550863" y="1773238"/>
            <a:ext cx="11090275" cy="457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10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1pPr>
            <a:lvl2pPr marL="914400" marR="0" lvl="1"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2pPr>
            <a:lvl3pPr marL="1371600" marR="0" lvl="2"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Tree>
  </p:cSld>
  <p:clrMapOvr>
    <a:masterClrMapping/>
  </p:clrMapOvr>
  <p:extLst>
    <p:ext uri="{DCECCB84-F9BA-43D5-87BE-67443E8EF086}">
      <p15:sldGuideLst xmlns:p15="http://schemas.microsoft.com/office/powerpoint/2012/main">
        <p15:guide id="1" orient="horz" pos="1117">
          <p15:clr>
            <a:srgbClr val="FBAE40"/>
          </p15:clr>
        </p15:guide>
        <p15:guide id="2" orient="horz" pos="102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Framed Image Light">
  <p:cSld name="Framed Image Light">
    <p:spTree>
      <p:nvGrpSpPr>
        <p:cNvPr id="1" name="Shape 487"/>
        <p:cNvGrpSpPr/>
        <p:nvPr/>
      </p:nvGrpSpPr>
      <p:grpSpPr>
        <a:xfrm>
          <a:off x="0" y="0"/>
          <a:ext cx="0" cy="0"/>
          <a:chOff x="0" y="0"/>
          <a:chExt cx="0" cy="0"/>
        </a:xfrm>
      </p:grpSpPr>
      <p:sp>
        <p:nvSpPr>
          <p:cNvPr id="488" name="Google Shape;488;p70"/>
          <p:cNvSpPr>
            <a:spLocks noGrp="1"/>
          </p:cNvSpPr>
          <p:nvPr>
            <p:ph type="pic" idx="2"/>
          </p:nvPr>
        </p:nvSpPr>
        <p:spPr>
          <a:xfrm>
            <a:off x="407988" y="1015806"/>
            <a:ext cx="11376025" cy="5329432"/>
          </a:xfrm>
          <a:prstGeom prst="rect">
            <a:avLst/>
          </a:prstGeom>
          <a:solidFill>
            <a:srgbClr val="F9ECB5"/>
          </a:solidFill>
          <a:ln>
            <a:noFill/>
          </a:ln>
        </p:spPr>
      </p:sp>
      <p:pic>
        <p:nvPicPr>
          <p:cNvPr id="489" name="Google Shape;489;p70"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490" name="Google Shape;490;p70"/>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491" name="Google Shape;491;p70"/>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492" name="Google Shape;492;p70"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493" name="Google Shape;493;p70"/>
          <p:cNvSpPr>
            <a:spLocks noGrp="1"/>
          </p:cNvSpPr>
          <p:nvPr>
            <p:ph type="pic" idx="3"/>
          </p:nvPr>
        </p:nvSpPr>
        <p:spPr>
          <a:xfrm>
            <a:off x="1699697" y="301625"/>
            <a:ext cx="1103312" cy="503238"/>
          </a:xfrm>
          <a:prstGeom prst="rect">
            <a:avLst/>
          </a:prstGeom>
          <a:solidFill>
            <a:schemeClr val="lt1"/>
          </a:solid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Framed Image Dark">
  <p:cSld name="Framed Image Dark">
    <p:bg>
      <p:bgPr>
        <a:solidFill>
          <a:schemeClr val="lt1"/>
        </a:solidFill>
        <a:effectLst/>
      </p:bgPr>
    </p:bg>
    <p:spTree>
      <p:nvGrpSpPr>
        <p:cNvPr id="1" name="Shape 494"/>
        <p:cNvGrpSpPr/>
        <p:nvPr/>
      </p:nvGrpSpPr>
      <p:grpSpPr>
        <a:xfrm>
          <a:off x="0" y="0"/>
          <a:ext cx="0" cy="0"/>
          <a:chOff x="0" y="0"/>
          <a:chExt cx="0" cy="0"/>
        </a:xfrm>
      </p:grpSpPr>
      <p:cxnSp>
        <p:nvCxnSpPr>
          <p:cNvPr id="495" name="Google Shape;495;p71"/>
          <p:cNvCxnSpPr/>
          <p:nvPr/>
        </p:nvCxnSpPr>
        <p:spPr>
          <a:xfrm>
            <a:off x="395287" y="886441"/>
            <a:ext cx="11401426" cy="0"/>
          </a:xfrm>
          <a:prstGeom prst="straightConnector1">
            <a:avLst/>
          </a:prstGeom>
          <a:noFill/>
          <a:ln w="12700" cap="flat" cmpd="sng">
            <a:solidFill>
              <a:srgbClr val="FFFFFF"/>
            </a:solidFill>
            <a:prstDash val="solid"/>
            <a:miter lim="8000"/>
            <a:headEnd type="none" w="sm" len="sm"/>
            <a:tailEnd type="none" w="sm" len="sm"/>
          </a:ln>
        </p:spPr>
      </p:cxnSp>
      <p:pic>
        <p:nvPicPr>
          <p:cNvPr id="496" name="Google Shape;496;p71" descr="A picture containing drawing&#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pic>
        <p:nvPicPr>
          <p:cNvPr id="497" name="Google Shape;497;p71" descr="A drawing of a fac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9886" y="366968"/>
            <a:ext cx="1103523" cy="380767"/>
          </a:xfrm>
          <a:prstGeom prst="rect">
            <a:avLst/>
          </a:prstGeom>
          <a:noFill/>
          <a:ln>
            <a:noFill/>
          </a:ln>
        </p:spPr>
      </p:pic>
      <p:sp>
        <p:nvSpPr>
          <p:cNvPr id="498" name="Google Shape;498;p71"/>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chemeClr val="dk1"/>
              </a:buClr>
              <a:buSzPts val="1000"/>
              <a:buFont typeface="Century Gothic"/>
              <a:buNone/>
              <a:defRPr sz="1000" b="1"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sp>
        <p:nvSpPr>
          <p:cNvPr id="499" name="Google Shape;499;p71"/>
          <p:cNvSpPr>
            <a:spLocks noGrp="1"/>
          </p:cNvSpPr>
          <p:nvPr>
            <p:ph type="pic" idx="2"/>
          </p:nvPr>
        </p:nvSpPr>
        <p:spPr>
          <a:xfrm>
            <a:off x="1699697" y="301625"/>
            <a:ext cx="1103312" cy="503238"/>
          </a:xfrm>
          <a:prstGeom prst="rect">
            <a:avLst/>
          </a:prstGeom>
          <a:solidFill>
            <a:schemeClr val="lt1"/>
          </a:solidFill>
          <a:ln>
            <a:noFill/>
          </a:ln>
        </p:spPr>
      </p:sp>
      <p:sp>
        <p:nvSpPr>
          <p:cNvPr id="500" name="Google Shape;500;p71"/>
          <p:cNvSpPr>
            <a:spLocks noGrp="1"/>
          </p:cNvSpPr>
          <p:nvPr>
            <p:ph type="pic" idx="3"/>
          </p:nvPr>
        </p:nvSpPr>
        <p:spPr>
          <a:xfrm>
            <a:off x="407988" y="1015806"/>
            <a:ext cx="11376025" cy="5324652"/>
          </a:xfrm>
          <a:prstGeom prst="rect">
            <a:avLst/>
          </a:prstGeom>
          <a:solidFill>
            <a:schemeClr val="accent3"/>
          </a:solidFill>
          <a:ln>
            <a:no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Full Image Light">
  <p:cSld name="Full Image Light">
    <p:spTree>
      <p:nvGrpSpPr>
        <p:cNvPr id="1" name="Shape 501"/>
        <p:cNvGrpSpPr/>
        <p:nvPr/>
      </p:nvGrpSpPr>
      <p:grpSpPr>
        <a:xfrm>
          <a:off x="0" y="0"/>
          <a:ext cx="0" cy="0"/>
          <a:chOff x="0" y="0"/>
          <a:chExt cx="0" cy="0"/>
        </a:xfrm>
      </p:grpSpPr>
      <p:sp>
        <p:nvSpPr>
          <p:cNvPr id="502" name="Google Shape;502;p72"/>
          <p:cNvSpPr>
            <a:spLocks noGrp="1"/>
          </p:cNvSpPr>
          <p:nvPr>
            <p:ph type="pic" idx="2"/>
          </p:nvPr>
        </p:nvSpPr>
        <p:spPr>
          <a:xfrm>
            <a:off x="1" y="0"/>
            <a:ext cx="12191999" cy="6858000"/>
          </a:xfrm>
          <a:prstGeom prst="rect">
            <a:avLst/>
          </a:prstGeom>
          <a:solidFill>
            <a:srgbClr val="F9ECB5"/>
          </a:solidFill>
          <a:ln>
            <a:noFill/>
          </a:ln>
        </p:spPr>
      </p:sp>
      <p:pic>
        <p:nvPicPr>
          <p:cNvPr id="503" name="Google Shape;503;p72"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504" name="Google Shape;504;p72"/>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505" name="Google Shape;505;p72"/>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506" name="Google Shape;506;p72"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507" name="Google Shape;507;p72"/>
          <p:cNvSpPr>
            <a:spLocks noGrp="1"/>
          </p:cNvSpPr>
          <p:nvPr>
            <p:ph type="pic" idx="3"/>
          </p:nvPr>
        </p:nvSpPr>
        <p:spPr>
          <a:xfrm>
            <a:off x="1699697" y="301625"/>
            <a:ext cx="1103312" cy="503238"/>
          </a:xfrm>
          <a:prstGeom prst="rect">
            <a:avLst/>
          </a:prstGeom>
          <a:solidFill>
            <a:schemeClr val="lt1"/>
          </a:solid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Full Image Dark">
  <p:cSld name="Full Image Dark">
    <p:bg>
      <p:bgPr>
        <a:solidFill>
          <a:schemeClr val="lt1"/>
        </a:solidFill>
        <a:effectLst/>
      </p:bgPr>
    </p:bg>
    <p:spTree>
      <p:nvGrpSpPr>
        <p:cNvPr id="1" name="Shape 508"/>
        <p:cNvGrpSpPr/>
        <p:nvPr/>
      </p:nvGrpSpPr>
      <p:grpSpPr>
        <a:xfrm>
          <a:off x="0" y="0"/>
          <a:ext cx="0" cy="0"/>
          <a:chOff x="0" y="0"/>
          <a:chExt cx="0" cy="0"/>
        </a:xfrm>
      </p:grpSpPr>
      <p:sp>
        <p:nvSpPr>
          <p:cNvPr id="509" name="Google Shape;509;p73"/>
          <p:cNvSpPr>
            <a:spLocks noGrp="1"/>
          </p:cNvSpPr>
          <p:nvPr>
            <p:ph type="pic" idx="2"/>
          </p:nvPr>
        </p:nvSpPr>
        <p:spPr>
          <a:xfrm>
            <a:off x="1" y="0"/>
            <a:ext cx="12191999" cy="6858000"/>
          </a:xfrm>
          <a:prstGeom prst="rect">
            <a:avLst/>
          </a:prstGeom>
          <a:solidFill>
            <a:schemeClr val="accent3"/>
          </a:solidFill>
          <a:ln>
            <a:noFill/>
          </a:ln>
        </p:spPr>
      </p:sp>
      <p:cxnSp>
        <p:nvCxnSpPr>
          <p:cNvPr id="510" name="Google Shape;510;p73"/>
          <p:cNvCxnSpPr/>
          <p:nvPr/>
        </p:nvCxnSpPr>
        <p:spPr>
          <a:xfrm>
            <a:off x="395287" y="886441"/>
            <a:ext cx="11401426" cy="0"/>
          </a:xfrm>
          <a:prstGeom prst="straightConnector1">
            <a:avLst/>
          </a:prstGeom>
          <a:noFill/>
          <a:ln w="12700" cap="flat" cmpd="sng">
            <a:solidFill>
              <a:srgbClr val="FFFFFF"/>
            </a:solidFill>
            <a:prstDash val="solid"/>
            <a:miter lim="8000"/>
            <a:headEnd type="none" w="sm" len="sm"/>
            <a:tailEnd type="none" w="sm" len="sm"/>
          </a:ln>
        </p:spPr>
      </p:cxnSp>
      <p:pic>
        <p:nvPicPr>
          <p:cNvPr id="511" name="Google Shape;511;p73" descr="A picture containing drawing&#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pic>
        <p:nvPicPr>
          <p:cNvPr id="512" name="Google Shape;512;p73" descr="A drawing of a fac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9886" y="366968"/>
            <a:ext cx="1103523" cy="380767"/>
          </a:xfrm>
          <a:prstGeom prst="rect">
            <a:avLst/>
          </a:prstGeom>
          <a:noFill/>
          <a:ln>
            <a:noFill/>
          </a:ln>
        </p:spPr>
      </p:pic>
      <p:sp>
        <p:nvSpPr>
          <p:cNvPr id="513" name="Google Shape;513;p73"/>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chemeClr val="dk1"/>
              </a:buClr>
              <a:buSzPts val="1000"/>
              <a:buFont typeface="Century Gothic"/>
              <a:buNone/>
              <a:defRPr sz="1000" b="1"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sp>
        <p:nvSpPr>
          <p:cNvPr id="514" name="Google Shape;514;p73"/>
          <p:cNvSpPr>
            <a:spLocks noGrp="1"/>
          </p:cNvSpPr>
          <p:nvPr>
            <p:ph type="pic" idx="3"/>
          </p:nvPr>
        </p:nvSpPr>
        <p:spPr>
          <a:xfrm>
            <a:off x="1699697" y="301625"/>
            <a:ext cx="1103312" cy="503238"/>
          </a:xfrm>
          <a:prstGeom prst="rect">
            <a:avLst/>
          </a:prstGeom>
          <a:solidFill>
            <a:schemeClr val="lt1"/>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ircle Image &amp; Text ">
  <p:cSld name="Circle Image &amp; Text ">
    <p:spTree>
      <p:nvGrpSpPr>
        <p:cNvPr id="1" name="Shape 515"/>
        <p:cNvGrpSpPr/>
        <p:nvPr/>
      </p:nvGrpSpPr>
      <p:grpSpPr>
        <a:xfrm>
          <a:off x="0" y="0"/>
          <a:ext cx="0" cy="0"/>
          <a:chOff x="0" y="0"/>
          <a:chExt cx="0" cy="0"/>
        </a:xfrm>
      </p:grpSpPr>
      <p:sp>
        <p:nvSpPr>
          <p:cNvPr id="516" name="Google Shape;516;p74"/>
          <p:cNvSpPr>
            <a:spLocks noGrp="1"/>
          </p:cNvSpPr>
          <p:nvPr>
            <p:ph type="pic" idx="2"/>
          </p:nvPr>
        </p:nvSpPr>
        <p:spPr>
          <a:xfrm>
            <a:off x="4893566" y="1044578"/>
            <a:ext cx="7824674" cy="7824674"/>
          </a:xfrm>
          <a:prstGeom prst="ellipse">
            <a:avLst/>
          </a:prstGeom>
          <a:solidFill>
            <a:schemeClr val="lt1"/>
          </a:solidFill>
          <a:ln>
            <a:noFill/>
          </a:ln>
        </p:spPr>
      </p:sp>
      <p:sp>
        <p:nvSpPr>
          <p:cNvPr id="517" name="Google Shape;517;p74"/>
          <p:cNvSpPr txBox="1">
            <a:spLocks noGrp="1"/>
          </p:cNvSpPr>
          <p:nvPr>
            <p:ph type="body" idx="1"/>
          </p:nvPr>
        </p:nvSpPr>
        <p:spPr>
          <a:xfrm>
            <a:off x="550863" y="1019669"/>
            <a:ext cx="5401121" cy="6038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518" name="Google Shape;518;p74"/>
          <p:cNvSpPr txBox="1">
            <a:spLocks noGrp="1"/>
          </p:cNvSpPr>
          <p:nvPr>
            <p:ph type="body" idx="3"/>
          </p:nvPr>
        </p:nvSpPr>
        <p:spPr>
          <a:xfrm>
            <a:off x="550863" y="1773238"/>
            <a:ext cx="4176712" cy="457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10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1pPr>
            <a:lvl2pPr marL="914400" marR="0" lvl="1"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2pPr>
            <a:lvl3pPr marL="1371600" marR="0" lvl="2"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pic>
        <p:nvPicPr>
          <p:cNvPr id="519" name="Google Shape;519;p74"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520" name="Google Shape;520;p74"/>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521" name="Google Shape;521;p74"/>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522" name="Google Shape;522;p74"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523" name="Google Shape;523;p74"/>
          <p:cNvSpPr>
            <a:spLocks noGrp="1"/>
          </p:cNvSpPr>
          <p:nvPr>
            <p:ph type="pic" idx="4"/>
          </p:nvPr>
        </p:nvSpPr>
        <p:spPr>
          <a:xfrm>
            <a:off x="1699697" y="301625"/>
            <a:ext cx="1103312" cy="503238"/>
          </a:xfrm>
          <a:prstGeom prst="rect">
            <a:avLst/>
          </a:prstGeom>
          <a:solidFill>
            <a:schemeClr val="lt1"/>
          </a:solidFill>
          <a:ln>
            <a:noFill/>
          </a:ln>
        </p:spPr>
      </p:sp>
    </p:spTree>
  </p:cSld>
  <p:clrMapOvr>
    <a:masterClrMapping/>
  </p:clrMapOvr>
  <p:extLst>
    <p:ext uri="{DCECCB84-F9BA-43D5-87BE-67443E8EF086}">
      <p15:sldGuideLst xmlns:p15="http://schemas.microsoft.com/office/powerpoint/2012/main">
        <p15:guide id="1" pos="3749">
          <p15:clr>
            <a:srgbClr val="FBAE40"/>
          </p15:clr>
        </p15:guide>
        <p15:guide id="2" pos="2978">
          <p15:clr>
            <a:srgbClr val="FBAE40"/>
          </p15:clr>
        </p15:guide>
        <p15:guide id="3" orient="horz" pos="1117">
          <p15:clr>
            <a:srgbClr val="FBAE40"/>
          </p15:clr>
        </p15:guide>
        <p15:guide id="4" orient="horz" pos="102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ircle Image &amp; Text Dark">
  <p:cSld name="Circle Image &amp; Text Dark">
    <p:bg>
      <p:bgPr>
        <a:solidFill>
          <a:schemeClr val="lt1"/>
        </a:solidFill>
        <a:effectLst/>
      </p:bgPr>
    </p:bg>
    <p:spTree>
      <p:nvGrpSpPr>
        <p:cNvPr id="1" name="Shape 524"/>
        <p:cNvGrpSpPr/>
        <p:nvPr/>
      </p:nvGrpSpPr>
      <p:grpSpPr>
        <a:xfrm>
          <a:off x="0" y="0"/>
          <a:ext cx="0" cy="0"/>
          <a:chOff x="0" y="0"/>
          <a:chExt cx="0" cy="0"/>
        </a:xfrm>
      </p:grpSpPr>
      <p:cxnSp>
        <p:nvCxnSpPr>
          <p:cNvPr id="525" name="Google Shape;525;p75"/>
          <p:cNvCxnSpPr/>
          <p:nvPr/>
        </p:nvCxnSpPr>
        <p:spPr>
          <a:xfrm>
            <a:off x="395287" y="886441"/>
            <a:ext cx="11401426" cy="0"/>
          </a:xfrm>
          <a:prstGeom prst="straightConnector1">
            <a:avLst/>
          </a:prstGeom>
          <a:noFill/>
          <a:ln w="12700" cap="flat" cmpd="sng">
            <a:solidFill>
              <a:srgbClr val="FFFFFF"/>
            </a:solidFill>
            <a:prstDash val="solid"/>
            <a:miter lim="8000"/>
            <a:headEnd type="none" w="sm" len="sm"/>
            <a:tailEnd type="none" w="sm" len="sm"/>
          </a:ln>
        </p:spPr>
      </p:cxnSp>
      <p:pic>
        <p:nvPicPr>
          <p:cNvPr id="526" name="Google Shape;526;p75" descr="A picture containing drawing&#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pic>
        <p:nvPicPr>
          <p:cNvPr id="527" name="Google Shape;527;p75" descr="A drawing of a fac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9886" y="366968"/>
            <a:ext cx="1103523" cy="380767"/>
          </a:xfrm>
          <a:prstGeom prst="rect">
            <a:avLst/>
          </a:prstGeom>
          <a:noFill/>
          <a:ln>
            <a:noFill/>
          </a:ln>
        </p:spPr>
      </p:pic>
      <p:sp>
        <p:nvSpPr>
          <p:cNvPr id="528" name="Google Shape;528;p75"/>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chemeClr val="dk1"/>
              </a:buClr>
              <a:buSzPts val="1000"/>
              <a:buFont typeface="Century Gothic"/>
              <a:buNone/>
              <a:defRPr sz="1000" b="1"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sp>
        <p:nvSpPr>
          <p:cNvPr id="529" name="Google Shape;529;p75"/>
          <p:cNvSpPr txBox="1">
            <a:spLocks noGrp="1"/>
          </p:cNvSpPr>
          <p:nvPr>
            <p:ph type="body" idx="1"/>
          </p:nvPr>
        </p:nvSpPr>
        <p:spPr>
          <a:xfrm>
            <a:off x="550864" y="1773237"/>
            <a:ext cx="4176712" cy="457198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10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1pPr>
            <a:lvl2pPr marL="914400" marR="0" lvl="1"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2pPr>
            <a:lvl3pPr marL="1371600" marR="0" lvl="2"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530" name="Google Shape;530;p75"/>
          <p:cNvSpPr txBox="1">
            <a:spLocks noGrp="1"/>
          </p:cNvSpPr>
          <p:nvPr>
            <p:ph type="body" idx="2"/>
          </p:nvPr>
        </p:nvSpPr>
        <p:spPr>
          <a:xfrm>
            <a:off x="550862" y="1016000"/>
            <a:ext cx="5400675" cy="5990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531" name="Google Shape;531;p75"/>
          <p:cNvSpPr>
            <a:spLocks noGrp="1"/>
          </p:cNvSpPr>
          <p:nvPr>
            <p:ph type="pic" idx="3"/>
          </p:nvPr>
        </p:nvSpPr>
        <p:spPr>
          <a:xfrm>
            <a:off x="1699697" y="301625"/>
            <a:ext cx="1103312" cy="503238"/>
          </a:xfrm>
          <a:prstGeom prst="rect">
            <a:avLst/>
          </a:prstGeom>
          <a:solidFill>
            <a:schemeClr val="lt1"/>
          </a:solidFill>
          <a:ln>
            <a:noFill/>
          </a:ln>
        </p:spPr>
      </p:sp>
      <p:sp>
        <p:nvSpPr>
          <p:cNvPr id="532" name="Google Shape;532;p75"/>
          <p:cNvSpPr>
            <a:spLocks noGrp="1"/>
          </p:cNvSpPr>
          <p:nvPr>
            <p:ph type="pic" idx="4"/>
          </p:nvPr>
        </p:nvSpPr>
        <p:spPr>
          <a:xfrm>
            <a:off x="4893566" y="1044578"/>
            <a:ext cx="7824674" cy="7824674"/>
          </a:xfrm>
          <a:prstGeom prst="ellipse">
            <a:avLst/>
          </a:prstGeom>
          <a:solidFill>
            <a:schemeClr val="lt1"/>
          </a:solidFill>
          <a:ln>
            <a:noFill/>
          </a:ln>
        </p:spPr>
      </p:sp>
    </p:spTree>
  </p:cSld>
  <p:clrMapOvr>
    <a:masterClrMapping/>
  </p:clrMapOvr>
  <p:extLst>
    <p:ext uri="{DCECCB84-F9BA-43D5-87BE-67443E8EF086}">
      <p15:sldGuideLst xmlns:p15="http://schemas.microsoft.com/office/powerpoint/2012/main">
        <p15:guide id="1" orient="horz" pos="1026">
          <p15:clr>
            <a:srgbClr val="FBAE40"/>
          </p15:clr>
        </p15:guide>
        <p15:guide id="2" orient="horz" pos="1117">
          <p15:clr>
            <a:srgbClr val="FBAE40"/>
          </p15:clr>
        </p15:guide>
        <p15:guide id="3" pos="3749">
          <p15:clr>
            <a:srgbClr val="FBAE40"/>
          </p15:clr>
        </p15:guide>
        <p15:guide id="4" pos="297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8 x Options">
  <p:cSld name="8 x Options">
    <p:spTree>
      <p:nvGrpSpPr>
        <p:cNvPr id="1" name="Shape 533"/>
        <p:cNvGrpSpPr/>
        <p:nvPr/>
      </p:nvGrpSpPr>
      <p:grpSpPr>
        <a:xfrm>
          <a:off x="0" y="0"/>
          <a:ext cx="0" cy="0"/>
          <a:chOff x="0" y="0"/>
          <a:chExt cx="0" cy="0"/>
        </a:xfrm>
      </p:grpSpPr>
      <p:sp>
        <p:nvSpPr>
          <p:cNvPr id="534" name="Google Shape;534;p76"/>
          <p:cNvSpPr/>
          <p:nvPr/>
        </p:nvSpPr>
        <p:spPr>
          <a:xfrm>
            <a:off x="-1189194" y="-1182652"/>
            <a:ext cx="7824675" cy="7824675"/>
          </a:xfrm>
          <a:prstGeom prst="ellipse">
            <a:avLst/>
          </a:prstGeom>
          <a:solidFill>
            <a:schemeClr val="accent1">
              <a:alpha val="20000"/>
            </a:schemeClr>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464646"/>
              </a:buClr>
              <a:buSzPts val="1800"/>
              <a:buFont typeface="Century Gothic"/>
              <a:buNone/>
            </a:pPr>
            <a:endParaRPr sz="1800" b="0" i="0" u="none" strike="noStrike" cap="none">
              <a:solidFill>
                <a:srgbClr val="464646"/>
              </a:solidFill>
              <a:latin typeface="Century Gothic"/>
              <a:ea typeface="Century Gothic"/>
              <a:cs typeface="Century Gothic"/>
              <a:sym typeface="Century Gothic"/>
            </a:endParaRPr>
          </a:p>
        </p:txBody>
      </p:sp>
      <p:sp>
        <p:nvSpPr>
          <p:cNvPr id="535" name="Google Shape;535;p76"/>
          <p:cNvSpPr/>
          <p:nvPr/>
        </p:nvSpPr>
        <p:spPr>
          <a:xfrm>
            <a:off x="9254708" y="4379343"/>
            <a:ext cx="1996744" cy="1996744"/>
          </a:xfrm>
          <a:prstGeom prst="ellipse">
            <a:avLst/>
          </a:prstGeom>
          <a:solidFill>
            <a:schemeClr val="accent1"/>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rgbClr val="FFFFFF"/>
              </a:solidFill>
              <a:latin typeface="Helvetica Neue"/>
              <a:ea typeface="Helvetica Neue"/>
              <a:cs typeface="Helvetica Neue"/>
              <a:sym typeface="Helvetica Neue"/>
            </a:endParaRPr>
          </a:p>
        </p:txBody>
      </p:sp>
      <p:sp>
        <p:nvSpPr>
          <p:cNvPr id="536" name="Google Shape;536;p76"/>
          <p:cNvSpPr/>
          <p:nvPr/>
        </p:nvSpPr>
        <p:spPr>
          <a:xfrm>
            <a:off x="3706628" y="4379343"/>
            <a:ext cx="1996744" cy="1996744"/>
          </a:xfrm>
          <a:prstGeom prst="ellipse">
            <a:avLst/>
          </a:prstGeom>
          <a:solidFill>
            <a:schemeClr val="accent1"/>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rgbClr val="FFFFFF"/>
              </a:solidFill>
              <a:latin typeface="Helvetica Neue"/>
              <a:ea typeface="Helvetica Neue"/>
              <a:cs typeface="Helvetica Neue"/>
              <a:sym typeface="Helvetica Neue"/>
            </a:endParaRPr>
          </a:p>
        </p:txBody>
      </p:sp>
      <p:sp>
        <p:nvSpPr>
          <p:cNvPr id="537" name="Google Shape;537;p76"/>
          <p:cNvSpPr/>
          <p:nvPr/>
        </p:nvSpPr>
        <p:spPr>
          <a:xfrm>
            <a:off x="6488629" y="4379343"/>
            <a:ext cx="1996744" cy="1996744"/>
          </a:xfrm>
          <a:prstGeom prst="ellipse">
            <a:avLst/>
          </a:prstGeom>
          <a:solidFill>
            <a:schemeClr val="accent1"/>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rgbClr val="FFFFFF"/>
              </a:solidFill>
              <a:latin typeface="Helvetica Neue"/>
              <a:ea typeface="Helvetica Neue"/>
              <a:cs typeface="Helvetica Neue"/>
              <a:sym typeface="Helvetica Neue"/>
            </a:endParaRPr>
          </a:p>
        </p:txBody>
      </p:sp>
      <p:sp>
        <p:nvSpPr>
          <p:cNvPr id="538" name="Google Shape;538;p76"/>
          <p:cNvSpPr/>
          <p:nvPr/>
        </p:nvSpPr>
        <p:spPr>
          <a:xfrm>
            <a:off x="938379" y="4379343"/>
            <a:ext cx="1996744" cy="1996744"/>
          </a:xfrm>
          <a:prstGeom prst="ellipse">
            <a:avLst/>
          </a:prstGeom>
          <a:solidFill>
            <a:schemeClr val="accent1"/>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rgbClr val="FFFFFF"/>
              </a:solidFill>
              <a:latin typeface="Helvetica Neue"/>
              <a:ea typeface="Helvetica Neue"/>
              <a:cs typeface="Helvetica Neue"/>
              <a:sym typeface="Helvetica Neue"/>
            </a:endParaRPr>
          </a:p>
        </p:txBody>
      </p:sp>
      <p:sp>
        <p:nvSpPr>
          <p:cNvPr id="539" name="Google Shape;539;p76"/>
          <p:cNvSpPr/>
          <p:nvPr/>
        </p:nvSpPr>
        <p:spPr>
          <a:xfrm>
            <a:off x="9254708" y="2228253"/>
            <a:ext cx="1996744" cy="1996744"/>
          </a:xfrm>
          <a:prstGeom prst="ellipse">
            <a:avLst/>
          </a:prstGeom>
          <a:solidFill>
            <a:schemeClr val="accent1"/>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rgbClr val="FFFFFF"/>
              </a:solidFill>
              <a:latin typeface="Helvetica Neue"/>
              <a:ea typeface="Helvetica Neue"/>
              <a:cs typeface="Helvetica Neue"/>
              <a:sym typeface="Helvetica Neue"/>
            </a:endParaRPr>
          </a:p>
        </p:txBody>
      </p:sp>
      <p:sp>
        <p:nvSpPr>
          <p:cNvPr id="540" name="Google Shape;540;p76"/>
          <p:cNvSpPr/>
          <p:nvPr/>
        </p:nvSpPr>
        <p:spPr>
          <a:xfrm>
            <a:off x="3706628" y="2228253"/>
            <a:ext cx="1996744" cy="1996744"/>
          </a:xfrm>
          <a:prstGeom prst="ellipse">
            <a:avLst/>
          </a:prstGeom>
          <a:solidFill>
            <a:schemeClr val="accent1"/>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rgbClr val="FFFFFF"/>
              </a:solidFill>
              <a:latin typeface="Helvetica Neue"/>
              <a:ea typeface="Helvetica Neue"/>
              <a:cs typeface="Helvetica Neue"/>
              <a:sym typeface="Helvetica Neue"/>
            </a:endParaRPr>
          </a:p>
        </p:txBody>
      </p:sp>
      <p:sp>
        <p:nvSpPr>
          <p:cNvPr id="541" name="Google Shape;541;p76"/>
          <p:cNvSpPr/>
          <p:nvPr/>
        </p:nvSpPr>
        <p:spPr>
          <a:xfrm>
            <a:off x="6488629" y="2228253"/>
            <a:ext cx="1996744" cy="1996744"/>
          </a:xfrm>
          <a:prstGeom prst="ellipse">
            <a:avLst/>
          </a:prstGeom>
          <a:solidFill>
            <a:schemeClr val="accent1"/>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rgbClr val="FFFFFF"/>
              </a:solidFill>
              <a:latin typeface="Helvetica Neue"/>
              <a:ea typeface="Helvetica Neue"/>
              <a:cs typeface="Helvetica Neue"/>
              <a:sym typeface="Helvetica Neue"/>
            </a:endParaRPr>
          </a:p>
        </p:txBody>
      </p:sp>
      <p:sp>
        <p:nvSpPr>
          <p:cNvPr id="542" name="Google Shape;542;p76"/>
          <p:cNvSpPr/>
          <p:nvPr/>
        </p:nvSpPr>
        <p:spPr>
          <a:xfrm>
            <a:off x="938379" y="2228253"/>
            <a:ext cx="1996744" cy="1996744"/>
          </a:xfrm>
          <a:prstGeom prst="ellipse">
            <a:avLst/>
          </a:prstGeom>
          <a:solidFill>
            <a:schemeClr val="accent1"/>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rgbClr val="FFFFFF"/>
              </a:solidFill>
              <a:latin typeface="Helvetica Neue"/>
              <a:ea typeface="Helvetica Neue"/>
              <a:cs typeface="Helvetica Neue"/>
              <a:sym typeface="Helvetica Neue"/>
            </a:endParaRPr>
          </a:p>
        </p:txBody>
      </p:sp>
      <p:sp>
        <p:nvSpPr>
          <p:cNvPr id="543" name="Google Shape;543;p76"/>
          <p:cNvSpPr txBox="1">
            <a:spLocks noGrp="1"/>
          </p:cNvSpPr>
          <p:nvPr>
            <p:ph type="body" idx="1"/>
          </p:nvPr>
        </p:nvSpPr>
        <p:spPr>
          <a:xfrm>
            <a:off x="704851" y="2821399"/>
            <a:ext cx="2463800" cy="71913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544" name="Google Shape;544;p76"/>
          <p:cNvSpPr txBox="1">
            <a:spLocks noGrp="1"/>
          </p:cNvSpPr>
          <p:nvPr>
            <p:ph type="body" idx="2"/>
          </p:nvPr>
        </p:nvSpPr>
        <p:spPr>
          <a:xfrm>
            <a:off x="3473100" y="2821898"/>
            <a:ext cx="2463800" cy="71913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545" name="Google Shape;545;p76"/>
          <p:cNvSpPr txBox="1">
            <a:spLocks noGrp="1"/>
          </p:cNvSpPr>
          <p:nvPr>
            <p:ph type="body" idx="3"/>
          </p:nvPr>
        </p:nvSpPr>
        <p:spPr>
          <a:xfrm>
            <a:off x="6255101" y="2821399"/>
            <a:ext cx="2463800" cy="71913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546" name="Google Shape;546;p76"/>
          <p:cNvSpPr txBox="1">
            <a:spLocks noGrp="1"/>
          </p:cNvSpPr>
          <p:nvPr>
            <p:ph type="body" idx="4"/>
          </p:nvPr>
        </p:nvSpPr>
        <p:spPr>
          <a:xfrm>
            <a:off x="9021180" y="2821399"/>
            <a:ext cx="2463800" cy="71913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547" name="Google Shape;547;p76"/>
          <p:cNvSpPr txBox="1">
            <a:spLocks noGrp="1"/>
          </p:cNvSpPr>
          <p:nvPr>
            <p:ph type="body" idx="5"/>
          </p:nvPr>
        </p:nvSpPr>
        <p:spPr>
          <a:xfrm>
            <a:off x="703715" y="5018147"/>
            <a:ext cx="2463800" cy="71913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548" name="Google Shape;548;p76"/>
          <p:cNvSpPr txBox="1">
            <a:spLocks noGrp="1"/>
          </p:cNvSpPr>
          <p:nvPr>
            <p:ph type="body" idx="6"/>
          </p:nvPr>
        </p:nvSpPr>
        <p:spPr>
          <a:xfrm>
            <a:off x="3471965" y="5018147"/>
            <a:ext cx="2463800" cy="71913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549" name="Google Shape;549;p76"/>
          <p:cNvSpPr txBox="1">
            <a:spLocks noGrp="1"/>
          </p:cNvSpPr>
          <p:nvPr>
            <p:ph type="body" idx="7"/>
          </p:nvPr>
        </p:nvSpPr>
        <p:spPr>
          <a:xfrm>
            <a:off x="6261600" y="5018147"/>
            <a:ext cx="2463800" cy="71913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550" name="Google Shape;550;p76"/>
          <p:cNvSpPr txBox="1">
            <a:spLocks noGrp="1"/>
          </p:cNvSpPr>
          <p:nvPr>
            <p:ph type="body" idx="8"/>
          </p:nvPr>
        </p:nvSpPr>
        <p:spPr>
          <a:xfrm>
            <a:off x="9046477" y="5018147"/>
            <a:ext cx="2463800" cy="71913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pic>
        <p:nvPicPr>
          <p:cNvPr id="551" name="Google Shape;551;p76"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552" name="Google Shape;552;p76"/>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553" name="Google Shape;553;p76"/>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554" name="Google Shape;554;p76"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555" name="Google Shape;555;p76"/>
          <p:cNvSpPr txBox="1">
            <a:spLocks noGrp="1"/>
          </p:cNvSpPr>
          <p:nvPr>
            <p:ph type="body" idx="9"/>
          </p:nvPr>
        </p:nvSpPr>
        <p:spPr>
          <a:xfrm>
            <a:off x="551535" y="1692184"/>
            <a:ext cx="11089603" cy="64172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556" name="Google Shape;556;p76"/>
          <p:cNvSpPr>
            <a:spLocks noGrp="1"/>
          </p:cNvSpPr>
          <p:nvPr>
            <p:ph type="pic" idx="13"/>
          </p:nvPr>
        </p:nvSpPr>
        <p:spPr>
          <a:xfrm>
            <a:off x="1699697" y="301625"/>
            <a:ext cx="1103312" cy="503238"/>
          </a:xfrm>
          <a:prstGeom prst="rect">
            <a:avLst/>
          </a:prstGeom>
          <a:solidFill>
            <a:schemeClr val="lt1"/>
          </a:solidFill>
          <a:ln>
            <a:noFill/>
          </a:ln>
        </p:spPr>
      </p:sp>
      <p:sp>
        <p:nvSpPr>
          <p:cNvPr id="557" name="Google Shape;557;p76"/>
          <p:cNvSpPr txBox="1">
            <a:spLocks noGrp="1"/>
          </p:cNvSpPr>
          <p:nvPr>
            <p:ph type="body" idx="14"/>
          </p:nvPr>
        </p:nvSpPr>
        <p:spPr>
          <a:xfrm>
            <a:off x="550863" y="1019669"/>
            <a:ext cx="11090275" cy="53766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Tree>
  </p:cSld>
  <p:clrMapOvr>
    <a:masterClrMapping/>
  </p:clrMapOvr>
  <p:extLst>
    <p:ext uri="{DCECCB84-F9BA-43D5-87BE-67443E8EF086}">
      <p15:sldGuideLst xmlns:p15="http://schemas.microsoft.com/office/powerpoint/2012/main">
        <p15:guide id="1" orient="horz" pos="981">
          <p15:clr>
            <a:srgbClr val="FBAE40"/>
          </p15:clr>
        </p15:guide>
        <p15:guide id="2" orient="horz" pos="107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 x Lessons / Outcomes">
  <p:cSld name="4 x Lessons / Outcomes">
    <p:spTree>
      <p:nvGrpSpPr>
        <p:cNvPr id="1" name="Shape 43"/>
        <p:cNvGrpSpPr/>
        <p:nvPr/>
      </p:nvGrpSpPr>
      <p:grpSpPr>
        <a:xfrm>
          <a:off x="0" y="0"/>
          <a:ext cx="0" cy="0"/>
          <a:chOff x="0" y="0"/>
          <a:chExt cx="0" cy="0"/>
        </a:xfrm>
      </p:grpSpPr>
      <p:sp>
        <p:nvSpPr>
          <p:cNvPr id="44" name="Google Shape;44;p34"/>
          <p:cNvSpPr/>
          <p:nvPr/>
        </p:nvSpPr>
        <p:spPr>
          <a:xfrm>
            <a:off x="-1180728" y="-1191119"/>
            <a:ext cx="7824675" cy="7824675"/>
          </a:xfrm>
          <a:prstGeom prst="ellipse">
            <a:avLst/>
          </a:prstGeom>
          <a:solidFill>
            <a:schemeClr val="accent1">
              <a:alpha val="20000"/>
            </a:schemeClr>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464646"/>
              </a:buClr>
              <a:buSzPts val="1800"/>
              <a:buFont typeface="Century Gothic"/>
              <a:buNone/>
            </a:pPr>
            <a:endParaRPr sz="1800" b="0" i="0" u="none" strike="noStrike" cap="none">
              <a:solidFill>
                <a:srgbClr val="464646"/>
              </a:solidFill>
              <a:latin typeface="Century Gothic"/>
              <a:ea typeface="Century Gothic"/>
              <a:cs typeface="Century Gothic"/>
              <a:sym typeface="Century Gothic"/>
            </a:endParaRPr>
          </a:p>
        </p:txBody>
      </p:sp>
      <p:sp>
        <p:nvSpPr>
          <p:cNvPr id="45" name="Google Shape;45;p34" descr="Textfeld 25"/>
          <p:cNvSpPr/>
          <p:nvPr/>
        </p:nvSpPr>
        <p:spPr>
          <a:xfrm>
            <a:off x="633410" y="3946694"/>
            <a:ext cx="355994" cy="298617"/>
          </a:xfrm>
          <a:prstGeom prst="rect">
            <a:avLst/>
          </a:prstGeom>
          <a:noFill/>
          <a:ln>
            <a:noFill/>
          </a:ln>
        </p:spPr>
        <p:txBody>
          <a:bodyPr spcFirstLastPara="1" wrap="square" lIns="22850" tIns="22850" rIns="22850" bIns="22850" anchor="t" anchorCtr="0">
            <a:noAutofit/>
          </a:bodyPr>
          <a:lstStyle/>
          <a:p>
            <a:pPr marL="0" marR="0" lvl="0" indent="0" algn="r" rtl="0">
              <a:lnSpc>
                <a:spcPct val="100000"/>
              </a:lnSpc>
              <a:spcBef>
                <a:spcPts val="0"/>
              </a:spcBef>
              <a:spcAft>
                <a:spcPts val="0"/>
              </a:spcAft>
              <a:buClr>
                <a:schemeClr val="lt1"/>
              </a:buClr>
              <a:buSzPts val="1300"/>
              <a:buFont typeface="Century Gothic"/>
              <a:buNone/>
            </a:pPr>
            <a:r>
              <a:rPr lang="en-US" sz="1300" b="1" i="0" u="none" strike="noStrike" cap="none">
                <a:solidFill>
                  <a:schemeClr val="lt1"/>
                </a:solidFill>
                <a:latin typeface="Century Gothic"/>
                <a:ea typeface="Century Gothic"/>
                <a:cs typeface="Century Gothic"/>
                <a:sym typeface="Century Gothic"/>
              </a:rPr>
              <a:t>01</a:t>
            </a:r>
            <a:endParaRPr/>
          </a:p>
        </p:txBody>
      </p:sp>
      <p:sp>
        <p:nvSpPr>
          <p:cNvPr id="46" name="Google Shape;46;p34" descr="Textfeld 25"/>
          <p:cNvSpPr/>
          <p:nvPr/>
        </p:nvSpPr>
        <p:spPr>
          <a:xfrm>
            <a:off x="3379425" y="3946441"/>
            <a:ext cx="355994" cy="298617"/>
          </a:xfrm>
          <a:prstGeom prst="rect">
            <a:avLst/>
          </a:prstGeom>
          <a:noFill/>
          <a:ln>
            <a:noFill/>
          </a:ln>
        </p:spPr>
        <p:txBody>
          <a:bodyPr spcFirstLastPara="1" wrap="square" lIns="22850" tIns="22850" rIns="22850" bIns="22850" anchor="t" anchorCtr="0">
            <a:noAutofit/>
          </a:bodyPr>
          <a:lstStyle/>
          <a:p>
            <a:pPr marL="0" marR="0" lvl="0" indent="0" algn="r" rtl="0">
              <a:lnSpc>
                <a:spcPct val="100000"/>
              </a:lnSpc>
              <a:spcBef>
                <a:spcPts val="0"/>
              </a:spcBef>
              <a:spcAft>
                <a:spcPts val="0"/>
              </a:spcAft>
              <a:buClr>
                <a:schemeClr val="lt1"/>
              </a:buClr>
              <a:buSzPts val="1300"/>
              <a:buFont typeface="Century Gothic"/>
              <a:buNone/>
            </a:pPr>
            <a:r>
              <a:rPr lang="en-US" sz="1300" b="1" i="0" u="none" strike="noStrike" cap="none">
                <a:solidFill>
                  <a:schemeClr val="lt1"/>
                </a:solidFill>
                <a:latin typeface="Century Gothic"/>
                <a:ea typeface="Century Gothic"/>
                <a:cs typeface="Century Gothic"/>
                <a:sym typeface="Century Gothic"/>
              </a:rPr>
              <a:t>02</a:t>
            </a:r>
            <a:endParaRPr/>
          </a:p>
        </p:txBody>
      </p:sp>
      <p:sp>
        <p:nvSpPr>
          <p:cNvPr id="47" name="Google Shape;47;p34" descr="Textfeld 25"/>
          <p:cNvSpPr/>
          <p:nvPr/>
        </p:nvSpPr>
        <p:spPr>
          <a:xfrm>
            <a:off x="6107835" y="3946441"/>
            <a:ext cx="355994" cy="298617"/>
          </a:xfrm>
          <a:prstGeom prst="rect">
            <a:avLst/>
          </a:prstGeom>
          <a:noFill/>
          <a:ln>
            <a:noFill/>
          </a:ln>
        </p:spPr>
        <p:txBody>
          <a:bodyPr spcFirstLastPara="1" wrap="square" lIns="22850" tIns="22850" rIns="22850" bIns="22850" anchor="t" anchorCtr="0">
            <a:noAutofit/>
          </a:bodyPr>
          <a:lstStyle/>
          <a:p>
            <a:pPr marL="0" marR="0" lvl="0" indent="0" algn="r" rtl="0">
              <a:lnSpc>
                <a:spcPct val="100000"/>
              </a:lnSpc>
              <a:spcBef>
                <a:spcPts val="0"/>
              </a:spcBef>
              <a:spcAft>
                <a:spcPts val="0"/>
              </a:spcAft>
              <a:buClr>
                <a:schemeClr val="lt1"/>
              </a:buClr>
              <a:buSzPts val="1300"/>
              <a:buFont typeface="Century Gothic"/>
              <a:buNone/>
            </a:pPr>
            <a:r>
              <a:rPr lang="en-US" sz="1300" b="1" i="0" u="none" strike="noStrike" cap="none">
                <a:solidFill>
                  <a:schemeClr val="lt1"/>
                </a:solidFill>
                <a:latin typeface="Century Gothic"/>
                <a:ea typeface="Century Gothic"/>
                <a:cs typeface="Century Gothic"/>
                <a:sym typeface="Century Gothic"/>
              </a:rPr>
              <a:t>03</a:t>
            </a:r>
            <a:endParaRPr/>
          </a:p>
        </p:txBody>
      </p:sp>
      <p:sp>
        <p:nvSpPr>
          <p:cNvPr id="48" name="Google Shape;48;p34"/>
          <p:cNvSpPr txBox="1">
            <a:spLocks noGrp="1"/>
          </p:cNvSpPr>
          <p:nvPr>
            <p:ph type="body" idx="1"/>
          </p:nvPr>
        </p:nvSpPr>
        <p:spPr>
          <a:xfrm>
            <a:off x="992621" y="4241271"/>
            <a:ext cx="2265362" cy="8969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700"/>
              <a:buFont typeface="Arial"/>
              <a:buNone/>
              <a:defRPr sz="17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49" name="Google Shape;49;p34"/>
          <p:cNvSpPr txBox="1">
            <a:spLocks noGrp="1"/>
          </p:cNvSpPr>
          <p:nvPr>
            <p:ph type="body" idx="2"/>
          </p:nvPr>
        </p:nvSpPr>
        <p:spPr>
          <a:xfrm>
            <a:off x="3734877" y="4247559"/>
            <a:ext cx="2265362" cy="8969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700"/>
              <a:buFont typeface="Arial"/>
              <a:buNone/>
              <a:defRPr sz="17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50" name="Google Shape;50;p34"/>
          <p:cNvSpPr txBox="1">
            <a:spLocks noGrp="1"/>
          </p:cNvSpPr>
          <p:nvPr>
            <p:ph type="body" idx="3"/>
          </p:nvPr>
        </p:nvSpPr>
        <p:spPr>
          <a:xfrm>
            <a:off x="6460265" y="4241271"/>
            <a:ext cx="2265362" cy="8969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700"/>
              <a:buFont typeface="Arial"/>
              <a:buNone/>
              <a:defRPr sz="17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51" name="Google Shape;51;p34" descr="Textfeld 25"/>
          <p:cNvSpPr/>
          <p:nvPr/>
        </p:nvSpPr>
        <p:spPr>
          <a:xfrm>
            <a:off x="8847069" y="3946441"/>
            <a:ext cx="355994" cy="298617"/>
          </a:xfrm>
          <a:prstGeom prst="rect">
            <a:avLst/>
          </a:prstGeom>
          <a:noFill/>
          <a:ln>
            <a:noFill/>
          </a:ln>
        </p:spPr>
        <p:txBody>
          <a:bodyPr spcFirstLastPara="1" wrap="square" lIns="22850" tIns="22850" rIns="22850" bIns="22850" anchor="t" anchorCtr="0">
            <a:noAutofit/>
          </a:bodyPr>
          <a:lstStyle/>
          <a:p>
            <a:pPr marL="0" marR="0" lvl="0" indent="0" algn="r" rtl="0">
              <a:lnSpc>
                <a:spcPct val="100000"/>
              </a:lnSpc>
              <a:spcBef>
                <a:spcPts val="0"/>
              </a:spcBef>
              <a:spcAft>
                <a:spcPts val="0"/>
              </a:spcAft>
              <a:buClr>
                <a:schemeClr val="lt1"/>
              </a:buClr>
              <a:buSzPts val="1300"/>
              <a:buFont typeface="Century Gothic"/>
              <a:buNone/>
            </a:pPr>
            <a:r>
              <a:rPr lang="en-US" sz="1300" b="1" i="0" u="none" strike="noStrike" cap="none">
                <a:solidFill>
                  <a:schemeClr val="lt1"/>
                </a:solidFill>
                <a:latin typeface="Century Gothic"/>
                <a:ea typeface="Century Gothic"/>
                <a:cs typeface="Century Gothic"/>
                <a:sym typeface="Century Gothic"/>
              </a:rPr>
              <a:t>04</a:t>
            </a:r>
            <a:endParaRPr sz="1300" b="1" i="0" u="none" strike="noStrike" cap="none">
              <a:solidFill>
                <a:schemeClr val="lt1"/>
              </a:solidFill>
              <a:latin typeface="Century Gothic"/>
              <a:ea typeface="Century Gothic"/>
              <a:cs typeface="Century Gothic"/>
              <a:sym typeface="Century Gothic"/>
            </a:endParaRPr>
          </a:p>
        </p:txBody>
      </p:sp>
      <p:sp>
        <p:nvSpPr>
          <p:cNvPr id="52" name="Google Shape;52;p34"/>
          <p:cNvSpPr txBox="1">
            <a:spLocks noGrp="1"/>
          </p:cNvSpPr>
          <p:nvPr>
            <p:ph type="body" idx="4"/>
          </p:nvPr>
        </p:nvSpPr>
        <p:spPr>
          <a:xfrm>
            <a:off x="9199499" y="4241271"/>
            <a:ext cx="2265362" cy="8969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700"/>
              <a:buFont typeface="Arial"/>
              <a:buNone/>
              <a:defRPr sz="17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53" name="Google Shape;53;p34"/>
          <p:cNvSpPr txBox="1">
            <a:spLocks noGrp="1"/>
          </p:cNvSpPr>
          <p:nvPr>
            <p:ph type="body" idx="5"/>
          </p:nvPr>
        </p:nvSpPr>
        <p:spPr>
          <a:xfrm>
            <a:off x="550863" y="1019669"/>
            <a:ext cx="11090275" cy="6091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pic>
        <p:nvPicPr>
          <p:cNvPr id="54" name="Google Shape;54;p34"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55" name="Google Shape;55;p34"/>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56" name="Google Shape;56;p34"/>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57" name="Google Shape;57;p34"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58" name="Google Shape;58;p34"/>
          <p:cNvSpPr>
            <a:spLocks noGrp="1"/>
          </p:cNvSpPr>
          <p:nvPr>
            <p:ph type="pic" idx="6"/>
          </p:nvPr>
        </p:nvSpPr>
        <p:spPr>
          <a:xfrm>
            <a:off x="1699697" y="301625"/>
            <a:ext cx="1103312" cy="503238"/>
          </a:xfrm>
          <a:prstGeom prst="rect">
            <a:avLst/>
          </a:prstGeom>
          <a:solidFill>
            <a:schemeClr val="lt1"/>
          </a:solidFill>
          <a:ln>
            <a:noFill/>
          </a:ln>
        </p:spPr>
      </p:sp>
    </p:spTree>
  </p:cSld>
  <p:clrMapOvr>
    <a:masterClrMapping/>
  </p:clrMapOvr>
  <p:extLst>
    <p:ext uri="{DCECCB84-F9BA-43D5-87BE-67443E8EF086}">
      <p15:sldGuideLst xmlns:p15="http://schemas.microsoft.com/office/powerpoint/2012/main">
        <p15:guide id="1" orient="horz" pos="102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3 x Options">
  <p:cSld name="3 x Options">
    <p:spTree>
      <p:nvGrpSpPr>
        <p:cNvPr id="1" name="Shape 558"/>
        <p:cNvGrpSpPr/>
        <p:nvPr/>
      </p:nvGrpSpPr>
      <p:grpSpPr>
        <a:xfrm>
          <a:off x="0" y="0"/>
          <a:ext cx="0" cy="0"/>
          <a:chOff x="0" y="0"/>
          <a:chExt cx="0" cy="0"/>
        </a:xfrm>
      </p:grpSpPr>
      <p:sp>
        <p:nvSpPr>
          <p:cNvPr id="559" name="Google Shape;559;p77"/>
          <p:cNvSpPr/>
          <p:nvPr/>
        </p:nvSpPr>
        <p:spPr>
          <a:xfrm>
            <a:off x="-1189194" y="-1182652"/>
            <a:ext cx="7824675" cy="7824675"/>
          </a:xfrm>
          <a:prstGeom prst="ellipse">
            <a:avLst/>
          </a:prstGeom>
          <a:solidFill>
            <a:schemeClr val="accent1">
              <a:alpha val="20000"/>
            </a:schemeClr>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464646"/>
              </a:buClr>
              <a:buSzPts val="1800"/>
              <a:buFont typeface="Century Gothic"/>
              <a:buNone/>
            </a:pPr>
            <a:endParaRPr sz="1800" b="0" i="0" u="none" strike="noStrike" cap="none">
              <a:solidFill>
                <a:srgbClr val="464646"/>
              </a:solidFill>
              <a:latin typeface="Century Gothic"/>
              <a:ea typeface="Century Gothic"/>
              <a:cs typeface="Century Gothic"/>
              <a:sym typeface="Century Gothic"/>
            </a:endParaRPr>
          </a:p>
        </p:txBody>
      </p:sp>
      <p:sp>
        <p:nvSpPr>
          <p:cNvPr id="560" name="Google Shape;560;p77"/>
          <p:cNvSpPr/>
          <p:nvPr/>
        </p:nvSpPr>
        <p:spPr>
          <a:xfrm>
            <a:off x="4555954" y="2729685"/>
            <a:ext cx="3080093" cy="3080093"/>
          </a:xfrm>
          <a:prstGeom prst="ellipse">
            <a:avLst/>
          </a:prstGeom>
          <a:solidFill>
            <a:schemeClr val="accent1"/>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rgbClr val="FFFFFF"/>
              </a:solidFill>
              <a:latin typeface="Helvetica Neue"/>
              <a:ea typeface="Helvetica Neue"/>
              <a:cs typeface="Helvetica Neue"/>
              <a:sym typeface="Helvetica Neue"/>
            </a:endParaRPr>
          </a:p>
        </p:txBody>
      </p:sp>
      <p:sp>
        <p:nvSpPr>
          <p:cNvPr id="561" name="Google Shape;561;p77"/>
          <p:cNvSpPr/>
          <p:nvPr/>
        </p:nvSpPr>
        <p:spPr>
          <a:xfrm>
            <a:off x="8400601" y="2729685"/>
            <a:ext cx="3080093" cy="3080093"/>
          </a:xfrm>
          <a:prstGeom prst="ellipse">
            <a:avLst/>
          </a:prstGeom>
          <a:solidFill>
            <a:schemeClr val="accent1"/>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rgbClr val="FFFFFF"/>
              </a:solidFill>
              <a:latin typeface="Helvetica Neue"/>
              <a:ea typeface="Helvetica Neue"/>
              <a:cs typeface="Helvetica Neue"/>
              <a:sym typeface="Helvetica Neue"/>
            </a:endParaRPr>
          </a:p>
        </p:txBody>
      </p:sp>
      <p:sp>
        <p:nvSpPr>
          <p:cNvPr id="562" name="Google Shape;562;p77"/>
          <p:cNvSpPr/>
          <p:nvPr/>
        </p:nvSpPr>
        <p:spPr>
          <a:xfrm>
            <a:off x="711306" y="2729685"/>
            <a:ext cx="3080093" cy="3080093"/>
          </a:xfrm>
          <a:prstGeom prst="ellipse">
            <a:avLst/>
          </a:prstGeom>
          <a:solidFill>
            <a:schemeClr val="accent1"/>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rgbClr val="FFFFFF"/>
              </a:solidFill>
              <a:latin typeface="Helvetica Neue"/>
              <a:ea typeface="Helvetica Neue"/>
              <a:cs typeface="Helvetica Neue"/>
              <a:sym typeface="Helvetica Neue"/>
            </a:endParaRPr>
          </a:p>
        </p:txBody>
      </p:sp>
      <p:pic>
        <p:nvPicPr>
          <p:cNvPr id="563" name="Google Shape;563;p77"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cxnSp>
        <p:nvCxnSpPr>
          <p:cNvPr id="564" name="Google Shape;564;p77"/>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565" name="Google Shape;565;p77"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566" name="Google Shape;566;p77"/>
          <p:cNvSpPr txBox="1">
            <a:spLocks noGrp="1"/>
          </p:cNvSpPr>
          <p:nvPr>
            <p:ph type="body" idx="1"/>
          </p:nvPr>
        </p:nvSpPr>
        <p:spPr>
          <a:xfrm>
            <a:off x="994386" y="3564717"/>
            <a:ext cx="2513932" cy="129556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567" name="Google Shape;567;p77"/>
          <p:cNvSpPr txBox="1">
            <a:spLocks noGrp="1"/>
          </p:cNvSpPr>
          <p:nvPr>
            <p:ph type="body" idx="2"/>
          </p:nvPr>
        </p:nvSpPr>
        <p:spPr>
          <a:xfrm>
            <a:off x="8683681" y="3564717"/>
            <a:ext cx="2513932" cy="129556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568" name="Google Shape;568;p77"/>
          <p:cNvSpPr txBox="1">
            <a:spLocks noGrp="1"/>
          </p:cNvSpPr>
          <p:nvPr>
            <p:ph type="body" idx="3"/>
          </p:nvPr>
        </p:nvSpPr>
        <p:spPr>
          <a:xfrm>
            <a:off x="4839034" y="3564717"/>
            <a:ext cx="2513932" cy="129556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569" name="Google Shape;569;p77"/>
          <p:cNvSpPr>
            <a:spLocks noGrp="1"/>
          </p:cNvSpPr>
          <p:nvPr>
            <p:ph type="pic" idx="4"/>
          </p:nvPr>
        </p:nvSpPr>
        <p:spPr>
          <a:xfrm>
            <a:off x="1699697" y="301625"/>
            <a:ext cx="1103312" cy="503238"/>
          </a:xfrm>
          <a:prstGeom prst="rect">
            <a:avLst/>
          </a:prstGeom>
          <a:solidFill>
            <a:schemeClr val="lt1"/>
          </a:solidFill>
          <a:ln>
            <a:noFill/>
          </a:ln>
        </p:spPr>
      </p:sp>
      <p:sp>
        <p:nvSpPr>
          <p:cNvPr id="570" name="Google Shape;570;p77"/>
          <p:cNvSpPr txBox="1">
            <a:spLocks noGrp="1"/>
          </p:cNvSpPr>
          <p:nvPr>
            <p:ph type="body" idx="5"/>
          </p:nvPr>
        </p:nvSpPr>
        <p:spPr>
          <a:xfrm>
            <a:off x="551535" y="1692184"/>
            <a:ext cx="11089603" cy="64172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571" name="Google Shape;571;p77"/>
          <p:cNvSpPr txBox="1">
            <a:spLocks noGrp="1"/>
          </p:cNvSpPr>
          <p:nvPr>
            <p:ph type="body" idx="6"/>
          </p:nvPr>
        </p:nvSpPr>
        <p:spPr>
          <a:xfrm>
            <a:off x="550863" y="1019669"/>
            <a:ext cx="11090275" cy="53766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572" name="Google Shape;572;p77"/>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spTree>
  </p:cSld>
  <p:clrMapOvr>
    <a:masterClrMapping/>
  </p:clrMapOvr>
  <p:extLst>
    <p:ext uri="{DCECCB84-F9BA-43D5-87BE-67443E8EF086}">
      <p15:sldGuideLst xmlns:p15="http://schemas.microsoft.com/office/powerpoint/2012/main">
        <p15:guide id="1" orient="horz" pos="981">
          <p15:clr>
            <a:srgbClr val="FBAE40"/>
          </p15:clr>
        </p15:guide>
        <p15:guide id="2" orient="horz" pos="107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8 x Images">
  <p:cSld name="8 x Images">
    <p:spTree>
      <p:nvGrpSpPr>
        <p:cNvPr id="1" name="Shape 573"/>
        <p:cNvGrpSpPr/>
        <p:nvPr/>
      </p:nvGrpSpPr>
      <p:grpSpPr>
        <a:xfrm>
          <a:off x="0" y="0"/>
          <a:ext cx="0" cy="0"/>
          <a:chOff x="0" y="0"/>
          <a:chExt cx="0" cy="0"/>
        </a:xfrm>
      </p:grpSpPr>
      <p:sp>
        <p:nvSpPr>
          <p:cNvPr id="574" name="Google Shape;574;p78"/>
          <p:cNvSpPr/>
          <p:nvPr/>
        </p:nvSpPr>
        <p:spPr>
          <a:xfrm>
            <a:off x="-1189194" y="-1182652"/>
            <a:ext cx="7824675" cy="7824675"/>
          </a:xfrm>
          <a:prstGeom prst="ellipse">
            <a:avLst/>
          </a:prstGeom>
          <a:solidFill>
            <a:schemeClr val="accent1">
              <a:alpha val="20000"/>
            </a:schemeClr>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464646"/>
              </a:buClr>
              <a:buSzPts val="1800"/>
              <a:buFont typeface="Century Gothic"/>
              <a:buNone/>
            </a:pPr>
            <a:endParaRPr sz="1800" b="0" i="0" u="none" strike="noStrike" cap="none">
              <a:solidFill>
                <a:srgbClr val="464646"/>
              </a:solidFill>
              <a:latin typeface="Century Gothic"/>
              <a:ea typeface="Century Gothic"/>
              <a:cs typeface="Century Gothic"/>
              <a:sym typeface="Century Gothic"/>
            </a:endParaRPr>
          </a:p>
        </p:txBody>
      </p:sp>
      <p:sp>
        <p:nvSpPr>
          <p:cNvPr id="575" name="Google Shape;575;p78"/>
          <p:cNvSpPr>
            <a:spLocks noGrp="1"/>
          </p:cNvSpPr>
          <p:nvPr>
            <p:ph type="pic" idx="2"/>
          </p:nvPr>
        </p:nvSpPr>
        <p:spPr>
          <a:xfrm>
            <a:off x="938379" y="2228252"/>
            <a:ext cx="2009167" cy="1996745"/>
          </a:xfrm>
          <a:prstGeom prst="ellipse">
            <a:avLst/>
          </a:prstGeom>
          <a:solidFill>
            <a:schemeClr val="lt1"/>
          </a:solidFill>
          <a:ln>
            <a:noFill/>
          </a:ln>
        </p:spPr>
      </p:sp>
      <p:sp>
        <p:nvSpPr>
          <p:cNvPr id="576" name="Google Shape;576;p78"/>
          <p:cNvSpPr>
            <a:spLocks noGrp="1"/>
          </p:cNvSpPr>
          <p:nvPr>
            <p:ph type="pic" idx="3"/>
          </p:nvPr>
        </p:nvSpPr>
        <p:spPr>
          <a:xfrm>
            <a:off x="9248496" y="4379342"/>
            <a:ext cx="2009167" cy="1996745"/>
          </a:xfrm>
          <a:prstGeom prst="ellipse">
            <a:avLst/>
          </a:prstGeom>
          <a:solidFill>
            <a:schemeClr val="lt1"/>
          </a:solidFill>
          <a:ln>
            <a:noFill/>
          </a:ln>
        </p:spPr>
      </p:sp>
      <p:sp>
        <p:nvSpPr>
          <p:cNvPr id="577" name="Google Shape;577;p78"/>
          <p:cNvSpPr>
            <a:spLocks noGrp="1"/>
          </p:cNvSpPr>
          <p:nvPr>
            <p:ph type="pic" idx="4"/>
          </p:nvPr>
        </p:nvSpPr>
        <p:spPr>
          <a:xfrm>
            <a:off x="9248496" y="2228252"/>
            <a:ext cx="2009167" cy="1996745"/>
          </a:xfrm>
          <a:prstGeom prst="ellipse">
            <a:avLst/>
          </a:prstGeom>
          <a:solidFill>
            <a:schemeClr val="lt1"/>
          </a:solidFill>
          <a:ln>
            <a:noFill/>
          </a:ln>
        </p:spPr>
      </p:sp>
      <p:sp>
        <p:nvSpPr>
          <p:cNvPr id="578" name="Google Shape;578;p78"/>
          <p:cNvSpPr>
            <a:spLocks noGrp="1"/>
          </p:cNvSpPr>
          <p:nvPr>
            <p:ph type="pic" idx="5"/>
          </p:nvPr>
        </p:nvSpPr>
        <p:spPr>
          <a:xfrm>
            <a:off x="924443" y="4379342"/>
            <a:ext cx="2009167" cy="1996745"/>
          </a:xfrm>
          <a:prstGeom prst="ellipse">
            <a:avLst/>
          </a:prstGeom>
          <a:solidFill>
            <a:schemeClr val="lt1"/>
          </a:solidFill>
          <a:ln>
            <a:noFill/>
          </a:ln>
        </p:spPr>
      </p:sp>
      <p:pic>
        <p:nvPicPr>
          <p:cNvPr id="579" name="Google Shape;579;p78"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580" name="Google Shape;580;p78"/>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581" name="Google Shape;581;p78"/>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582" name="Google Shape;582;p78"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583" name="Google Shape;583;p78"/>
          <p:cNvSpPr>
            <a:spLocks noGrp="1"/>
          </p:cNvSpPr>
          <p:nvPr>
            <p:ph type="pic" idx="6"/>
          </p:nvPr>
        </p:nvSpPr>
        <p:spPr>
          <a:xfrm>
            <a:off x="1699697" y="301625"/>
            <a:ext cx="1103312" cy="503238"/>
          </a:xfrm>
          <a:prstGeom prst="rect">
            <a:avLst/>
          </a:prstGeom>
          <a:solidFill>
            <a:schemeClr val="lt1"/>
          </a:solidFill>
          <a:ln>
            <a:noFill/>
          </a:ln>
        </p:spPr>
      </p:sp>
      <p:sp>
        <p:nvSpPr>
          <p:cNvPr id="584" name="Google Shape;584;p78"/>
          <p:cNvSpPr>
            <a:spLocks noGrp="1"/>
          </p:cNvSpPr>
          <p:nvPr>
            <p:ph type="pic" idx="7"/>
          </p:nvPr>
        </p:nvSpPr>
        <p:spPr>
          <a:xfrm>
            <a:off x="3699127" y="4379342"/>
            <a:ext cx="2009167" cy="1996745"/>
          </a:xfrm>
          <a:prstGeom prst="ellipse">
            <a:avLst/>
          </a:prstGeom>
          <a:solidFill>
            <a:schemeClr val="lt1"/>
          </a:solidFill>
          <a:ln>
            <a:noFill/>
          </a:ln>
        </p:spPr>
      </p:sp>
      <p:sp>
        <p:nvSpPr>
          <p:cNvPr id="585" name="Google Shape;585;p78"/>
          <p:cNvSpPr>
            <a:spLocks noGrp="1"/>
          </p:cNvSpPr>
          <p:nvPr>
            <p:ph type="pic" idx="8"/>
          </p:nvPr>
        </p:nvSpPr>
        <p:spPr>
          <a:xfrm>
            <a:off x="6473811" y="4379342"/>
            <a:ext cx="2009167" cy="1996745"/>
          </a:xfrm>
          <a:prstGeom prst="ellipse">
            <a:avLst/>
          </a:prstGeom>
          <a:solidFill>
            <a:schemeClr val="lt1"/>
          </a:solidFill>
          <a:ln>
            <a:noFill/>
          </a:ln>
        </p:spPr>
      </p:sp>
      <p:sp>
        <p:nvSpPr>
          <p:cNvPr id="586" name="Google Shape;586;p78"/>
          <p:cNvSpPr>
            <a:spLocks noGrp="1"/>
          </p:cNvSpPr>
          <p:nvPr>
            <p:ph type="pic" idx="9"/>
          </p:nvPr>
        </p:nvSpPr>
        <p:spPr>
          <a:xfrm>
            <a:off x="3708418" y="2228252"/>
            <a:ext cx="2009167" cy="1996745"/>
          </a:xfrm>
          <a:prstGeom prst="ellipse">
            <a:avLst/>
          </a:prstGeom>
          <a:solidFill>
            <a:schemeClr val="lt1"/>
          </a:solidFill>
          <a:ln>
            <a:noFill/>
          </a:ln>
        </p:spPr>
      </p:sp>
      <p:sp>
        <p:nvSpPr>
          <p:cNvPr id="587" name="Google Shape;587;p78"/>
          <p:cNvSpPr>
            <a:spLocks noGrp="1"/>
          </p:cNvSpPr>
          <p:nvPr>
            <p:ph type="pic" idx="13"/>
          </p:nvPr>
        </p:nvSpPr>
        <p:spPr>
          <a:xfrm>
            <a:off x="6478457" y="2228252"/>
            <a:ext cx="2009167" cy="1996745"/>
          </a:xfrm>
          <a:prstGeom prst="ellipse">
            <a:avLst/>
          </a:prstGeom>
          <a:solidFill>
            <a:schemeClr val="lt1"/>
          </a:solidFill>
          <a:ln>
            <a:noFill/>
          </a:ln>
        </p:spPr>
      </p:sp>
      <p:sp>
        <p:nvSpPr>
          <p:cNvPr id="588" name="Google Shape;588;p78"/>
          <p:cNvSpPr txBox="1">
            <a:spLocks noGrp="1"/>
          </p:cNvSpPr>
          <p:nvPr>
            <p:ph type="body" idx="1"/>
          </p:nvPr>
        </p:nvSpPr>
        <p:spPr>
          <a:xfrm>
            <a:off x="551535" y="1692184"/>
            <a:ext cx="11089603" cy="64172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589" name="Google Shape;589;p78"/>
          <p:cNvSpPr txBox="1">
            <a:spLocks noGrp="1"/>
          </p:cNvSpPr>
          <p:nvPr>
            <p:ph type="body" idx="14"/>
          </p:nvPr>
        </p:nvSpPr>
        <p:spPr>
          <a:xfrm>
            <a:off x="550863" y="1019669"/>
            <a:ext cx="11090275" cy="53766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Tree>
  </p:cSld>
  <p:clrMapOvr>
    <a:masterClrMapping/>
  </p:clrMapOvr>
  <p:extLst>
    <p:ext uri="{DCECCB84-F9BA-43D5-87BE-67443E8EF086}">
      <p15:sldGuideLst xmlns:p15="http://schemas.microsoft.com/office/powerpoint/2012/main">
        <p15:guide id="1" orient="horz" pos="981">
          <p15:clr>
            <a:srgbClr val="FBAE40"/>
          </p15:clr>
        </p15:guide>
        <p15:guide id="2" orient="horz" pos="107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3 x Images">
  <p:cSld name="3 x Images">
    <p:spTree>
      <p:nvGrpSpPr>
        <p:cNvPr id="1" name="Shape 590"/>
        <p:cNvGrpSpPr/>
        <p:nvPr/>
      </p:nvGrpSpPr>
      <p:grpSpPr>
        <a:xfrm>
          <a:off x="0" y="0"/>
          <a:ext cx="0" cy="0"/>
          <a:chOff x="0" y="0"/>
          <a:chExt cx="0" cy="0"/>
        </a:xfrm>
      </p:grpSpPr>
      <p:sp>
        <p:nvSpPr>
          <p:cNvPr id="591" name="Google Shape;591;p79"/>
          <p:cNvSpPr/>
          <p:nvPr/>
        </p:nvSpPr>
        <p:spPr>
          <a:xfrm>
            <a:off x="-1189194" y="-1182652"/>
            <a:ext cx="7824675" cy="7824675"/>
          </a:xfrm>
          <a:prstGeom prst="ellipse">
            <a:avLst/>
          </a:prstGeom>
          <a:solidFill>
            <a:schemeClr val="accent1">
              <a:alpha val="20000"/>
            </a:schemeClr>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464646"/>
              </a:buClr>
              <a:buSzPts val="1800"/>
              <a:buFont typeface="Century Gothic"/>
              <a:buNone/>
            </a:pPr>
            <a:endParaRPr sz="1800" b="0" i="0" u="none" strike="noStrike" cap="none">
              <a:solidFill>
                <a:srgbClr val="464646"/>
              </a:solidFill>
              <a:latin typeface="Century Gothic"/>
              <a:ea typeface="Century Gothic"/>
              <a:cs typeface="Century Gothic"/>
              <a:sym typeface="Century Gothic"/>
            </a:endParaRPr>
          </a:p>
        </p:txBody>
      </p:sp>
      <p:pic>
        <p:nvPicPr>
          <p:cNvPr id="592" name="Google Shape;592;p79"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cxnSp>
        <p:nvCxnSpPr>
          <p:cNvPr id="593" name="Google Shape;593;p79"/>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594" name="Google Shape;594;p79"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595" name="Google Shape;595;p79"/>
          <p:cNvSpPr>
            <a:spLocks noGrp="1"/>
          </p:cNvSpPr>
          <p:nvPr>
            <p:ph type="pic" idx="2"/>
          </p:nvPr>
        </p:nvSpPr>
        <p:spPr>
          <a:xfrm>
            <a:off x="1699697" y="301625"/>
            <a:ext cx="1103312" cy="503238"/>
          </a:xfrm>
          <a:prstGeom prst="rect">
            <a:avLst/>
          </a:prstGeom>
          <a:solidFill>
            <a:schemeClr val="lt1"/>
          </a:solidFill>
          <a:ln>
            <a:noFill/>
          </a:ln>
        </p:spPr>
      </p:sp>
      <p:sp>
        <p:nvSpPr>
          <p:cNvPr id="596" name="Google Shape;596;p79"/>
          <p:cNvSpPr>
            <a:spLocks noGrp="1"/>
          </p:cNvSpPr>
          <p:nvPr>
            <p:ph type="pic" idx="3"/>
          </p:nvPr>
        </p:nvSpPr>
        <p:spPr>
          <a:xfrm>
            <a:off x="695399" y="2404906"/>
            <a:ext cx="3096000" cy="3096000"/>
          </a:xfrm>
          <a:prstGeom prst="ellipse">
            <a:avLst/>
          </a:prstGeom>
          <a:solidFill>
            <a:schemeClr val="lt1"/>
          </a:solidFill>
          <a:ln>
            <a:noFill/>
          </a:ln>
        </p:spPr>
      </p:sp>
      <p:sp>
        <p:nvSpPr>
          <p:cNvPr id="597" name="Google Shape;597;p79"/>
          <p:cNvSpPr>
            <a:spLocks noGrp="1"/>
          </p:cNvSpPr>
          <p:nvPr>
            <p:ph type="pic" idx="4"/>
          </p:nvPr>
        </p:nvSpPr>
        <p:spPr>
          <a:xfrm>
            <a:off x="8392647" y="2404906"/>
            <a:ext cx="3096000" cy="3096000"/>
          </a:xfrm>
          <a:prstGeom prst="ellipse">
            <a:avLst/>
          </a:prstGeom>
          <a:solidFill>
            <a:schemeClr val="lt1"/>
          </a:solidFill>
          <a:ln>
            <a:noFill/>
          </a:ln>
        </p:spPr>
      </p:sp>
      <p:sp>
        <p:nvSpPr>
          <p:cNvPr id="598" name="Google Shape;598;p79"/>
          <p:cNvSpPr>
            <a:spLocks noGrp="1"/>
          </p:cNvSpPr>
          <p:nvPr>
            <p:ph type="pic" idx="5"/>
          </p:nvPr>
        </p:nvSpPr>
        <p:spPr>
          <a:xfrm>
            <a:off x="4544023" y="2404906"/>
            <a:ext cx="3096000" cy="3096000"/>
          </a:xfrm>
          <a:prstGeom prst="ellipse">
            <a:avLst/>
          </a:prstGeom>
          <a:solidFill>
            <a:schemeClr val="lt1"/>
          </a:solidFill>
          <a:ln>
            <a:noFill/>
          </a:ln>
        </p:spPr>
      </p:sp>
      <p:sp>
        <p:nvSpPr>
          <p:cNvPr id="599" name="Google Shape;599;p79"/>
          <p:cNvSpPr txBox="1">
            <a:spLocks noGrp="1"/>
          </p:cNvSpPr>
          <p:nvPr>
            <p:ph type="body" idx="1"/>
          </p:nvPr>
        </p:nvSpPr>
        <p:spPr>
          <a:xfrm>
            <a:off x="551535" y="1692184"/>
            <a:ext cx="11089603" cy="64172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600" name="Google Shape;600;p79"/>
          <p:cNvSpPr txBox="1">
            <a:spLocks noGrp="1"/>
          </p:cNvSpPr>
          <p:nvPr>
            <p:ph type="body" idx="6"/>
          </p:nvPr>
        </p:nvSpPr>
        <p:spPr>
          <a:xfrm>
            <a:off x="550863" y="1019669"/>
            <a:ext cx="11090275" cy="53766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601" name="Google Shape;601;p79"/>
          <p:cNvSpPr txBox="1">
            <a:spLocks noGrp="1"/>
          </p:cNvSpPr>
          <p:nvPr>
            <p:ph type="body" idx="7"/>
          </p:nvPr>
        </p:nvSpPr>
        <p:spPr>
          <a:xfrm>
            <a:off x="695399" y="5703518"/>
            <a:ext cx="3096000" cy="64172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602" name="Google Shape;602;p79"/>
          <p:cNvSpPr txBox="1">
            <a:spLocks noGrp="1"/>
          </p:cNvSpPr>
          <p:nvPr>
            <p:ph type="body" idx="8"/>
          </p:nvPr>
        </p:nvSpPr>
        <p:spPr>
          <a:xfrm>
            <a:off x="4544023" y="5703518"/>
            <a:ext cx="3096000" cy="64172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603" name="Google Shape;603;p79"/>
          <p:cNvSpPr txBox="1">
            <a:spLocks noGrp="1"/>
          </p:cNvSpPr>
          <p:nvPr>
            <p:ph type="body" idx="9"/>
          </p:nvPr>
        </p:nvSpPr>
        <p:spPr>
          <a:xfrm>
            <a:off x="8392647" y="5703518"/>
            <a:ext cx="3096000" cy="64172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604" name="Google Shape;604;p79"/>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spTree>
  </p:cSld>
  <p:clrMapOvr>
    <a:masterClrMapping/>
  </p:clrMapOvr>
  <p:extLst>
    <p:ext uri="{DCECCB84-F9BA-43D5-87BE-67443E8EF086}">
      <p15:sldGuideLst xmlns:p15="http://schemas.microsoft.com/office/powerpoint/2012/main">
        <p15:guide id="1" orient="horz" pos="981">
          <p15:clr>
            <a:srgbClr val="FBAE40"/>
          </p15:clr>
        </p15:guide>
        <p15:guide id="2" orient="horz" pos="107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Highlights x 4">
  <p:cSld name="Highlights x 4">
    <p:spTree>
      <p:nvGrpSpPr>
        <p:cNvPr id="1" name="Shape 605"/>
        <p:cNvGrpSpPr/>
        <p:nvPr/>
      </p:nvGrpSpPr>
      <p:grpSpPr>
        <a:xfrm>
          <a:off x="0" y="0"/>
          <a:ext cx="0" cy="0"/>
          <a:chOff x="0" y="0"/>
          <a:chExt cx="0" cy="0"/>
        </a:xfrm>
      </p:grpSpPr>
      <p:sp>
        <p:nvSpPr>
          <p:cNvPr id="606" name="Google Shape;606;p80"/>
          <p:cNvSpPr txBox="1">
            <a:spLocks noGrp="1"/>
          </p:cNvSpPr>
          <p:nvPr>
            <p:ph type="body" idx="1"/>
          </p:nvPr>
        </p:nvSpPr>
        <p:spPr>
          <a:xfrm>
            <a:off x="2931376" y="2117501"/>
            <a:ext cx="2783416" cy="364548"/>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accent1"/>
              </a:buClr>
              <a:buSzPts val="2000"/>
              <a:buFont typeface="Arial"/>
              <a:buNone/>
              <a:defRPr sz="2000" b="1" i="0" u="none" strike="noStrike" cap="none">
                <a:solidFill>
                  <a:schemeClr val="accen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607" name="Google Shape;607;p80"/>
          <p:cNvSpPr txBox="1">
            <a:spLocks noGrp="1"/>
          </p:cNvSpPr>
          <p:nvPr>
            <p:ph type="body" idx="2"/>
          </p:nvPr>
        </p:nvSpPr>
        <p:spPr>
          <a:xfrm>
            <a:off x="2931377" y="2482054"/>
            <a:ext cx="2783416" cy="146758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1000"/>
              </a:spcBef>
              <a:spcAft>
                <a:spcPts val="0"/>
              </a:spcAft>
              <a:buClr>
                <a:srgbClr val="25233F"/>
              </a:buClr>
              <a:buSzPts val="1800"/>
              <a:buFont typeface="Arial"/>
              <a:buNone/>
              <a:defRPr sz="1800" b="0" i="0" u="none" strike="noStrike" cap="none">
                <a:solidFill>
                  <a:srgbClr val="25233F"/>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608" name="Google Shape;608;p80"/>
          <p:cNvSpPr txBox="1">
            <a:spLocks noGrp="1"/>
          </p:cNvSpPr>
          <p:nvPr>
            <p:ph type="body" idx="3"/>
          </p:nvPr>
        </p:nvSpPr>
        <p:spPr>
          <a:xfrm>
            <a:off x="8855227" y="2117501"/>
            <a:ext cx="2783416" cy="364548"/>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accent1"/>
              </a:buClr>
              <a:buSzPts val="2000"/>
              <a:buFont typeface="Arial"/>
              <a:buNone/>
              <a:defRPr sz="2000" b="1" i="0" u="none" strike="noStrike" cap="none">
                <a:solidFill>
                  <a:schemeClr val="accen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609" name="Google Shape;609;p80"/>
          <p:cNvSpPr txBox="1">
            <a:spLocks noGrp="1"/>
          </p:cNvSpPr>
          <p:nvPr>
            <p:ph type="body" idx="4"/>
          </p:nvPr>
        </p:nvSpPr>
        <p:spPr>
          <a:xfrm>
            <a:off x="8855229" y="2482054"/>
            <a:ext cx="2783416" cy="146758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1000"/>
              </a:spcBef>
              <a:spcAft>
                <a:spcPts val="0"/>
              </a:spcAft>
              <a:buClr>
                <a:srgbClr val="25233F"/>
              </a:buClr>
              <a:buSzPts val="1800"/>
              <a:buFont typeface="Arial"/>
              <a:buNone/>
              <a:defRPr sz="1800" b="0" i="0" u="none" strike="noStrike" cap="none">
                <a:solidFill>
                  <a:srgbClr val="25233F"/>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610" name="Google Shape;610;p80"/>
          <p:cNvSpPr txBox="1">
            <a:spLocks noGrp="1"/>
          </p:cNvSpPr>
          <p:nvPr>
            <p:ph type="body" idx="5"/>
          </p:nvPr>
        </p:nvSpPr>
        <p:spPr>
          <a:xfrm>
            <a:off x="2942727" y="4446092"/>
            <a:ext cx="2783416" cy="364548"/>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accent1"/>
              </a:buClr>
              <a:buSzPts val="2000"/>
              <a:buFont typeface="Arial"/>
              <a:buNone/>
              <a:defRPr sz="2000" b="1" i="0" u="none" strike="noStrike" cap="none">
                <a:solidFill>
                  <a:schemeClr val="accen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611" name="Google Shape;611;p80"/>
          <p:cNvSpPr txBox="1">
            <a:spLocks noGrp="1"/>
          </p:cNvSpPr>
          <p:nvPr>
            <p:ph type="body" idx="6"/>
          </p:nvPr>
        </p:nvSpPr>
        <p:spPr>
          <a:xfrm>
            <a:off x="2942728" y="4810645"/>
            <a:ext cx="2783416" cy="146758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1000"/>
              </a:spcBef>
              <a:spcAft>
                <a:spcPts val="0"/>
              </a:spcAft>
              <a:buClr>
                <a:srgbClr val="25233F"/>
              </a:buClr>
              <a:buSzPts val="1800"/>
              <a:buFont typeface="Arial"/>
              <a:buNone/>
              <a:defRPr sz="1800" b="0" i="0" u="none" strike="noStrike" cap="none">
                <a:solidFill>
                  <a:srgbClr val="25233F"/>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612" name="Google Shape;612;p80"/>
          <p:cNvSpPr txBox="1">
            <a:spLocks noGrp="1"/>
          </p:cNvSpPr>
          <p:nvPr>
            <p:ph type="body" idx="7"/>
          </p:nvPr>
        </p:nvSpPr>
        <p:spPr>
          <a:xfrm>
            <a:off x="8857345" y="4438784"/>
            <a:ext cx="2783416" cy="364548"/>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accent1"/>
              </a:buClr>
              <a:buSzPts val="2000"/>
              <a:buFont typeface="Arial"/>
              <a:buNone/>
              <a:defRPr sz="2000" b="1" i="0" u="none" strike="noStrike" cap="none">
                <a:solidFill>
                  <a:schemeClr val="accen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613" name="Google Shape;613;p80"/>
          <p:cNvSpPr txBox="1">
            <a:spLocks noGrp="1"/>
          </p:cNvSpPr>
          <p:nvPr>
            <p:ph type="body" idx="8"/>
          </p:nvPr>
        </p:nvSpPr>
        <p:spPr>
          <a:xfrm>
            <a:off x="8857346" y="4803337"/>
            <a:ext cx="2783416" cy="146758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1000"/>
              </a:spcBef>
              <a:spcAft>
                <a:spcPts val="0"/>
              </a:spcAft>
              <a:buClr>
                <a:srgbClr val="25233F"/>
              </a:buClr>
              <a:buSzPts val="1800"/>
              <a:buFont typeface="Arial"/>
              <a:buNone/>
              <a:defRPr sz="1800" b="0" i="0" u="none" strike="noStrike" cap="none">
                <a:solidFill>
                  <a:srgbClr val="25233F"/>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pic>
        <p:nvPicPr>
          <p:cNvPr id="614" name="Google Shape;614;p80"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cxnSp>
        <p:nvCxnSpPr>
          <p:cNvPr id="615" name="Google Shape;615;p80"/>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616" name="Google Shape;616;p80"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617" name="Google Shape;617;p80"/>
          <p:cNvSpPr>
            <a:spLocks noGrp="1"/>
          </p:cNvSpPr>
          <p:nvPr>
            <p:ph type="pic" idx="9"/>
          </p:nvPr>
        </p:nvSpPr>
        <p:spPr>
          <a:xfrm>
            <a:off x="1699697" y="301625"/>
            <a:ext cx="1103312" cy="503238"/>
          </a:xfrm>
          <a:prstGeom prst="rect">
            <a:avLst/>
          </a:prstGeom>
          <a:solidFill>
            <a:schemeClr val="lt1"/>
          </a:solidFill>
          <a:ln>
            <a:noFill/>
          </a:ln>
        </p:spPr>
      </p:sp>
      <p:sp>
        <p:nvSpPr>
          <p:cNvPr id="618" name="Google Shape;618;p80"/>
          <p:cNvSpPr>
            <a:spLocks noGrp="1"/>
          </p:cNvSpPr>
          <p:nvPr>
            <p:ph type="pic" idx="13"/>
          </p:nvPr>
        </p:nvSpPr>
        <p:spPr>
          <a:xfrm>
            <a:off x="550863" y="2047355"/>
            <a:ext cx="2009167" cy="1996745"/>
          </a:xfrm>
          <a:prstGeom prst="ellipse">
            <a:avLst/>
          </a:prstGeom>
          <a:solidFill>
            <a:schemeClr val="lt1"/>
          </a:solidFill>
          <a:ln>
            <a:noFill/>
          </a:ln>
        </p:spPr>
      </p:sp>
      <p:sp>
        <p:nvSpPr>
          <p:cNvPr id="619" name="Google Shape;619;p80"/>
          <p:cNvSpPr>
            <a:spLocks noGrp="1"/>
          </p:cNvSpPr>
          <p:nvPr>
            <p:ph type="pic" idx="14"/>
          </p:nvPr>
        </p:nvSpPr>
        <p:spPr>
          <a:xfrm>
            <a:off x="550863" y="4348796"/>
            <a:ext cx="2009167" cy="1996745"/>
          </a:xfrm>
          <a:prstGeom prst="ellipse">
            <a:avLst/>
          </a:prstGeom>
          <a:solidFill>
            <a:schemeClr val="lt1"/>
          </a:solidFill>
          <a:ln>
            <a:noFill/>
          </a:ln>
        </p:spPr>
      </p:sp>
      <p:sp>
        <p:nvSpPr>
          <p:cNvPr id="620" name="Google Shape;620;p80"/>
          <p:cNvSpPr>
            <a:spLocks noGrp="1"/>
          </p:cNvSpPr>
          <p:nvPr>
            <p:ph type="pic" idx="15"/>
          </p:nvPr>
        </p:nvSpPr>
        <p:spPr>
          <a:xfrm>
            <a:off x="6465858" y="2047355"/>
            <a:ext cx="2009167" cy="1996745"/>
          </a:xfrm>
          <a:prstGeom prst="ellipse">
            <a:avLst/>
          </a:prstGeom>
          <a:solidFill>
            <a:schemeClr val="lt1"/>
          </a:solidFill>
          <a:ln>
            <a:noFill/>
          </a:ln>
        </p:spPr>
      </p:sp>
      <p:sp>
        <p:nvSpPr>
          <p:cNvPr id="621" name="Google Shape;621;p80"/>
          <p:cNvSpPr>
            <a:spLocks noGrp="1"/>
          </p:cNvSpPr>
          <p:nvPr>
            <p:ph type="pic" idx="16"/>
          </p:nvPr>
        </p:nvSpPr>
        <p:spPr>
          <a:xfrm>
            <a:off x="6465858" y="4348796"/>
            <a:ext cx="2009167" cy="1996745"/>
          </a:xfrm>
          <a:prstGeom prst="ellipse">
            <a:avLst/>
          </a:prstGeom>
          <a:solidFill>
            <a:schemeClr val="lt1"/>
          </a:solidFill>
          <a:ln>
            <a:noFill/>
          </a:ln>
        </p:spPr>
      </p:sp>
      <p:sp>
        <p:nvSpPr>
          <p:cNvPr id="622" name="Google Shape;622;p80"/>
          <p:cNvSpPr txBox="1">
            <a:spLocks noGrp="1"/>
          </p:cNvSpPr>
          <p:nvPr>
            <p:ph type="body" idx="17"/>
          </p:nvPr>
        </p:nvSpPr>
        <p:spPr>
          <a:xfrm>
            <a:off x="550863" y="1019669"/>
            <a:ext cx="11087780" cy="6086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623" name="Google Shape;623;p80"/>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spTree>
  </p:cSld>
  <p:clrMapOvr>
    <a:masterClrMapping/>
  </p:clrMapOvr>
  <p:extLst>
    <p:ext uri="{DCECCB84-F9BA-43D5-87BE-67443E8EF086}">
      <p15:sldGuideLst xmlns:p15="http://schemas.microsoft.com/office/powerpoint/2012/main">
        <p15:guide id="1" orient="horz" pos="102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Quiz Question">
  <p:cSld name="Quiz Question">
    <p:spTree>
      <p:nvGrpSpPr>
        <p:cNvPr id="1" name="Shape 624"/>
        <p:cNvGrpSpPr/>
        <p:nvPr/>
      </p:nvGrpSpPr>
      <p:grpSpPr>
        <a:xfrm>
          <a:off x="0" y="0"/>
          <a:ext cx="0" cy="0"/>
          <a:chOff x="0" y="0"/>
          <a:chExt cx="0" cy="0"/>
        </a:xfrm>
      </p:grpSpPr>
      <p:sp>
        <p:nvSpPr>
          <p:cNvPr id="625" name="Google Shape;625;p81"/>
          <p:cNvSpPr/>
          <p:nvPr/>
        </p:nvSpPr>
        <p:spPr>
          <a:xfrm>
            <a:off x="9413201" y="2759965"/>
            <a:ext cx="1620000" cy="1620000"/>
          </a:xfrm>
          <a:prstGeom prst="ellipse">
            <a:avLst/>
          </a:prstGeom>
          <a:solidFill>
            <a:schemeClr val="accent1"/>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chemeClr val="accent2"/>
              </a:solidFill>
              <a:latin typeface="Helvetica Neue"/>
              <a:ea typeface="Helvetica Neue"/>
              <a:cs typeface="Helvetica Neue"/>
              <a:sym typeface="Helvetica Neue"/>
            </a:endParaRPr>
          </a:p>
        </p:txBody>
      </p:sp>
      <p:sp>
        <p:nvSpPr>
          <p:cNvPr id="626" name="Google Shape;626;p81"/>
          <p:cNvSpPr/>
          <p:nvPr/>
        </p:nvSpPr>
        <p:spPr>
          <a:xfrm>
            <a:off x="1158267" y="2759965"/>
            <a:ext cx="1620000" cy="1620000"/>
          </a:xfrm>
          <a:prstGeom prst="ellipse">
            <a:avLst/>
          </a:prstGeom>
          <a:solidFill>
            <a:schemeClr val="accent1"/>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chemeClr val="accent2"/>
              </a:solidFill>
              <a:latin typeface="Helvetica Neue"/>
              <a:ea typeface="Helvetica Neue"/>
              <a:cs typeface="Helvetica Neue"/>
              <a:sym typeface="Helvetica Neue"/>
            </a:endParaRPr>
          </a:p>
        </p:txBody>
      </p:sp>
      <p:sp>
        <p:nvSpPr>
          <p:cNvPr id="627" name="Google Shape;627;p81"/>
          <p:cNvSpPr/>
          <p:nvPr/>
        </p:nvSpPr>
        <p:spPr>
          <a:xfrm>
            <a:off x="3946790" y="1549987"/>
            <a:ext cx="4320000" cy="4320000"/>
          </a:xfrm>
          <a:prstGeom prst="ellipse">
            <a:avLst/>
          </a:prstGeom>
          <a:solidFill>
            <a:schemeClr val="accent1"/>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chemeClr val="accent2"/>
              </a:solidFill>
              <a:latin typeface="Helvetica Neue"/>
              <a:ea typeface="Helvetica Neue"/>
              <a:cs typeface="Helvetica Neue"/>
              <a:sym typeface="Helvetica Neue"/>
            </a:endParaRPr>
          </a:p>
        </p:txBody>
      </p:sp>
      <p:sp>
        <p:nvSpPr>
          <p:cNvPr id="628" name="Google Shape;628;p81"/>
          <p:cNvSpPr txBox="1">
            <a:spLocks noGrp="1"/>
          </p:cNvSpPr>
          <p:nvPr>
            <p:ph type="body" idx="1"/>
          </p:nvPr>
        </p:nvSpPr>
        <p:spPr>
          <a:xfrm>
            <a:off x="527562" y="3147960"/>
            <a:ext cx="2890287" cy="84401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1800"/>
              <a:buFont typeface="Arial"/>
              <a:buNone/>
              <a:defRPr sz="18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629" name="Google Shape;629;p81"/>
          <p:cNvSpPr txBox="1">
            <a:spLocks noGrp="1"/>
          </p:cNvSpPr>
          <p:nvPr>
            <p:ph type="body" idx="2"/>
          </p:nvPr>
        </p:nvSpPr>
        <p:spPr>
          <a:xfrm>
            <a:off x="3928961" y="2558594"/>
            <a:ext cx="4363067" cy="110294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630" name="Google Shape;630;p81"/>
          <p:cNvSpPr txBox="1">
            <a:spLocks noGrp="1"/>
          </p:cNvSpPr>
          <p:nvPr>
            <p:ph type="body" idx="3"/>
          </p:nvPr>
        </p:nvSpPr>
        <p:spPr>
          <a:xfrm>
            <a:off x="3925257" y="4217668"/>
            <a:ext cx="4363067" cy="110294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6000"/>
              <a:buFont typeface="Arial"/>
              <a:buNone/>
              <a:defRPr sz="60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631" name="Google Shape;631;p81"/>
          <p:cNvSpPr txBox="1">
            <a:spLocks noGrp="1"/>
          </p:cNvSpPr>
          <p:nvPr>
            <p:ph type="body" idx="4"/>
          </p:nvPr>
        </p:nvSpPr>
        <p:spPr>
          <a:xfrm>
            <a:off x="8795731" y="3170367"/>
            <a:ext cx="2890287" cy="84401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1800"/>
              <a:buFont typeface="Arial"/>
              <a:buNone/>
              <a:defRPr sz="18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pic>
        <p:nvPicPr>
          <p:cNvPr id="632" name="Google Shape;632;p81"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633" name="Google Shape;633;p81"/>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634" name="Google Shape;634;p81"/>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635" name="Google Shape;635;p81"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636" name="Google Shape;636;p81"/>
          <p:cNvSpPr>
            <a:spLocks noGrp="1"/>
          </p:cNvSpPr>
          <p:nvPr>
            <p:ph type="pic" idx="5"/>
          </p:nvPr>
        </p:nvSpPr>
        <p:spPr>
          <a:xfrm>
            <a:off x="1699697" y="301625"/>
            <a:ext cx="1103312" cy="503238"/>
          </a:xfrm>
          <a:prstGeom prst="rect">
            <a:avLst/>
          </a:prstGeom>
          <a:solidFill>
            <a:schemeClr val="lt1"/>
          </a:solidFill>
          <a:ln>
            <a:noFill/>
          </a:ln>
        </p:spPr>
      </p:sp>
      <p:sp>
        <p:nvSpPr>
          <p:cNvPr id="637" name="Google Shape;637;p81"/>
          <p:cNvSpPr txBox="1">
            <a:spLocks noGrp="1"/>
          </p:cNvSpPr>
          <p:nvPr>
            <p:ph type="body" idx="6"/>
          </p:nvPr>
        </p:nvSpPr>
        <p:spPr>
          <a:xfrm>
            <a:off x="550863" y="1019669"/>
            <a:ext cx="7053995" cy="64172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Quiz Answer 1">
  <p:cSld name="Quiz Answer 1">
    <p:spTree>
      <p:nvGrpSpPr>
        <p:cNvPr id="1" name="Shape 638"/>
        <p:cNvGrpSpPr/>
        <p:nvPr/>
      </p:nvGrpSpPr>
      <p:grpSpPr>
        <a:xfrm>
          <a:off x="0" y="0"/>
          <a:ext cx="0" cy="0"/>
          <a:chOff x="0" y="0"/>
          <a:chExt cx="0" cy="0"/>
        </a:xfrm>
      </p:grpSpPr>
      <p:sp>
        <p:nvSpPr>
          <p:cNvPr id="639" name="Google Shape;639;p82"/>
          <p:cNvSpPr/>
          <p:nvPr/>
        </p:nvSpPr>
        <p:spPr>
          <a:xfrm>
            <a:off x="3946790" y="1549987"/>
            <a:ext cx="4320000" cy="4320000"/>
          </a:xfrm>
          <a:prstGeom prst="ellipse">
            <a:avLst/>
          </a:prstGeom>
          <a:solidFill>
            <a:schemeClr val="accent1"/>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chemeClr val="accent2"/>
              </a:solidFill>
              <a:latin typeface="Helvetica Neue"/>
              <a:ea typeface="Helvetica Neue"/>
              <a:cs typeface="Helvetica Neue"/>
              <a:sym typeface="Helvetica Neue"/>
            </a:endParaRPr>
          </a:p>
        </p:txBody>
      </p:sp>
      <p:sp>
        <p:nvSpPr>
          <p:cNvPr id="640" name="Google Shape;640;p82"/>
          <p:cNvSpPr txBox="1">
            <a:spLocks noGrp="1"/>
          </p:cNvSpPr>
          <p:nvPr>
            <p:ph type="body" idx="1"/>
          </p:nvPr>
        </p:nvSpPr>
        <p:spPr>
          <a:xfrm>
            <a:off x="3928961" y="2558594"/>
            <a:ext cx="4363067" cy="110294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641" name="Google Shape;641;p82"/>
          <p:cNvSpPr txBox="1">
            <a:spLocks noGrp="1"/>
          </p:cNvSpPr>
          <p:nvPr>
            <p:ph type="body" idx="2"/>
          </p:nvPr>
        </p:nvSpPr>
        <p:spPr>
          <a:xfrm>
            <a:off x="3925257" y="4217668"/>
            <a:ext cx="4363067" cy="110294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6000"/>
              <a:buFont typeface="Arial"/>
              <a:buNone/>
              <a:defRPr sz="60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pic>
        <p:nvPicPr>
          <p:cNvPr id="642" name="Google Shape;642;p82"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643" name="Google Shape;643;p82"/>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644" name="Google Shape;644;p82"/>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645" name="Google Shape;645;p82"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646" name="Google Shape;646;p82"/>
          <p:cNvSpPr>
            <a:spLocks noGrp="1"/>
          </p:cNvSpPr>
          <p:nvPr>
            <p:ph type="pic" idx="3"/>
          </p:nvPr>
        </p:nvSpPr>
        <p:spPr>
          <a:xfrm>
            <a:off x="1699697" y="301625"/>
            <a:ext cx="1103312" cy="503238"/>
          </a:xfrm>
          <a:prstGeom prst="rect">
            <a:avLst/>
          </a:prstGeom>
          <a:solidFill>
            <a:schemeClr val="lt1"/>
          </a:solidFill>
          <a:ln>
            <a:noFill/>
          </a:ln>
        </p:spPr>
      </p:sp>
      <p:sp>
        <p:nvSpPr>
          <p:cNvPr id="647" name="Google Shape;647;p82"/>
          <p:cNvSpPr/>
          <p:nvPr/>
        </p:nvSpPr>
        <p:spPr>
          <a:xfrm>
            <a:off x="9131746" y="2774953"/>
            <a:ext cx="2160000" cy="2160000"/>
          </a:xfrm>
          <a:prstGeom prst="ellipse">
            <a:avLst/>
          </a:prstGeom>
          <a:solidFill>
            <a:schemeClr val="accent1"/>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chemeClr val="accent2"/>
              </a:solidFill>
              <a:latin typeface="Helvetica Neue"/>
              <a:ea typeface="Helvetica Neue"/>
              <a:cs typeface="Helvetica Neue"/>
              <a:sym typeface="Helvetica Neue"/>
            </a:endParaRPr>
          </a:p>
        </p:txBody>
      </p:sp>
      <p:sp>
        <p:nvSpPr>
          <p:cNvPr id="648" name="Google Shape;648;p82"/>
          <p:cNvSpPr txBox="1">
            <a:spLocks noGrp="1"/>
          </p:cNvSpPr>
          <p:nvPr>
            <p:ph type="body" idx="4"/>
          </p:nvPr>
        </p:nvSpPr>
        <p:spPr>
          <a:xfrm>
            <a:off x="8928624" y="3705790"/>
            <a:ext cx="2566245" cy="110294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4800"/>
              <a:buFont typeface="Arial"/>
              <a:buNone/>
              <a:defRPr sz="4800" b="1"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649" name="Google Shape;649;p82"/>
          <p:cNvSpPr txBox="1">
            <a:spLocks noGrp="1"/>
          </p:cNvSpPr>
          <p:nvPr>
            <p:ph type="body" idx="5"/>
          </p:nvPr>
        </p:nvSpPr>
        <p:spPr>
          <a:xfrm>
            <a:off x="8778057" y="3134340"/>
            <a:ext cx="2890287" cy="84401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1800"/>
              <a:buFont typeface="Arial"/>
              <a:buNone/>
              <a:defRPr sz="18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650" name="Google Shape;650;p82"/>
          <p:cNvSpPr txBox="1">
            <a:spLocks noGrp="1"/>
          </p:cNvSpPr>
          <p:nvPr>
            <p:ph type="body" idx="6"/>
          </p:nvPr>
        </p:nvSpPr>
        <p:spPr>
          <a:xfrm>
            <a:off x="550863" y="1019669"/>
            <a:ext cx="7053995" cy="64172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Quiz Answer 2">
  <p:cSld name="Quiz Answer 2">
    <p:spTree>
      <p:nvGrpSpPr>
        <p:cNvPr id="1" name="Shape 651"/>
        <p:cNvGrpSpPr/>
        <p:nvPr/>
      </p:nvGrpSpPr>
      <p:grpSpPr>
        <a:xfrm>
          <a:off x="0" y="0"/>
          <a:ext cx="0" cy="0"/>
          <a:chOff x="0" y="0"/>
          <a:chExt cx="0" cy="0"/>
        </a:xfrm>
      </p:grpSpPr>
      <p:sp>
        <p:nvSpPr>
          <p:cNvPr id="652" name="Google Shape;652;p83"/>
          <p:cNvSpPr/>
          <p:nvPr/>
        </p:nvSpPr>
        <p:spPr>
          <a:xfrm>
            <a:off x="3946790" y="1549987"/>
            <a:ext cx="4320000" cy="4320000"/>
          </a:xfrm>
          <a:prstGeom prst="ellipse">
            <a:avLst/>
          </a:prstGeom>
          <a:solidFill>
            <a:schemeClr val="accent1"/>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chemeClr val="accent2"/>
              </a:solidFill>
              <a:latin typeface="Helvetica Neue"/>
              <a:ea typeface="Helvetica Neue"/>
              <a:cs typeface="Helvetica Neue"/>
              <a:sym typeface="Helvetica Neue"/>
            </a:endParaRPr>
          </a:p>
        </p:txBody>
      </p:sp>
      <p:sp>
        <p:nvSpPr>
          <p:cNvPr id="653" name="Google Shape;653;p83"/>
          <p:cNvSpPr txBox="1">
            <a:spLocks noGrp="1"/>
          </p:cNvSpPr>
          <p:nvPr>
            <p:ph type="body" idx="1"/>
          </p:nvPr>
        </p:nvSpPr>
        <p:spPr>
          <a:xfrm>
            <a:off x="3928961" y="2558594"/>
            <a:ext cx="4363067" cy="110294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654" name="Google Shape;654;p83"/>
          <p:cNvSpPr txBox="1">
            <a:spLocks noGrp="1"/>
          </p:cNvSpPr>
          <p:nvPr>
            <p:ph type="body" idx="2"/>
          </p:nvPr>
        </p:nvSpPr>
        <p:spPr>
          <a:xfrm>
            <a:off x="3925257" y="4217668"/>
            <a:ext cx="4363067" cy="110294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6000"/>
              <a:buFont typeface="Arial"/>
              <a:buNone/>
              <a:defRPr sz="60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pic>
        <p:nvPicPr>
          <p:cNvPr id="655" name="Google Shape;655;p83"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656" name="Google Shape;656;p83"/>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657" name="Google Shape;657;p83"/>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658" name="Google Shape;658;p83"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659" name="Google Shape;659;p83"/>
          <p:cNvSpPr>
            <a:spLocks noGrp="1"/>
          </p:cNvSpPr>
          <p:nvPr>
            <p:ph type="pic" idx="3"/>
          </p:nvPr>
        </p:nvSpPr>
        <p:spPr>
          <a:xfrm>
            <a:off x="1699697" y="301625"/>
            <a:ext cx="1103312" cy="503238"/>
          </a:xfrm>
          <a:prstGeom prst="rect">
            <a:avLst/>
          </a:prstGeom>
          <a:solidFill>
            <a:schemeClr val="lt1"/>
          </a:solidFill>
          <a:ln>
            <a:noFill/>
          </a:ln>
        </p:spPr>
      </p:sp>
      <p:sp>
        <p:nvSpPr>
          <p:cNvPr id="660" name="Google Shape;660;p83"/>
          <p:cNvSpPr/>
          <p:nvPr/>
        </p:nvSpPr>
        <p:spPr>
          <a:xfrm>
            <a:off x="888267" y="2774953"/>
            <a:ext cx="2160000" cy="2160000"/>
          </a:xfrm>
          <a:prstGeom prst="ellipse">
            <a:avLst/>
          </a:prstGeom>
          <a:solidFill>
            <a:schemeClr val="accent1"/>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chemeClr val="accent2"/>
              </a:solidFill>
              <a:latin typeface="Helvetica Neue"/>
              <a:ea typeface="Helvetica Neue"/>
              <a:cs typeface="Helvetica Neue"/>
              <a:sym typeface="Helvetica Neue"/>
            </a:endParaRPr>
          </a:p>
        </p:txBody>
      </p:sp>
      <p:sp>
        <p:nvSpPr>
          <p:cNvPr id="661" name="Google Shape;661;p83"/>
          <p:cNvSpPr txBox="1">
            <a:spLocks noGrp="1"/>
          </p:cNvSpPr>
          <p:nvPr>
            <p:ph type="body" idx="4"/>
          </p:nvPr>
        </p:nvSpPr>
        <p:spPr>
          <a:xfrm>
            <a:off x="527562" y="3147960"/>
            <a:ext cx="2890287" cy="84401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1800"/>
              <a:buFont typeface="Arial"/>
              <a:buNone/>
              <a:defRPr sz="18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662" name="Google Shape;662;p83"/>
          <p:cNvSpPr txBox="1">
            <a:spLocks noGrp="1"/>
          </p:cNvSpPr>
          <p:nvPr>
            <p:ph type="body" idx="5"/>
          </p:nvPr>
        </p:nvSpPr>
        <p:spPr>
          <a:xfrm>
            <a:off x="678424" y="3728448"/>
            <a:ext cx="2566245" cy="110294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4800"/>
              <a:buFont typeface="Arial"/>
              <a:buNone/>
              <a:defRPr sz="4800" b="1"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663" name="Google Shape;663;p83"/>
          <p:cNvSpPr txBox="1">
            <a:spLocks noGrp="1"/>
          </p:cNvSpPr>
          <p:nvPr>
            <p:ph type="body" idx="6"/>
          </p:nvPr>
        </p:nvSpPr>
        <p:spPr>
          <a:xfrm>
            <a:off x="550863" y="1019669"/>
            <a:ext cx="7053995" cy="64172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Activity">
  <p:cSld name="Activity">
    <p:spTree>
      <p:nvGrpSpPr>
        <p:cNvPr id="1" name="Shape 664"/>
        <p:cNvGrpSpPr/>
        <p:nvPr/>
      </p:nvGrpSpPr>
      <p:grpSpPr>
        <a:xfrm>
          <a:off x="0" y="0"/>
          <a:ext cx="0" cy="0"/>
          <a:chOff x="0" y="0"/>
          <a:chExt cx="0" cy="0"/>
        </a:xfrm>
      </p:grpSpPr>
      <p:pic>
        <p:nvPicPr>
          <p:cNvPr id="665" name="Google Shape;665;p84"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666" name="Google Shape;666;p84"/>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667" name="Google Shape;667;p84"/>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668" name="Google Shape;668;p84"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669" name="Google Shape;669;p84"/>
          <p:cNvSpPr>
            <a:spLocks noGrp="1"/>
          </p:cNvSpPr>
          <p:nvPr>
            <p:ph type="pic" idx="2"/>
          </p:nvPr>
        </p:nvSpPr>
        <p:spPr>
          <a:xfrm>
            <a:off x="1699697" y="301625"/>
            <a:ext cx="1103312" cy="503238"/>
          </a:xfrm>
          <a:prstGeom prst="rect">
            <a:avLst/>
          </a:prstGeom>
          <a:solidFill>
            <a:schemeClr val="lt1"/>
          </a:solidFill>
          <a:ln>
            <a:noFill/>
          </a:ln>
        </p:spPr>
      </p:sp>
      <p:sp>
        <p:nvSpPr>
          <p:cNvPr id="670" name="Google Shape;670;p84"/>
          <p:cNvSpPr/>
          <p:nvPr/>
        </p:nvSpPr>
        <p:spPr>
          <a:xfrm>
            <a:off x="4656168" y="5965330"/>
            <a:ext cx="2079653" cy="276997"/>
          </a:xfrm>
          <a:prstGeom prst="roundRect">
            <a:avLst>
              <a:gd name="adj" fmla="val 50000"/>
            </a:avLst>
          </a:prstGeom>
          <a:solidFill>
            <a:srgbClr val="55B39F"/>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rgbClr val="FFFFFF"/>
              </a:solidFill>
              <a:latin typeface="Helvetica Neue"/>
              <a:ea typeface="Helvetica Neue"/>
              <a:cs typeface="Helvetica Neue"/>
              <a:sym typeface="Helvetica Neue"/>
            </a:endParaRPr>
          </a:p>
        </p:txBody>
      </p:sp>
      <p:sp>
        <p:nvSpPr>
          <p:cNvPr id="671" name="Google Shape;671;p84"/>
          <p:cNvSpPr txBox="1"/>
          <p:nvPr/>
        </p:nvSpPr>
        <p:spPr>
          <a:xfrm>
            <a:off x="4656168" y="5971559"/>
            <a:ext cx="2079653" cy="27699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chemeClr val="dk1"/>
              </a:buClr>
              <a:buSzPts val="1200"/>
              <a:buFont typeface="Century Gothic"/>
              <a:buNone/>
            </a:pPr>
            <a:r>
              <a:rPr lang="en-US" sz="1200" b="1" i="0" u="none" strike="noStrike" cap="none">
                <a:solidFill>
                  <a:schemeClr val="dk1"/>
                </a:solidFill>
                <a:latin typeface="Century Gothic"/>
                <a:ea typeface="Century Gothic"/>
                <a:cs typeface="Century Gothic"/>
                <a:sym typeface="Century Gothic"/>
              </a:rPr>
              <a:t>VIEW ACTIVITY</a:t>
            </a:r>
            <a:endParaRPr/>
          </a:p>
        </p:txBody>
      </p:sp>
      <p:pic>
        <p:nvPicPr>
          <p:cNvPr id="672" name="Google Shape;672;p8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298087" y="5857063"/>
            <a:ext cx="495340" cy="495340"/>
          </a:xfrm>
          <a:prstGeom prst="rect">
            <a:avLst/>
          </a:prstGeom>
          <a:noFill/>
          <a:ln>
            <a:noFill/>
          </a:ln>
        </p:spPr>
      </p:pic>
      <p:sp>
        <p:nvSpPr>
          <p:cNvPr id="673" name="Google Shape;673;p84"/>
          <p:cNvSpPr>
            <a:spLocks noGrp="1"/>
          </p:cNvSpPr>
          <p:nvPr>
            <p:ph type="pic" idx="3"/>
          </p:nvPr>
        </p:nvSpPr>
        <p:spPr>
          <a:xfrm>
            <a:off x="4655840" y="1027958"/>
            <a:ext cx="7140873" cy="4693094"/>
          </a:xfrm>
          <a:prstGeom prst="rect">
            <a:avLst/>
          </a:prstGeom>
          <a:solidFill>
            <a:schemeClr val="lt1"/>
          </a:solidFill>
          <a:ln>
            <a:noFill/>
          </a:ln>
        </p:spPr>
      </p:sp>
      <p:sp>
        <p:nvSpPr>
          <p:cNvPr id="674" name="Google Shape;674;p84"/>
          <p:cNvSpPr txBox="1">
            <a:spLocks noGrp="1"/>
          </p:cNvSpPr>
          <p:nvPr>
            <p:ph type="body" idx="1"/>
          </p:nvPr>
        </p:nvSpPr>
        <p:spPr>
          <a:xfrm>
            <a:off x="550863" y="2492374"/>
            <a:ext cx="3960812" cy="32286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675" name="Google Shape;675;p84"/>
          <p:cNvSpPr txBox="1">
            <a:spLocks noGrp="1"/>
          </p:cNvSpPr>
          <p:nvPr>
            <p:ph type="body" idx="4"/>
          </p:nvPr>
        </p:nvSpPr>
        <p:spPr>
          <a:xfrm>
            <a:off x="550863" y="1019668"/>
            <a:ext cx="3960812" cy="130948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Tree>
  </p:cSld>
  <p:clrMapOvr>
    <a:masterClrMapping/>
  </p:clrMapOvr>
  <p:extLst>
    <p:ext uri="{DCECCB84-F9BA-43D5-87BE-67443E8EF086}">
      <p15:sldGuideLst xmlns:p15="http://schemas.microsoft.com/office/powerpoint/2012/main">
        <p15:guide id="1" pos="2933">
          <p15:clr>
            <a:srgbClr val="FBAE40"/>
          </p15:clr>
        </p15:guide>
        <p15:guide id="2" pos="2842">
          <p15:clr>
            <a:srgbClr val="FBAE40"/>
          </p15:clr>
        </p15:guide>
        <p15:guide id="3" orient="horz" pos="3612">
          <p15:clr>
            <a:srgbClr val="FBAE40"/>
          </p15:clr>
        </p15:guide>
        <p15:guide id="4" orient="horz" pos="1480">
          <p15:clr>
            <a:srgbClr val="FBAE40"/>
          </p15:clr>
        </p15:guide>
        <p15:guide id="5" orient="horz" pos="157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Gallery">
  <p:cSld name="Gallery">
    <p:spTree>
      <p:nvGrpSpPr>
        <p:cNvPr id="1" name="Shape 676"/>
        <p:cNvGrpSpPr/>
        <p:nvPr/>
      </p:nvGrpSpPr>
      <p:grpSpPr>
        <a:xfrm>
          <a:off x="0" y="0"/>
          <a:ext cx="0" cy="0"/>
          <a:chOff x="0" y="0"/>
          <a:chExt cx="0" cy="0"/>
        </a:xfrm>
      </p:grpSpPr>
      <p:pic>
        <p:nvPicPr>
          <p:cNvPr id="677" name="Google Shape;677;p85"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678" name="Google Shape;678;p85"/>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679" name="Google Shape;679;p85"/>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680" name="Google Shape;680;p85"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681" name="Google Shape;681;p85"/>
          <p:cNvSpPr>
            <a:spLocks noGrp="1"/>
          </p:cNvSpPr>
          <p:nvPr>
            <p:ph type="pic" idx="2"/>
          </p:nvPr>
        </p:nvSpPr>
        <p:spPr>
          <a:xfrm>
            <a:off x="1699697" y="301625"/>
            <a:ext cx="1103312" cy="503238"/>
          </a:xfrm>
          <a:prstGeom prst="rect">
            <a:avLst/>
          </a:prstGeom>
          <a:solidFill>
            <a:schemeClr val="lt1"/>
          </a:solidFill>
          <a:ln>
            <a:noFill/>
          </a:ln>
        </p:spPr>
      </p:sp>
      <p:sp>
        <p:nvSpPr>
          <p:cNvPr id="682" name="Google Shape;682;p85"/>
          <p:cNvSpPr>
            <a:spLocks noGrp="1"/>
          </p:cNvSpPr>
          <p:nvPr>
            <p:ph type="pic" idx="3"/>
          </p:nvPr>
        </p:nvSpPr>
        <p:spPr>
          <a:xfrm>
            <a:off x="4655840" y="1027958"/>
            <a:ext cx="7140873" cy="4693094"/>
          </a:xfrm>
          <a:prstGeom prst="rect">
            <a:avLst/>
          </a:prstGeom>
          <a:solidFill>
            <a:schemeClr val="lt1"/>
          </a:solidFill>
          <a:ln>
            <a:noFill/>
          </a:ln>
        </p:spPr>
      </p:sp>
      <p:sp>
        <p:nvSpPr>
          <p:cNvPr id="683" name="Google Shape;683;p85"/>
          <p:cNvSpPr txBox="1">
            <a:spLocks noGrp="1"/>
          </p:cNvSpPr>
          <p:nvPr>
            <p:ph type="body" idx="1"/>
          </p:nvPr>
        </p:nvSpPr>
        <p:spPr>
          <a:xfrm>
            <a:off x="550863" y="2492374"/>
            <a:ext cx="3960812" cy="32286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684" name="Google Shape;684;p85"/>
          <p:cNvSpPr txBox="1">
            <a:spLocks noGrp="1"/>
          </p:cNvSpPr>
          <p:nvPr>
            <p:ph type="body" idx="4"/>
          </p:nvPr>
        </p:nvSpPr>
        <p:spPr>
          <a:xfrm>
            <a:off x="550863" y="1019668"/>
            <a:ext cx="3960812" cy="130948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pic>
        <p:nvPicPr>
          <p:cNvPr id="685" name="Google Shape;685;p8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307946" y="5849898"/>
            <a:ext cx="495340" cy="495340"/>
          </a:xfrm>
          <a:prstGeom prst="rect">
            <a:avLst/>
          </a:prstGeom>
          <a:noFill/>
          <a:ln>
            <a:noFill/>
          </a:ln>
        </p:spPr>
      </p:pic>
    </p:spTree>
  </p:cSld>
  <p:clrMapOvr>
    <a:masterClrMapping/>
  </p:clrMapOvr>
  <p:extLst>
    <p:ext uri="{DCECCB84-F9BA-43D5-87BE-67443E8EF086}">
      <p15:sldGuideLst xmlns:p15="http://schemas.microsoft.com/office/powerpoint/2012/main">
        <p15:guide id="1" pos="2933">
          <p15:clr>
            <a:srgbClr val="FBAE40"/>
          </p15:clr>
        </p15:guide>
        <p15:guide id="2" pos="2842">
          <p15:clr>
            <a:srgbClr val="FBAE40"/>
          </p15:clr>
        </p15:guide>
        <p15:guide id="3" orient="horz" pos="3612">
          <p15:clr>
            <a:srgbClr val="FBAE40"/>
          </p15:clr>
        </p15:guide>
        <p15:guide id="4" orient="horz" pos="1480">
          <p15:clr>
            <a:srgbClr val="FBAE40"/>
          </p15:clr>
        </p15:guide>
        <p15:guide id="5" orient="horz" pos="157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86"/>
        <p:cNvGrpSpPr/>
        <p:nvPr/>
      </p:nvGrpSpPr>
      <p:grpSpPr>
        <a:xfrm>
          <a:off x="0" y="0"/>
          <a:ext cx="0" cy="0"/>
          <a:chOff x="0" y="0"/>
          <a:chExt cx="0" cy="0"/>
        </a:xfrm>
      </p:grpSpPr>
      <p:pic>
        <p:nvPicPr>
          <p:cNvPr id="687" name="Google Shape;687;p86"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688" name="Google Shape;688;p86"/>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689" name="Google Shape;689;p86"/>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690" name="Google Shape;690;p86"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691" name="Google Shape;691;p86"/>
          <p:cNvSpPr>
            <a:spLocks noGrp="1"/>
          </p:cNvSpPr>
          <p:nvPr>
            <p:ph type="pic" idx="2"/>
          </p:nvPr>
        </p:nvSpPr>
        <p:spPr>
          <a:xfrm>
            <a:off x="1699697" y="301625"/>
            <a:ext cx="1103312" cy="503238"/>
          </a:xfrm>
          <a:prstGeom prst="rect">
            <a:avLst/>
          </a:prstGeom>
          <a:solidFill>
            <a:schemeClr val="lt1"/>
          </a:solidFill>
          <a:ln>
            <a:noFill/>
          </a:ln>
        </p:spPr>
      </p:sp>
      <p:pic>
        <p:nvPicPr>
          <p:cNvPr id="692" name="Google Shape;692;p8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307901" y="5849898"/>
            <a:ext cx="495340" cy="495340"/>
          </a:xfrm>
          <a:prstGeom prst="rect">
            <a:avLst/>
          </a:prstGeom>
          <a:noFill/>
          <a:ln>
            <a:noFill/>
          </a:ln>
        </p:spPr>
      </p:pic>
      <p:sp>
        <p:nvSpPr>
          <p:cNvPr id="693" name="Google Shape;693;p86"/>
          <p:cNvSpPr>
            <a:spLocks noGrp="1"/>
          </p:cNvSpPr>
          <p:nvPr>
            <p:ph type="pic" idx="3"/>
          </p:nvPr>
        </p:nvSpPr>
        <p:spPr>
          <a:xfrm>
            <a:off x="4372524" y="1553621"/>
            <a:ext cx="7424189" cy="4175720"/>
          </a:xfrm>
          <a:prstGeom prst="rect">
            <a:avLst/>
          </a:prstGeom>
          <a:solidFill>
            <a:schemeClr val="lt1"/>
          </a:solidFill>
          <a:ln>
            <a:noFill/>
          </a:ln>
        </p:spPr>
      </p:sp>
      <p:sp>
        <p:nvSpPr>
          <p:cNvPr id="694" name="Google Shape;694;p86"/>
          <p:cNvSpPr/>
          <p:nvPr/>
        </p:nvSpPr>
        <p:spPr>
          <a:xfrm>
            <a:off x="4372524" y="5947914"/>
            <a:ext cx="2079653" cy="276997"/>
          </a:xfrm>
          <a:prstGeom prst="roundRect">
            <a:avLst>
              <a:gd name="adj" fmla="val 50000"/>
            </a:avLst>
          </a:prstGeom>
          <a:solidFill>
            <a:srgbClr val="55B39F"/>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rgbClr val="FFFFFF"/>
              </a:solidFill>
              <a:latin typeface="Helvetica Neue"/>
              <a:ea typeface="Helvetica Neue"/>
              <a:cs typeface="Helvetica Neue"/>
              <a:sym typeface="Helvetica Neue"/>
            </a:endParaRPr>
          </a:p>
        </p:txBody>
      </p:sp>
      <p:sp>
        <p:nvSpPr>
          <p:cNvPr id="695" name="Google Shape;695;p86"/>
          <p:cNvSpPr txBox="1"/>
          <p:nvPr/>
        </p:nvSpPr>
        <p:spPr>
          <a:xfrm>
            <a:off x="4372524" y="5954143"/>
            <a:ext cx="2079653" cy="27699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chemeClr val="dk1"/>
              </a:buClr>
              <a:buSzPts val="1200"/>
              <a:buFont typeface="Century Gothic"/>
              <a:buNone/>
            </a:pPr>
            <a:r>
              <a:rPr lang="en-US" sz="1200" b="1" i="0" u="none" strike="noStrike" cap="none">
                <a:solidFill>
                  <a:schemeClr val="dk1"/>
                </a:solidFill>
                <a:latin typeface="Century Gothic"/>
                <a:ea typeface="Century Gothic"/>
                <a:cs typeface="Century Gothic"/>
                <a:sym typeface="Century Gothic"/>
              </a:rPr>
              <a:t>VIEW VIDEO</a:t>
            </a:r>
            <a:endParaRPr/>
          </a:p>
        </p:txBody>
      </p:sp>
      <p:sp>
        <p:nvSpPr>
          <p:cNvPr id="696" name="Google Shape;696;p86"/>
          <p:cNvSpPr txBox="1">
            <a:spLocks noGrp="1"/>
          </p:cNvSpPr>
          <p:nvPr>
            <p:ph type="body" idx="1"/>
          </p:nvPr>
        </p:nvSpPr>
        <p:spPr>
          <a:xfrm>
            <a:off x="550863" y="2492374"/>
            <a:ext cx="3673475" cy="32286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697" name="Google Shape;697;p86"/>
          <p:cNvSpPr txBox="1">
            <a:spLocks noGrp="1"/>
          </p:cNvSpPr>
          <p:nvPr>
            <p:ph type="body" idx="4"/>
          </p:nvPr>
        </p:nvSpPr>
        <p:spPr>
          <a:xfrm>
            <a:off x="550863" y="1019668"/>
            <a:ext cx="3673475" cy="130948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Tree>
  </p:cSld>
  <p:clrMapOvr>
    <a:masterClrMapping/>
  </p:clrMapOvr>
  <p:extLst>
    <p:ext uri="{DCECCB84-F9BA-43D5-87BE-67443E8EF086}">
      <p15:sldGuideLst xmlns:p15="http://schemas.microsoft.com/office/powerpoint/2012/main">
        <p15:guide id="1" orient="horz" pos="3612">
          <p15:clr>
            <a:srgbClr val="FBAE40"/>
          </p15:clr>
        </p15:guide>
        <p15:guide id="2" pos="2751">
          <p15:clr>
            <a:srgbClr val="FBAE40"/>
          </p15:clr>
        </p15:guide>
        <p15:guide id="3" pos="2661">
          <p15:clr>
            <a:srgbClr val="FBAE40"/>
          </p15:clr>
        </p15:guide>
        <p15:guide id="4" orient="horz" pos="1480">
          <p15:clr>
            <a:srgbClr val="FBAE40"/>
          </p15:clr>
        </p15:guide>
        <p15:guide id="5" orient="horz" pos="157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8 x Lessons / Outcomes">
  <p:cSld name="8 x Lessons / Outcomes">
    <p:spTree>
      <p:nvGrpSpPr>
        <p:cNvPr id="1" name="Shape 59"/>
        <p:cNvGrpSpPr/>
        <p:nvPr/>
      </p:nvGrpSpPr>
      <p:grpSpPr>
        <a:xfrm>
          <a:off x="0" y="0"/>
          <a:ext cx="0" cy="0"/>
          <a:chOff x="0" y="0"/>
          <a:chExt cx="0" cy="0"/>
        </a:xfrm>
      </p:grpSpPr>
      <p:pic>
        <p:nvPicPr>
          <p:cNvPr id="60" name="Google Shape;60;p35"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61" name="Google Shape;61;p35"/>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62" name="Google Shape;62;p35"/>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63" name="Google Shape;63;p35"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64" name="Google Shape;64;p35" descr="Textfeld 25"/>
          <p:cNvSpPr/>
          <p:nvPr/>
        </p:nvSpPr>
        <p:spPr>
          <a:xfrm>
            <a:off x="633410" y="2794359"/>
            <a:ext cx="355994" cy="298617"/>
          </a:xfrm>
          <a:prstGeom prst="rect">
            <a:avLst/>
          </a:prstGeom>
          <a:noFill/>
          <a:ln>
            <a:noFill/>
          </a:ln>
        </p:spPr>
        <p:txBody>
          <a:bodyPr spcFirstLastPara="1" wrap="square" lIns="22850" tIns="22850" rIns="22850" bIns="22850" anchor="t" anchorCtr="0">
            <a:noAutofit/>
          </a:bodyPr>
          <a:lstStyle/>
          <a:p>
            <a:pPr marL="0" marR="0" lvl="0" indent="0" algn="r" rtl="0">
              <a:lnSpc>
                <a:spcPct val="100000"/>
              </a:lnSpc>
              <a:spcBef>
                <a:spcPts val="0"/>
              </a:spcBef>
              <a:spcAft>
                <a:spcPts val="0"/>
              </a:spcAft>
              <a:buClr>
                <a:schemeClr val="lt1"/>
              </a:buClr>
              <a:buSzPts val="1300"/>
              <a:buFont typeface="Century Gothic"/>
              <a:buNone/>
            </a:pPr>
            <a:r>
              <a:rPr lang="en-US" sz="1300" b="1" i="0" u="none" strike="noStrike" cap="none">
                <a:solidFill>
                  <a:schemeClr val="lt1"/>
                </a:solidFill>
                <a:latin typeface="Century Gothic"/>
                <a:ea typeface="Century Gothic"/>
                <a:cs typeface="Century Gothic"/>
                <a:sym typeface="Century Gothic"/>
              </a:rPr>
              <a:t>01</a:t>
            </a:r>
            <a:endParaRPr/>
          </a:p>
        </p:txBody>
      </p:sp>
      <p:sp>
        <p:nvSpPr>
          <p:cNvPr id="65" name="Google Shape;65;p35" descr="Textfeld 25"/>
          <p:cNvSpPr/>
          <p:nvPr/>
        </p:nvSpPr>
        <p:spPr>
          <a:xfrm>
            <a:off x="3379425" y="2794106"/>
            <a:ext cx="355994" cy="298617"/>
          </a:xfrm>
          <a:prstGeom prst="rect">
            <a:avLst/>
          </a:prstGeom>
          <a:noFill/>
          <a:ln>
            <a:noFill/>
          </a:ln>
        </p:spPr>
        <p:txBody>
          <a:bodyPr spcFirstLastPara="1" wrap="square" lIns="22850" tIns="22850" rIns="22850" bIns="22850" anchor="t" anchorCtr="0">
            <a:noAutofit/>
          </a:bodyPr>
          <a:lstStyle/>
          <a:p>
            <a:pPr marL="0" marR="0" lvl="0" indent="0" algn="r" rtl="0">
              <a:lnSpc>
                <a:spcPct val="100000"/>
              </a:lnSpc>
              <a:spcBef>
                <a:spcPts val="0"/>
              </a:spcBef>
              <a:spcAft>
                <a:spcPts val="0"/>
              </a:spcAft>
              <a:buClr>
                <a:schemeClr val="lt1"/>
              </a:buClr>
              <a:buSzPts val="1300"/>
              <a:buFont typeface="Century Gothic"/>
              <a:buNone/>
            </a:pPr>
            <a:r>
              <a:rPr lang="en-US" sz="1300" b="1" i="0" u="none" strike="noStrike" cap="none">
                <a:solidFill>
                  <a:schemeClr val="lt1"/>
                </a:solidFill>
                <a:latin typeface="Century Gothic"/>
                <a:ea typeface="Century Gothic"/>
                <a:cs typeface="Century Gothic"/>
                <a:sym typeface="Century Gothic"/>
              </a:rPr>
              <a:t>02</a:t>
            </a:r>
            <a:endParaRPr/>
          </a:p>
        </p:txBody>
      </p:sp>
      <p:sp>
        <p:nvSpPr>
          <p:cNvPr id="66" name="Google Shape;66;p35" descr="Textfeld 25"/>
          <p:cNvSpPr/>
          <p:nvPr/>
        </p:nvSpPr>
        <p:spPr>
          <a:xfrm>
            <a:off x="6107835" y="2794106"/>
            <a:ext cx="355994" cy="298617"/>
          </a:xfrm>
          <a:prstGeom prst="rect">
            <a:avLst/>
          </a:prstGeom>
          <a:noFill/>
          <a:ln>
            <a:noFill/>
          </a:ln>
        </p:spPr>
        <p:txBody>
          <a:bodyPr spcFirstLastPara="1" wrap="square" lIns="22850" tIns="22850" rIns="22850" bIns="22850" anchor="t" anchorCtr="0">
            <a:noAutofit/>
          </a:bodyPr>
          <a:lstStyle/>
          <a:p>
            <a:pPr marL="0" marR="0" lvl="0" indent="0" algn="r" rtl="0">
              <a:lnSpc>
                <a:spcPct val="100000"/>
              </a:lnSpc>
              <a:spcBef>
                <a:spcPts val="0"/>
              </a:spcBef>
              <a:spcAft>
                <a:spcPts val="0"/>
              </a:spcAft>
              <a:buClr>
                <a:schemeClr val="lt1"/>
              </a:buClr>
              <a:buSzPts val="1300"/>
              <a:buFont typeface="Century Gothic"/>
              <a:buNone/>
            </a:pPr>
            <a:r>
              <a:rPr lang="en-US" sz="1300" b="1" i="0" u="none" strike="noStrike" cap="none">
                <a:solidFill>
                  <a:schemeClr val="lt1"/>
                </a:solidFill>
                <a:latin typeface="Century Gothic"/>
                <a:ea typeface="Century Gothic"/>
                <a:cs typeface="Century Gothic"/>
                <a:sym typeface="Century Gothic"/>
              </a:rPr>
              <a:t>03</a:t>
            </a:r>
            <a:endParaRPr/>
          </a:p>
        </p:txBody>
      </p:sp>
      <p:sp>
        <p:nvSpPr>
          <p:cNvPr id="67" name="Google Shape;67;p35"/>
          <p:cNvSpPr txBox="1">
            <a:spLocks noGrp="1"/>
          </p:cNvSpPr>
          <p:nvPr>
            <p:ph type="body" idx="1"/>
          </p:nvPr>
        </p:nvSpPr>
        <p:spPr>
          <a:xfrm>
            <a:off x="992621" y="3088936"/>
            <a:ext cx="2265362" cy="8969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700"/>
              <a:buFont typeface="Arial"/>
              <a:buNone/>
              <a:defRPr sz="17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68" name="Google Shape;68;p35"/>
          <p:cNvSpPr txBox="1">
            <a:spLocks noGrp="1"/>
          </p:cNvSpPr>
          <p:nvPr>
            <p:ph type="body" idx="2"/>
          </p:nvPr>
        </p:nvSpPr>
        <p:spPr>
          <a:xfrm>
            <a:off x="3734877" y="3095224"/>
            <a:ext cx="2265362" cy="8969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700"/>
              <a:buFont typeface="Arial"/>
              <a:buNone/>
              <a:defRPr sz="17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69" name="Google Shape;69;p35"/>
          <p:cNvSpPr txBox="1">
            <a:spLocks noGrp="1"/>
          </p:cNvSpPr>
          <p:nvPr>
            <p:ph type="body" idx="3"/>
          </p:nvPr>
        </p:nvSpPr>
        <p:spPr>
          <a:xfrm>
            <a:off x="6460265" y="3088936"/>
            <a:ext cx="2265362" cy="8969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700"/>
              <a:buFont typeface="Arial"/>
              <a:buNone/>
              <a:defRPr sz="17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70" name="Google Shape;70;p35" descr="Textfeld 25"/>
          <p:cNvSpPr/>
          <p:nvPr/>
        </p:nvSpPr>
        <p:spPr>
          <a:xfrm>
            <a:off x="8847069" y="2794106"/>
            <a:ext cx="355994" cy="298617"/>
          </a:xfrm>
          <a:prstGeom prst="rect">
            <a:avLst/>
          </a:prstGeom>
          <a:noFill/>
          <a:ln>
            <a:noFill/>
          </a:ln>
        </p:spPr>
        <p:txBody>
          <a:bodyPr spcFirstLastPara="1" wrap="square" lIns="22850" tIns="22850" rIns="22850" bIns="22850" anchor="t" anchorCtr="0">
            <a:noAutofit/>
          </a:bodyPr>
          <a:lstStyle/>
          <a:p>
            <a:pPr marL="0" marR="0" lvl="0" indent="0" algn="r" rtl="0">
              <a:lnSpc>
                <a:spcPct val="100000"/>
              </a:lnSpc>
              <a:spcBef>
                <a:spcPts val="0"/>
              </a:spcBef>
              <a:spcAft>
                <a:spcPts val="0"/>
              </a:spcAft>
              <a:buClr>
                <a:schemeClr val="lt1"/>
              </a:buClr>
              <a:buSzPts val="1300"/>
              <a:buFont typeface="Century Gothic"/>
              <a:buNone/>
            </a:pPr>
            <a:r>
              <a:rPr lang="en-US" sz="1300" b="1" i="0" u="none" strike="noStrike" cap="none">
                <a:solidFill>
                  <a:schemeClr val="lt1"/>
                </a:solidFill>
                <a:latin typeface="Century Gothic"/>
                <a:ea typeface="Century Gothic"/>
                <a:cs typeface="Century Gothic"/>
                <a:sym typeface="Century Gothic"/>
              </a:rPr>
              <a:t>04</a:t>
            </a:r>
            <a:endParaRPr sz="1300" b="1" i="0" u="none" strike="noStrike" cap="none">
              <a:solidFill>
                <a:schemeClr val="lt1"/>
              </a:solidFill>
              <a:latin typeface="Century Gothic"/>
              <a:ea typeface="Century Gothic"/>
              <a:cs typeface="Century Gothic"/>
              <a:sym typeface="Century Gothic"/>
            </a:endParaRPr>
          </a:p>
        </p:txBody>
      </p:sp>
      <p:sp>
        <p:nvSpPr>
          <p:cNvPr id="71" name="Google Shape;71;p35"/>
          <p:cNvSpPr txBox="1">
            <a:spLocks noGrp="1"/>
          </p:cNvSpPr>
          <p:nvPr>
            <p:ph type="body" idx="4"/>
          </p:nvPr>
        </p:nvSpPr>
        <p:spPr>
          <a:xfrm>
            <a:off x="9199499" y="3088936"/>
            <a:ext cx="2265362" cy="8969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700"/>
              <a:buFont typeface="Arial"/>
              <a:buNone/>
              <a:defRPr sz="17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72" name="Google Shape;72;p35" descr="Textfeld 25"/>
          <p:cNvSpPr/>
          <p:nvPr/>
        </p:nvSpPr>
        <p:spPr>
          <a:xfrm>
            <a:off x="633410" y="4708000"/>
            <a:ext cx="355994" cy="298617"/>
          </a:xfrm>
          <a:prstGeom prst="rect">
            <a:avLst/>
          </a:prstGeom>
          <a:noFill/>
          <a:ln>
            <a:noFill/>
          </a:ln>
        </p:spPr>
        <p:txBody>
          <a:bodyPr spcFirstLastPara="1" wrap="square" lIns="22850" tIns="22850" rIns="22850" bIns="22850" anchor="t" anchorCtr="0">
            <a:noAutofit/>
          </a:bodyPr>
          <a:lstStyle/>
          <a:p>
            <a:pPr marL="0" marR="0" lvl="0" indent="0" algn="r" rtl="0">
              <a:lnSpc>
                <a:spcPct val="100000"/>
              </a:lnSpc>
              <a:spcBef>
                <a:spcPts val="0"/>
              </a:spcBef>
              <a:spcAft>
                <a:spcPts val="0"/>
              </a:spcAft>
              <a:buClr>
                <a:schemeClr val="lt1"/>
              </a:buClr>
              <a:buSzPts val="1300"/>
              <a:buFont typeface="Century Gothic"/>
              <a:buNone/>
            </a:pPr>
            <a:r>
              <a:rPr lang="en-US" sz="1300" b="1" i="0" u="none" strike="noStrike" cap="none">
                <a:solidFill>
                  <a:schemeClr val="lt1"/>
                </a:solidFill>
                <a:latin typeface="Century Gothic"/>
                <a:ea typeface="Century Gothic"/>
                <a:cs typeface="Century Gothic"/>
                <a:sym typeface="Century Gothic"/>
              </a:rPr>
              <a:t>05</a:t>
            </a:r>
            <a:endParaRPr sz="1300" b="1" i="0" u="none" strike="noStrike" cap="none">
              <a:solidFill>
                <a:schemeClr val="lt1"/>
              </a:solidFill>
              <a:latin typeface="Century Gothic"/>
              <a:ea typeface="Century Gothic"/>
              <a:cs typeface="Century Gothic"/>
              <a:sym typeface="Century Gothic"/>
            </a:endParaRPr>
          </a:p>
        </p:txBody>
      </p:sp>
      <p:sp>
        <p:nvSpPr>
          <p:cNvPr id="73" name="Google Shape;73;p35" descr="Textfeld 25"/>
          <p:cNvSpPr/>
          <p:nvPr/>
        </p:nvSpPr>
        <p:spPr>
          <a:xfrm>
            <a:off x="3379425" y="4707747"/>
            <a:ext cx="355994" cy="298617"/>
          </a:xfrm>
          <a:prstGeom prst="rect">
            <a:avLst/>
          </a:prstGeom>
          <a:noFill/>
          <a:ln>
            <a:noFill/>
          </a:ln>
        </p:spPr>
        <p:txBody>
          <a:bodyPr spcFirstLastPara="1" wrap="square" lIns="22850" tIns="22850" rIns="22850" bIns="22850" anchor="t" anchorCtr="0">
            <a:noAutofit/>
          </a:bodyPr>
          <a:lstStyle/>
          <a:p>
            <a:pPr marL="0" marR="0" lvl="0" indent="0" algn="r" rtl="0">
              <a:lnSpc>
                <a:spcPct val="100000"/>
              </a:lnSpc>
              <a:spcBef>
                <a:spcPts val="0"/>
              </a:spcBef>
              <a:spcAft>
                <a:spcPts val="0"/>
              </a:spcAft>
              <a:buClr>
                <a:schemeClr val="lt1"/>
              </a:buClr>
              <a:buSzPts val="1300"/>
              <a:buFont typeface="Century Gothic"/>
              <a:buNone/>
            </a:pPr>
            <a:r>
              <a:rPr lang="en-US" sz="1300" b="1" i="0" u="none" strike="noStrike" cap="none">
                <a:solidFill>
                  <a:schemeClr val="lt1"/>
                </a:solidFill>
                <a:latin typeface="Century Gothic"/>
                <a:ea typeface="Century Gothic"/>
                <a:cs typeface="Century Gothic"/>
                <a:sym typeface="Century Gothic"/>
              </a:rPr>
              <a:t>06</a:t>
            </a:r>
            <a:endParaRPr sz="1300" b="1" i="0" u="none" strike="noStrike" cap="none">
              <a:solidFill>
                <a:schemeClr val="lt1"/>
              </a:solidFill>
              <a:latin typeface="Century Gothic"/>
              <a:ea typeface="Century Gothic"/>
              <a:cs typeface="Century Gothic"/>
              <a:sym typeface="Century Gothic"/>
            </a:endParaRPr>
          </a:p>
        </p:txBody>
      </p:sp>
      <p:sp>
        <p:nvSpPr>
          <p:cNvPr id="74" name="Google Shape;74;p35" descr="Textfeld 25"/>
          <p:cNvSpPr/>
          <p:nvPr/>
        </p:nvSpPr>
        <p:spPr>
          <a:xfrm>
            <a:off x="6107835" y="4707747"/>
            <a:ext cx="355994" cy="298617"/>
          </a:xfrm>
          <a:prstGeom prst="rect">
            <a:avLst/>
          </a:prstGeom>
          <a:noFill/>
          <a:ln>
            <a:noFill/>
          </a:ln>
        </p:spPr>
        <p:txBody>
          <a:bodyPr spcFirstLastPara="1" wrap="square" lIns="22850" tIns="22850" rIns="22850" bIns="22850" anchor="t" anchorCtr="0">
            <a:noAutofit/>
          </a:bodyPr>
          <a:lstStyle/>
          <a:p>
            <a:pPr marL="0" marR="0" lvl="0" indent="0" algn="r" rtl="0">
              <a:lnSpc>
                <a:spcPct val="100000"/>
              </a:lnSpc>
              <a:spcBef>
                <a:spcPts val="0"/>
              </a:spcBef>
              <a:spcAft>
                <a:spcPts val="0"/>
              </a:spcAft>
              <a:buClr>
                <a:schemeClr val="lt1"/>
              </a:buClr>
              <a:buSzPts val="1300"/>
              <a:buFont typeface="Century Gothic"/>
              <a:buNone/>
            </a:pPr>
            <a:r>
              <a:rPr lang="en-US" sz="1300" b="1" i="0" u="none" strike="noStrike" cap="none">
                <a:solidFill>
                  <a:schemeClr val="lt1"/>
                </a:solidFill>
                <a:latin typeface="Century Gothic"/>
                <a:ea typeface="Century Gothic"/>
                <a:cs typeface="Century Gothic"/>
                <a:sym typeface="Century Gothic"/>
              </a:rPr>
              <a:t>07</a:t>
            </a:r>
            <a:endParaRPr sz="1300" b="1" i="0" u="none" strike="noStrike" cap="none">
              <a:solidFill>
                <a:schemeClr val="lt1"/>
              </a:solidFill>
              <a:latin typeface="Century Gothic"/>
              <a:ea typeface="Century Gothic"/>
              <a:cs typeface="Century Gothic"/>
              <a:sym typeface="Century Gothic"/>
            </a:endParaRPr>
          </a:p>
        </p:txBody>
      </p:sp>
      <p:sp>
        <p:nvSpPr>
          <p:cNvPr id="75" name="Google Shape;75;p35"/>
          <p:cNvSpPr txBox="1">
            <a:spLocks noGrp="1"/>
          </p:cNvSpPr>
          <p:nvPr>
            <p:ph type="body" idx="5"/>
          </p:nvPr>
        </p:nvSpPr>
        <p:spPr>
          <a:xfrm>
            <a:off x="992621" y="5002577"/>
            <a:ext cx="2265362" cy="8969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700"/>
              <a:buFont typeface="Arial"/>
              <a:buNone/>
              <a:defRPr sz="17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76" name="Google Shape;76;p35"/>
          <p:cNvSpPr txBox="1">
            <a:spLocks noGrp="1"/>
          </p:cNvSpPr>
          <p:nvPr>
            <p:ph type="body" idx="6"/>
          </p:nvPr>
        </p:nvSpPr>
        <p:spPr>
          <a:xfrm>
            <a:off x="3734877" y="5008865"/>
            <a:ext cx="2265362" cy="8969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700"/>
              <a:buFont typeface="Arial"/>
              <a:buNone/>
              <a:defRPr sz="17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77" name="Google Shape;77;p35"/>
          <p:cNvSpPr txBox="1">
            <a:spLocks noGrp="1"/>
          </p:cNvSpPr>
          <p:nvPr>
            <p:ph type="body" idx="7"/>
          </p:nvPr>
        </p:nvSpPr>
        <p:spPr>
          <a:xfrm>
            <a:off x="6460265" y="5002577"/>
            <a:ext cx="2265362" cy="8969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700"/>
              <a:buFont typeface="Arial"/>
              <a:buNone/>
              <a:defRPr sz="17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78" name="Google Shape;78;p35" descr="Textfeld 25"/>
          <p:cNvSpPr/>
          <p:nvPr/>
        </p:nvSpPr>
        <p:spPr>
          <a:xfrm>
            <a:off x="8847069" y="4707747"/>
            <a:ext cx="355994" cy="298617"/>
          </a:xfrm>
          <a:prstGeom prst="rect">
            <a:avLst/>
          </a:prstGeom>
          <a:noFill/>
          <a:ln>
            <a:noFill/>
          </a:ln>
        </p:spPr>
        <p:txBody>
          <a:bodyPr spcFirstLastPara="1" wrap="square" lIns="22850" tIns="22850" rIns="22850" bIns="22850" anchor="t" anchorCtr="0">
            <a:noAutofit/>
          </a:bodyPr>
          <a:lstStyle/>
          <a:p>
            <a:pPr marL="0" marR="0" lvl="0" indent="0" algn="r" rtl="0">
              <a:lnSpc>
                <a:spcPct val="100000"/>
              </a:lnSpc>
              <a:spcBef>
                <a:spcPts val="0"/>
              </a:spcBef>
              <a:spcAft>
                <a:spcPts val="0"/>
              </a:spcAft>
              <a:buClr>
                <a:schemeClr val="lt1"/>
              </a:buClr>
              <a:buSzPts val="1300"/>
              <a:buFont typeface="Century Gothic"/>
              <a:buNone/>
            </a:pPr>
            <a:r>
              <a:rPr lang="en-US" sz="1300" b="1" i="0" u="none" strike="noStrike" cap="none">
                <a:solidFill>
                  <a:schemeClr val="lt1"/>
                </a:solidFill>
                <a:latin typeface="Century Gothic"/>
                <a:ea typeface="Century Gothic"/>
                <a:cs typeface="Century Gothic"/>
                <a:sym typeface="Century Gothic"/>
              </a:rPr>
              <a:t>08</a:t>
            </a:r>
            <a:endParaRPr sz="1300" b="1" i="0" u="none" strike="noStrike" cap="none">
              <a:solidFill>
                <a:schemeClr val="lt1"/>
              </a:solidFill>
              <a:latin typeface="Century Gothic"/>
              <a:ea typeface="Century Gothic"/>
              <a:cs typeface="Century Gothic"/>
              <a:sym typeface="Century Gothic"/>
            </a:endParaRPr>
          </a:p>
        </p:txBody>
      </p:sp>
      <p:sp>
        <p:nvSpPr>
          <p:cNvPr id="79" name="Google Shape;79;p35"/>
          <p:cNvSpPr txBox="1">
            <a:spLocks noGrp="1"/>
          </p:cNvSpPr>
          <p:nvPr>
            <p:ph type="body" idx="8"/>
          </p:nvPr>
        </p:nvSpPr>
        <p:spPr>
          <a:xfrm>
            <a:off x="9199499" y="5002577"/>
            <a:ext cx="2265362" cy="8969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700"/>
              <a:buFont typeface="Arial"/>
              <a:buNone/>
              <a:defRPr sz="17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80" name="Google Shape;80;p35"/>
          <p:cNvSpPr>
            <a:spLocks noGrp="1"/>
          </p:cNvSpPr>
          <p:nvPr>
            <p:ph type="pic" idx="9"/>
          </p:nvPr>
        </p:nvSpPr>
        <p:spPr>
          <a:xfrm>
            <a:off x="1699697" y="301625"/>
            <a:ext cx="1103312" cy="503238"/>
          </a:xfrm>
          <a:prstGeom prst="rect">
            <a:avLst/>
          </a:prstGeom>
          <a:solidFill>
            <a:schemeClr val="lt1"/>
          </a:solidFill>
          <a:ln>
            <a:noFill/>
          </a:ln>
        </p:spPr>
      </p:sp>
      <p:sp>
        <p:nvSpPr>
          <p:cNvPr id="81" name="Google Shape;81;p35"/>
          <p:cNvSpPr txBox="1">
            <a:spLocks noGrp="1"/>
          </p:cNvSpPr>
          <p:nvPr>
            <p:ph type="body" idx="13"/>
          </p:nvPr>
        </p:nvSpPr>
        <p:spPr>
          <a:xfrm>
            <a:off x="550863" y="1019432"/>
            <a:ext cx="11090275" cy="60934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Tree>
  </p:cSld>
  <p:clrMapOvr>
    <a:masterClrMapping/>
  </p:clrMapOvr>
  <p:extLst>
    <p:ext uri="{DCECCB84-F9BA-43D5-87BE-67443E8EF086}">
      <p15:sldGuideLst xmlns:p15="http://schemas.microsoft.com/office/powerpoint/2012/main">
        <p15:guide id="1" orient="horz" pos="1026">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tudent Sheet">
  <p:cSld name="Student Sheet">
    <p:spTree>
      <p:nvGrpSpPr>
        <p:cNvPr id="1" name="Shape 698"/>
        <p:cNvGrpSpPr/>
        <p:nvPr/>
      </p:nvGrpSpPr>
      <p:grpSpPr>
        <a:xfrm>
          <a:off x="0" y="0"/>
          <a:ext cx="0" cy="0"/>
          <a:chOff x="0" y="0"/>
          <a:chExt cx="0" cy="0"/>
        </a:xfrm>
      </p:grpSpPr>
      <p:pic>
        <p:nvPicPr>
          <p:cNvPr id="699" name="Google Shape;699;p87"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700" name="Google Shape;700;p87"/>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701" name="Google Shape;701;p87"/>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702" name="Google Shape;702;p87"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703" name="Google Shape;703;p87"/>
          <p:cNvSpPr>
            <a:spLocks noGrp="1"/>
          </p:cNvSpPr>
          <p:nvPr>
            <p:ph type="pic" idx="2"/>
          </p:nvPr>
        </p:nvSpPr>
        <p:spPr>
          <a:xfrm>
            <a:off x="1699697" y="301625"/>
            <a:ext cx="1103312" cy="503238"/>
          </a:xfrm>
          <a:prstGeom prst="rect">
            <a:avLst/>
          </a:prstGeom>
          <a:solidFill>
            <a:schemeClr val="lt1"/>
          </a:solidFill>
          <a:ln>
            <a:noFill/>
          </a:ln>
        </p:spPr>
      </p:sp>
      <p:sp>
        <p:nvSpPr>
          <p:cNvPr id="704" name="Google Shape;704;p87"/>
          <p:cNvSpPr>
            <a:spLocks noGrp="1"/>
          </p:cNvSpPr>
          <p:nvPr>
            <p:ph type="pic" idx="3"/>
          </p:nvPr>
        </p:nvSpPr>
        <p:spPr>
          <a:xfrm>
            <a:off x="7879518" y="1030511"/>
            <a:ext cx="3752947" cy="5314727"/>
          </a:xfrm>
          <a:prstGeom prst="rect">
            <a:avLst/>
          </a:prstGeom>
          <a:solidFill>
            <a:schemeClr val="lt1"/>
          </a:solidFill>
          <a:ln>
            <a:noFill/>
          </a:ln>
          <a:effectLst>
            <a:outerShdw blurRad="50800" dist="38100" dir="2700000" algn="tl" rotWithShape="0">
              <a:srgbClr val="000000">
                <a:alpha val="40000"/>
              </a:srgbClr>
            </a:outerShdw>
          </a:effectLst>
        </p:spPr>
      </p:sp>
      <p:sp>
        <p:nvSpPr>
          <p:cNvPr id="705" name="Google Shape;705;p87"/>
          <p:cNvSpPr txBox="1">
            <a:spLocks noGrp="1"/>
          </p:cNvSpPr>
          <p:nvPr>
            <p:ph type="body" idx="1"/>
          </p:nvPr>
        </p:nvSpPr>
        <p:spPr>
          <a:xfrm>
            <a:off x="550863" y="1019669"/>
            <a:ext cx="7201321" cy="60910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706" name="Google Shape;706;p87"/>
          <p:cNvSpPr txBox="1">
            <a:spLocks noGrp="1"/>
          </p:cNvSpPr>
          <p:nvPr>
            <p:ph type="body" idx="4"/>
          </p:nvPr>
        </p:nvSpPr>
        <p:spPr>
          <a:xfrm>
            <a:off x="550863" y="1794616"/>
            <a:ext cx="7201321" cy="45506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10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1pPr>
            <a:lvl2pPr marL="914400" marR="0" lvl="1"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2pPr>
            <a:lvl3pPr marL="1371600" marR="0" lvl="2"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Tree>
  </p:cSld>
  <p:clrMapOvr>
    <a:masterClrMapping/>
  </p:clrMapOvr>
  <p:extLst>
    <p:ext uri="{DCECCB84-F9BA-43D5-87BE-67443E8EF086}">
      <p15:sldGuideLst xmlns:p15="http://schemas.microsoft.com/office/powerpoint/2012/main">
        <p15:guide id="1" pos="4974">
          <p15:clr>
            <a:srgbClr val="FBAE40"/>
          </p15:clr>
        </p15:guide>
        <p15:guide id="2" pos="4883">
          <p15:clr>
            <a:srgbClr val="FBAE40"/>
          </p15:clr>
        </p15:guide>
        <p15:guide id="3" orient="horz" pos="1026">
          <p15:clr>
            <a:srgbClr val="FBAE40"/>
          </p15:clr>
        </p15:guide>
        <p15:guide id="4" orient="horz" pos="1117">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Impact">
  <p:cSld name="Impact">
    <p:spTree>
      <p:nvGrpSpPr>
        <p:cNvPr id="1" name="Shape 707"/>
        <p:cNvGrpSpPr/>
        <p:nvPr/>
      </p:nvGrpSpPr>
      <p:grpSpPr>
        <a:xfrm>
          <a:off x="0" y="0"/>
          <a:ext cx="0" cy="0"/>
          <a:chOff x="0" y="0"/>
          <a:chExt cx="0" cy="0"/>
        </a:xfrm>
      </p:grpSpPr>
      <p:sp>
        <p:nvSpPr>
          <p:cNvPr id="708" name="Google Shape;708;p88"/>
          <p:cNvSpPr/>
          <p:nvPr/>
        </p:nvSpPr>
        <p:spPr>
          <a:xfrm>
            <a:off x="-1176808" y="-1161112"/>
            <a:ext cx="7824675" cy="7824673"/>
          </a:xfrm>
          <a:custGeom>
            <a:avLst/>
            <a:gdLst/>
            <a:ahLst/>
            <a:cxnLst/>
            <a:rect l="l" t="t" r="r" b="b"/>
            <a:pathLst>
              <a:path w="19680" h="21589" extrusionOk="0">
                <a:moveTo>
                  <a:pt x="9841" y="0"/>
                </a:moveTo>
                <a:cubicBezTo>
                  <a:pt x="7322" y="0"/>
                  <a:pt x="4803" y="1055"/>
                  <a:pt x="2882" y="3163"/>
                </a:cubicBezTo>
                <a:cubicBezTo>
                  <a:pt x="-961" y="7378"/>
                  <a:pt x="-961" y="14210"/>
                  <a:pt x="2882" y="18426"/>
                </a:cubicBezTo>
                <a:cubicBezTo>
                  <a:pt x="4817" y="20548"/>
                  <a:pt x="7357" y="21600"/>
                  <a:pt x="9893" y="21585"/>
                </a:cubicBezTo>
                <a:lnTo>
                  <a:pt x="9893" y="21589"/>
                </a:lnTo>
                <a:lnTo>
                  <a:pt x="19679" y="21589"/>
                </a:lnTo>
                <a:lnTo>
                  <a:pt x="16802" y="18419"/>
                </a:lnTo>
                <a:cubicBezTo>
                  <a:pt x="20639" y="14203"/>
                  <a:pt x="20637" y="7376"/>
                  <a:pt x="16796" y="3163"/>
                </a:cubicBezTo>
                <a:cubicBezTo>
                  <a:pt x="14875" y="1055"/>
                  <a:pt x="12359" y="0"/>
                  <a:pt x="9841" y="0"/>
                </a:cubicBezTo>
                <a:close/>
              </a:path>
            </a:pathLst>
          </a:custGeom>
          <a:solidFill>
            <a:schemeClr val="accent1"/>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FFFFFF"/>
              </a:buClr>
              <a:buSzPts val="1100"/>
              <a:buFont typeface="Helvetica Neue"/>
              <a:buNone/>
            </a:pPr>
            <a:endParaRPr sz="1100" b="0" i="0" u="none" strike="noStrike" cap="none">
              <a:solidFill>
                <a:srgbClr val="464646"/>
              </a:solidFill>
              <a:latin typeface="Century Gothic"/>
              <a:ea typeface="Century Gothic"/>
              <a:cs typeface="Century Gothic"/>
              <a:sym typeface="Century Gothic"/>
            </a:endParaRPr>
          </a:p>
        </p:txBody>
      </p:sp>
      <p:pic>
        <p:nvPicPr>
          <p:cNvPr id="709" name="Google Shape;709;p88"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710" name="Google Shape;710;p88"/>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711" name="Google Shape;711;p88"/>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712" name="Google Shape;712;p88"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713" name="Google Shape;713;p88"/>
          <p:cNvSpPr>
            <a:spLocks noGrp="1"/>
          </p:cNvSpPr>
          <p:nvPr>
            <p:ph type="pic" idx="2"/>
          </p:nvPr>
        </p:nvSpPr>
        <p:spPr>
          <a:xfrm>
            <a:off x="1699697" y="301625"/>
            <a:ext cx="1103312" cy="503238"/>
          </a:xfrm>
          <a:prstGeom prst="rect">
            <a:avLst/>
          </a:prstGeom>
          <a:solidFill>
            <a:schemeClr val="lt1"/>
          </a:solidFill>
          <a:ln>
            <a:noFill/>
          </a:ln>
        </p:spPr>
      </p:sp>
      <p:sp>
        <p:nvSpPr>
          <p:cNvPr id="714" name="Google Shape;714;p88"/>
          <p:cNvSpPr txBox="1">
            <a:spLocks noGrp="1"/>
          </p:cNvSpPr>
          <p:nvPr>
            <p:ph type="body" idx="1"/>
          </p:nvPr>
        </p:nvSpPr>
        <p:spPr>
          <a:xfrm>
            <a:off x="1055440" y="1556792"/>
            <a:ext cx="4608512" cy="3456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5233F"/>
              </a:buClr>
              <a:buSzPts val="2800"/>
              <a:buFont typeface="Arial"/>
              <a:buNone/>
              <a:defRPr sz="2800" b="1" i="0" u="none" strike="noStrike" cap="none">
                <a:solidFill>
                  <a:srgbClr val="25233F"/>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Impact &amp; Image">
  <p:cSld name="Impact &amp; Image">
    <p:spTree>
      <p:nvGrpSpPr>
        <p:cNvPr id="1" name="Shape 715"/>
        <p:cNvGrpSpPr/>
        <p:nvPr/>
      </p:nvGrpSpPr>
      <p:grpSpPr>
        <a:xfrm>
          <a:off x="0" y="0"/>
          <a:ext cx="0" cy="0"/>
          <a:chOff x="0" y="0"/>
          <a:chExt cx="0" cy="0"/>
        </a:xfrm>
      </p:grpSpPr>
      <p:sp>
        <p:nvSpPr>
          <p:cNvPr id="716" name="Google Shape;716;p89"/>
          <p:cNvSpPr/>
          <p:nvPr/>
        </p:nvSpPr>
        <p:spPr>
          <a:xfrm>
            <a:off x="-1176808" y="-1161112"/>
            <a:ext cx="7824675" cy="7824673"/>
          </a:xfrm>
          <a:custGeom>
            <a:avLst/>
            <a:gdLst/>
            <a:ahLst/>
            <a:cxnLst/>
            <a:rect l="l" t="t" r="r" b="b"/>
            <a:pathLst>
              <a:path w="19680" h="21589" extrusionOk="0">
                <a:moveTo>
                  <a:pt x="9841" y="0"/>
                </a:moveTo>
                <a:cubicBezTo>
                  <a:pt x="7322" y="0"/>
                  <a:pt x="4803" y="1055"/>
                  <a:pt x="2882" y="3163"/>
                </a:cubicBezTo>
                <a:cubicBezTo>
                  <a:pt x="-961" y="7378"/>
                  <a:pt x="-961" y="14210"/>
                  <a:pt x="2882" y="18426"/>
                </a:cubicBezTo>
                <a:cubicBezTo>
                  <a:pt x="4817" y="20548"/>
                  <a:pt x="7357" y="21600"/>
                  <a:pt x="9893" y="21585"/>
                </a:cubicBezTo>
                <a:lnTo>
                  <a:pt x="9893" y="21589"/>
                </a:lnTo>
                <a:lnTo>
                  <a:pt x="19679" y="21589"/>
                </a:lnTo>
                <a:lnTo>
                  <a:pt x="16802" y="18419"/>
                </a:lnTo>
                <a:cubicBezTo>
                  <a:pt x="20639" y="14203"/>
                  <a:pt x="20637" y="7376"/>
                  <a:pt x="16796" y="3163"/>
                </a:cubicBezTo>
                <a:cubicBezTo>
                  <a:pt x="14875" y="1055"/>
                  <a:pt x="12359" y="0"/>
                  <a:pt x="9841" y="0"/>
                </a:cubicBezTo>
                <a:close/>
              </a:path>
            </a:pathLst>
          </a:custGeom>
          <a:solidFill>
            <a:schemeClr val="accent1"/>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FFFFFF"/>
              </a:buClr>
              <a:buSzPts val="1100"/>
              <a:buFont typeface="Helvetica Neue"/>
              <a:buNone/>
            </a:pPr>
            <a:endParaRPr sz="1100" b="0" i="0" u="none" strike="noStrike" cap="none">
              <a:solidFill>
                <a:srgbClr val="464646"/>
              </a:solidFill>
              <a:latin typeface="Century Gothic"/>
              <a:ea typeface="Century Gothic"/>
              <a:cs typeface="Century Gothic"/>
              <a:sym typeface="Century Gothic"/>
            </a:endParaRPr>
          </a:p>
        </p:txBody>
      </p:sp>
      <p:pic>
        <p:nvPicPr>
          <p:cNvPr id="717" name="Google Shape;717;p89"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718" name="Google Shape;718;p89"/>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719" name="Google Shape;719;p89"/>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720" name="Google Shape;720;p89"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721" name="Google Shape;721;p89"/>
          <p:cNvSpPr>
            <a:spLocks noGrp="1"/>
          </p:cNvSpPr>
          <p:nvPr>
            <p:ph type="pic" idx="2"/>
          </p:nvPr>
        </p:nvSpPr>
        <p:spPr>
          <a:xfrm>
            <a:off x="1699697" y="301625"/>
            <a:ext cx="1103312" cy="503238"/>
          </a:xfrm>
          <a:prstGeom prst="rect">
            <a:avLst/>
          </a:prstGeom>
          <a:solidFill>
            <a:schemeClr val="lt1"/>
          </a:solidFill>
          <a:ln>
            <a:noFill/>
          </a:ln>
        </p:spPr>
      </p:sp>
      <p:sp>
        <p:nvSpPr>
          <p:cNvPr id="722" name="Google Shape;722;p89"/>
          <p:cNvSpPr txBox="1">
            <a:spLocks noGrp="1"/>
          </p:cNvSpPr>
          <p:nvPr>
            <p:ph type="body" idx="1"/>
          </p:nvPr>
        </p:nvSpPr>
        <p:spPr>
          <a:xfrm>
            <a:off x="1055440" y="1556792"/>
            <a:ext cx="4608512" cy="3456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5233F"/>
              </a:buClr>
              <a:buSzPts val="2800"/>
              <a:buFont typeface="Arial"/>
              <a:buNone/>
              <a:defRPr sz="2800" b="1" i="0" u="none" strike="noStrike" cap="none">
                <a:solidFill>
                  <a:srgbClr val="25233F"/>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723" name="Google Shape;723;p89"/>
          <p:cNvSpPr>
            <a:spLocks noGrp="1"/>
          </p:cNvSpPr>
          <p:nvPr>
            <p:ph type="pic" idx="3"/>
          </p:nvPr>
        </p:nvSpPr>
        <p:spPr>
          <a:xfrm>
            <a:off x="6816080" y="1700808"/>
            <a:ext cx="6190190" cy="6190190"/>
          </a:xfrm>
          <a:prstGeom prst="ellipse">
            <a:avLst/>
          </a:prstGeom>
          <a:solidFill>
            <a:schemeClr val="lt1"/>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Impact &amp; Question">
  <p:cSld name="Impact &amp; Question">
    <p:spTree>
      <p:nvGrpSpPr>
        <p:cNvPr id="1" name="Shape 724"/>
        <p:cNvGrpSpPr/>
        <p:nvPr/>
      </p:nvGrpSpPr>
      <p:grpSpPr>
        <a:xfrm>
          <a:off x="0" y="0"/>
          <a:ext cx="0" cy="0"/>
          <a:chOff x="0" y="0"/>
          <a:chExt cx="0" cy="0"/>
        </a:xfrm>
      </p:grpSpPr>
      <p:sp>
        <p:nvSpPr>
          <p:cNvPr id="725" name="Google Shape;725;p90"/>
          <p:cNvSpPr/>
          <p:nvPr/>
        </p:nvSpPr>
        <p:spPr>
          <a:xfrm>
            <a:off x="-1176808" y="-1161112"/>
            <a:ext cx="7824675" cy="7824673"/>
          </a:xfrm>
          <a:custGeom>
            <a:avLst/>
            <a:gdLst/>
            <a:ahLst/>
            <a:cxnLst/>
            <a:rect l="l" t="t" r="r" b="b"/>
            <a:pathLst>
              <a:path w="19680" h="21589" extrusionOk="0">
                <a:moveTo>
                  <a:pt x="9841" y="0"/>
                </a:moveTo>
                <a:cubicBezTo>
                  <a:pt x="7322" y="0"/>
                  <a:pt x="4803" y="1055"/>
                  <a:pt x="2882" y="3163"/>
                </a:cubicBezTo>
                <a:cubicBezTo>
                  <a:pt x="-961" y="7378"/>
                  <a:pt x="-961" y="14210"/>
                  <a:pt x="2882" y="18426"/>
                </a:cubicBezTo>
                <a:cubicBezTo>
                  <a:pt x="4817" y="20548"/>
                  <a:pt x="7357" y="21600"/>
                  <a:pt x="9893" y="21585"/>
                </a:cubicBezTo>
                <a:lnTo>
                  <a:pt x="9893" y="21589"/>
                </a:lnTo>
                <a:lnTo>
                  <a:pt x="19679" y="21589"/>
                </a:lnTo>
                <a:lnTo>
                  <a:pt x="16802" y="18419"/>
                </a:lnTo>
                <a:cubicBezTo>
                  <a:pt x="20639" y="14203"/>
                  <a:pt x="20637" y="7376"/>
                  <a:pt x="16796" y="3163"/>
                </a:cubicBezTo>
                <a:cubicBezTo>
                  <a:pt x="14875" y="1055"/>
                  <a:pt x="12359" y="0"/>
                  <a:pt x="9841" y="0"/>
                </a:cubicBezTo>
                <a:close/>
              </a:path>
            </a:pathLst>
          </a:custGeom>
          <a:solidFill>
            <a:schemeClr val="accent1"/>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FFFFFF"/>
              </a:buClr>
              <a:buSzPts val="1100"/>
              <a:buFont typeface="Helvetica Neue"/>
              <a:buNone/>
            </a:pPr>
            <a:endParaRPr sz="1100" b="0" i="0" u="none" strike="noStrike" cap="none">
              <a:solidFill>
                <a:srgbClr val="464646"/>
              </a:solidFill>
              <a:latin typeface="Century Gothic"/>
              <a:ea typeface="Century Gothic"/>
              <a:cs typeface="Century Gothic"/>
              <a:sym typeface="Century Gothic"/>
            </a:endParaRPr>
          </a:p>
        </p:txBody>
      </p:sp>
      <p:pic>
        <p:nvPicPr>
          <p:cNvPr id="726" name="Google Shape;726;p90"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727" name="Google Shape;727;p90"/>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728" name="Google Shape;728;p90"/>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729" name="Google Shape;729;p90"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730" name="Google Shape;730;p90"/>
          <p:cNvSpPr>
            <a:spLocks noGrp="1"/>
          </p:cNvSpPr>
          <p:nvPr>
            <p:ph type="pic" idx="2"/>
          </p:nvPr>
        </p:nvSpPr>
        <p:spPr>
          <a:xfrm>
            <a:off x="1699697" y="301625"/>
            <a:ext cx="1103312" cy="503238"/>
          </a:xfrm>
          <a:prstGeom prst="rect">
            <a:avLst/>
          </a:prstGeom>
          <a:solidFill>
            <a:schemeClr val="lt1"/>
          </a:solidFill>
          <a:ln>
            <a:noFill/>
          </a:ln>
        </p:spPr>
      </p:sp>
      <p:sp>
        <p:nvSpPr>
          <p:cNvPr id="731" name="Google Shape;731;p90"/>
          <p:cNvSpPr txBox="1">
            <a:spLocks noGrp="1"/>
          </p:cNvSpPr>
          <p:nvPr>
            <p:ph type="body" idx="1"/>
          </p:nvPr>
        </p:nvSpPr>
        <p:spPr>
          <a:xfrm>
            <a:off x="1055440" y="1556792"/>
            <a:ext cx="4608512" cy="3456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5233F"/>
              </a:buClr>
              <a:buSzPts val="2800"/>
              <a:buFont typeface="Arial"/>
              <a:buNone/>
              <a:defRPr sz="2800" b="1" i="0" u="none" strike="noStrike" cap="none">
                <a:solidFill>
                  <a:srgbClr val="25233F"/>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732" name="Google Shape;732;p90"/>
          <p:cNvSpPr/>
          <p:nvPr/>
        </p:nvSpPr>
        <p:spPr>
          <a:xfrm flipH="1">
            <a:off x="7472719" y="1556792"/>
            <a:ext cx="3663841" cy="3662881"/>
          </a:xfrm>
          <a:custGeom>
            <a:avLst/>
            <a:gdLst/>
            <a:ahLst/>
            <a:cxnLst/>
            <a:rect l="l" t="t" r="r" b="b"/>
            <a:pathLst>
              <a:path w="19680" h="21589" extrusionOk="0">
                <a:moveTo>
                  <a:pt x="9841" y="0"/>
                </a:moveTo>
                <a:cubicBezTo>
                  <a:pt x="7322" y="0"/>
                  <a:pt x="4803" y="1055"/>
                  <a:pt x="2882" y="3163"/>
                </a:cubicBezTo>
                <a:cubicBezTo>
                  <a:pt x="-961" y="7378"/>
                  <a:pt x="-961" y="14210"/>
                  <a:pt x="2882" y="18426"/>
                </a:cubicBezTo>
                <a:cubicBezTo>
                  <a:pt x="4817" y="20548"/>
                  <a:pt x="7357" y="21600"/>
                  <a:pt x="9893" y="21585"/>
                </a:cubicBezTo>
                <a:lnTo>
                  <a:pt x="9893" y="21589"/>
                </a:lnTo>
                <a:lnTo>
                  <a:pt x="19679" y="21589"/>
                </a:lnTo>
                <a:lnTo>
                  <a:pt x="16802" y="18419"/>
                </a:lnTo>
                <a:cubicBezTo>
                  <a:pt x="20639" y="14203"/>
                  <a:pt x="20637" y="7376"/>
                  <a:pt x="16796" y="3163"/>
                </a:cubicBezTo>
                <a:cubicBezTo>
                  <a:pt x="14875" y="1055"/>
                  <a:pt x="12359" y="0"/>
                  <a:pt x="9841" y="0"/>
                </a:cubicBezTo>
                <a:close/>
              </a:path>
            </a:pathLst>
          </a:custGeom>
          <a:solidFill>
            <a:schemeClr val="accent1"/>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FFFFFF"/>
              </a:buClr>
              <a:buSzPts val="1100"/>
              <a:buFont typeface="Helvetica Neue"/>
              <a:buNone/>
            </a:pPr>
            <a:endParaRPr sz="1100" b="0" i="0" u="none" strike="noStrike" cap="none">
              <a:solidFill>
                <a:srgbClr val="464646"/>
              </a:solidFill>
              <a:latin typeface="Century Gothic"/>
              <a:ea typeface="Century Gothic"/>
              <a:cs typeface="Century Gothic"/>
              <a:sym typeface="Century Gothic"/>
            </a:endParaRPr>
          </a:p>
        </p:txBody>
      </p:sp>
      <p:sp>
        <p:nvSpPr>
          <p:cNvPr id="733" name="Google Shape;733;p90"/>
          <p:cNvSpPr txBox="1">
            <a:spLocks noGrp="1"/>
          </p:cNvSpPr>
          <p:nvPr>
            <p:ph type="body" idx="3"/>
          </p:nvPr>
        </p:nvSpPr>
        <p:spPr>
          <a:xfrm>
            <a:off x="7472719" y="2492746"/>
            <a:ext cx="3663840" cy="25204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25233F"/>
              </a:buClr>
              <a:buSzPts val="3200"/>
              <a:buFont typeface="Arial"/>
              <a:buNone/>
              <a:defRPr sz="3200" b="1" i="0" u="none" strike="noStrike" cap="none">
                <a:solidFill>
                  <a:srgbClr val="25233F"/>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redit page 1">
  <p:cSld name="Credit page 1">
    <p:spTree>
      <p:nvGrpSpPr>
        <p:cNvPr id="1" name="Shape 734"/>
        <p:cNvGrpSpPr/>
        <p:nvPr/>
      </p:nvGrpSpPr>
      <p:grpSpPr>
        <a:xfrm>
          <a:off x="0" y="0"/>
          <a:ext cx="0" cy="0"/>
          <a:chOff x="0" y="0"/>
          <a:chExt cx="0" cy="0"/>
        </a:xfrm>
      </p:grpSpPr>
      <p:sp>
        <p:nvSpPr>
          <p:cNvPr id="735" name="Google Shape;735;p91"/>
          <p:cNvSpPr/>
          <p:nvPr/>
        </p:nvSpPr>
        <p:spPr>
          <a:xfrm>
            <a:off x="-1176808" y="-1181483"/>
            <a:ext cx="7824675" cy="7824675"/>
          </a:xfrm>
          <a:prstGeom prst="ellipse">
            <a:avLst/>
          </a:prstGeom>
          <a:solidFill>
            <a:schemeClr val="accent1">
              <a:alpha val="20000"/>
            </a:schemeClr>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464646"/>
              </a:buClr>
              <a:buSzPts val="1800"/>
              <a:buFont typeface="Century Gothic"/>
              <a:buNone/>
            </a:pPr>
            <a:endParaRPr sz="1800" b="0" i="0" u="none" strike="noStrike" cap="none">
              <a:solidFill>
                <a:srgbClr val="464646"/>
              </a:solidFill>
              <a:latin typeface="Century Gothic"/>
              <a:ea typeface="Century Gothic"/>
              <a:cs typeface="Century Gothic"/>
              <a:sym typeface="Century Gothic"/>
            </a:endParaRPr>
          </a:p>
        </p:txBody>
      </p:sp>
      <p:sp>
        <p:nvSpPr>
          <p:cNvPr id="736" name="Google Shape;736;p91"/>
          <p:cNvSpPr txBox="1"/>
          <p:nvPr/>
        </p:nvSpPr>
        <p:spPr>
          <a:xfrm>
            <a:off x="7392143" y="6045102"/>
            <a:ext cx="4248995" cy="30777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chemeClr val="lt1"/>
              </a:buClr>
              <a:buSzPts val="1400"/>
              <a:buFont typeface="Century Gothic"/>
              <a:buNone/>
            </a:pPr>
            <a:r>
              <a:rPr lang="en-US" sz="1400" b="1" i="0" u="none" strike="noStrike" cap="none">
                <a:solidFill>
                  <a:schemeClr val="lt1"/>
                </a:solidFill>
                <a:latin typeface="Century Gothic"/>
                <a:ea typeface="Century Gothic"/>
                <a:cs typeface="Century Gothic"/>
                <a:sym typeface="Century Gothic"/>
              </a:rPr>
              <a:t>All other images are courtesy of Encounter Edu</a:t>
            </a:r>
            <a:endParaRPr/>
          </a:p>
        </p:txBody>
      </p:sp>
      <p:graphicFrame>
        <p:nvGraphicFramePr>
          <p:cNvPr id="737" name="Google Shape;737;p91"/>
          <p:cNvGraphicFramePr/>
          <p:nvPr/>
        </p:nvGraphicFramePr>
        <p:xfrm>
          <a:off x="546524" y="1782236"/>
          <a:ext cx="3000000" cy="3000000"/>
        </p:xfrm>
        <a:graphic>
          <a:graphicData uri="http://schemas.openxmlformats.org/drawingml/2006/table">
            <a:tbl>
              <a:tblPr firstRow="1" bandRow="1">
                <a:noFill/>
                <a:tableStyleId>{939157BE-16E8-41CD-9E91-199FD881575D}</a:tableStyleId>
              </a:tblPr>
              <a:tblGrid>
                <a:gridCol w="1351450">
                  <a:extLst>
                    <a:ext uri="{9D8B030D-6E8A-4147-A177-3AD203B41FA5}">
                      <a16:colId xmlns:a16="http://schemas.microsoft.com/office/drawing/2014/main" val="20000"/>
                    </a:ext>
                  </a:extLst>
                </a:gridCol>
                <a:gridCol w="2923925">
                  <a:extLst>
                    <a:ext uri="{9D8B030D-6E8A-4147-A177-3AD203B41FA5}">
                      <a16:colId xmlns:a16="http://schemas.microsoft.com/office/drawing/2014/main" val="20001"/>
                    </a:ext>
                  </a:extLst>
                </a:gridCol>
                <a:gridCol w="6962125">
                  <a:extLst>
                    <a:ext uri="{9D8B030D-6E8A-4147-A177-3AD203B41FA5}">
                      <a16:colId xmlns:a16="http://schemas.microsoft.com/office/drawing/2014/main" val="20002"/>
                    </a:ext>
                  </a:extLst>
                </a:gridCol>
              </a:tblGrid>
              <a:tr h="309250">
                <a:tc>
                  <a:txBody>
                    <a:bodyPr/>
                    <a:lstStyle/>
                    <a:p>
                      <a:pPr marL="0" marR="0" lvl="0" indent="0" algn="l" rtl="0">
                        <a:lnSpc>
                          <a:spcPct val="100000"/>
                        </a:lnSpc>
                        <a:spcBef>
                          <a:spcPts val="0"/>
                        </a:spcBef>
                        <a:spcAft>
                          <a:spcPts val="0"/>
                        </a:spcAft>
                        <a:buClr>
                          <a:schemeClr val="lt1"/>
                        </a:buClr>
                        <a:buSzPts val="1400"/>
                        <a:buFont typeface="Century Gothic"/>
                        <a:buNone/>
                      </a:pPr>
                      <a:r>
                        <a:rPr lang="en-US" sz="1400" b="1" u="none" strike="noStrike" cap="none">
                          <a:solidFill>
                            <a:schemeClr val="lt1"/>
                          </a:solidFill>
                        </a:rPr>
                        <a:t>Slide</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400"/>
                        <a:buFont typeface="Century Gothic"/>
                        <a:buNone/>
                      </a:pPr>
                      <a:r>
                        <a:rPr lang="en-US" sz="1400" b="1" u="none" strike="noStrike" cap="none">
                          <a:solidFill>
                            <a:schemeClr val="lt1"/>
                          </a:solidFill>
                        </a:rPr>
                        <a:t>Title</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400"/>
                        <a:buFont typeface="Century Gothic"/>
                        <a:buNone/>
                      </a:pPr>
                      <a:r>
                        <a:rPr lang="en-US" sz="1400" b="1" u="none" strike="noStrike" cap="none">
                          <a:solidFill>
                            <a:schemeClr val="lt1"/>
                          </a:solidFill>
                        </a:rPr>
                        <a:t>Attribution</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81150">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1</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Microplastics on beach</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By Photosforyou via Pixabay</a:t>
                      </a:r>
                      <a:endParaRPr sz="12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281150">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3</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Littered beach</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By Adrej Ciobanu</a:t>
                      </a:r>
                      <a:endParaRPr sz="12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81150">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3</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Microbeads face wash</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By Pixabay via Pixabay</a:t>
                      </a:r>
                      <a:endParaRPr sz="12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81150">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3</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Bird in net</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By A Different Perspective via Pixabay</a:t>
                      </a:r>
                      <a:endParaRPr sz="12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290700">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4</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Turtle in net</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By NOAA</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290700">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5</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Bird in net</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By A Different Perspective via Pixabay</a:t>
                      </a:r>
                      <a:endParaRPr sz="12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290700">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6</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Fish and bag</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By Chiara Obscura</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290700">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12</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Net bag</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By Daria Shetsova via Pexels</a:t>
                      </a:r>
                      <a:endParaRPr sz="12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290700">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12</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Straws</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By David McEachan via Pexels</a:t>
                      </a:r>
                      <a:endParaRPr sz="12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290700">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12</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Reusable bottle</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By Gabriel Peter</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290700">
                <a:tc>
                  <a:txBody>
                    <a:bodyPr/>
                    <a:lstStyle/>
                    <a:p>
                      <a:pPr marL="0" marR="0" lvl="0" indent="0" algn="l" rtl="0">
                        <a:lnSpc>
                          <a:spcPct val="100000"/>
                        </a:lnSpc>
                        <a:spcBef>
                          <a:spcPts val="0"/>
                        </a:spcBef>
                        <a:spcAft>
                          <a:spcPts val="0"/>
                        </a:spcAft>
                        <a:buClr>
                          <a:schemeClr val="dk1"/>
                        </a:buClr>
                        <a:buSzPts val="1400"/>
                        <a:buFont typeface="Century Gothic"/>
                        <a:buNone/>
                      </a:pPr>
                      <a:endParaRPr sz="14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entury Gothic"/>
                        <a:buNone/>
                      </a:pPr>
                      <a:endParaRPr sz="14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entury Gothic"/>
                        <a:buNone/>
                      </a:pPr>
                      <a:endParaRPr sz="14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290700">
                <a:tc>
                  <a:txBody>
                    <a:bodyPr/>
                    <a:lstStyle/>
                    <a:p>
                      <a:pPr marL="0" marR="0" lvl="0" indent="0" algn="l" rtl="0">
                        <a:lnSpc>
                          <a:spcPct val="100000"/>
                        </a:lnSpc>
                        <a:spcBef>
                          <a:spcPts val="0"/>
                        </a:spcBef>
                        <a:spcAft>
                          <a:spcPts val="0"/>
                        </a:spcAft>
                        <a:buClr>
                          <a:schemeClr val="dk1"/>
                        </a:buClr>
                        <a:buSzPts val="1400"/>
                        <a:buFont typeface="Century Gothic"/>
                        <a:buNone/>
                      </a:pPr>
                      <a:endParaRPr sz="14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entury Gothic"/>
                        <a:buNone/>
                      </a:pPr>
                      <a:endParaRPr sz="14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entury Gothic"/>
                        <a:buNone/>
                      </a:pPr>
                      <a:endParaRPr sz="14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r h="290700">
                <a:tc>
                  <a:txBody>
                    <a:bodyPr/>
                    <a:lstStyle/>
                    <a:p>
                      <a:pPr marL="0" marR="0" lvl="0" indent="0" algn="l" rtl="0">
                        <a:lnSpc>
                          <a:spcPct val="100000"/>
                        </a:lnSpc>
                        <a:spcBef>
                          <a:spcPts val="0"/>
                        </a:spcBef>
                        <a:spcAft>
                          <a:spcPts val="0"/>
                        </a:spcAft>
                        <a:buClr>
                          <a:schemeClr val="dk1"/>
                        </a:buClr>
                        <a:buSzPts val="1400"/>
                        <a:buFont typeface="Century Gothic"/>
                        <a:buNone/>
                      </a:pPr>
                      <a:endParaRPr sz="14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entury Gothic"/>
                        <a:buNone/>
                      </a:pPr>
                      <a:endParaRPr sz="14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entury Gothic"/>
                        <a:buNone/>
                      </a:pPr>
                      <a:endParaRPr sz="14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3"/>
                  </a:ext>
                </a:extLst>
              </a:tr>
            </a:tbl>
          </a:graphicData>
        </a:graphic>
      </p:graphicFrame>
      <p:pic>
        <p:nvPicPr>
          <p:cNvPr id="738" name="Google Shape;738;p91"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739" name="Google Shape;739;p91"/>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740" name="Google Shape;740;p91"/>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741" name="Google Shape;741;p91"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742" name="Google Shape;742;p91"/>
          <p:cNvSpPr>
            <a:spLocks noGrp="1"/>
          </p:cNvSpPr>
          <p:nvPr>
            <p:ph type="pic" idx="2"/>
          </p:nvPr>
        </p:nvSpPr>
        <p:spPr>
          <a:xfrm>
            <a:off x="1699697" y="301625"/>
            <a:ext cx="1103312" cy="503238"/>
          </a:xfrm>
          <a:prstGeom prst="rect">
            <a:avLst/>
          </a:prstGeom>
          <a:solidFill>
            <a:schemeClr val="lt1"/>
          </a:solidFill>
          <a:ln>
            <a:noFill/>
          </a:ln>
        </p:spPr>
      </p:sp>
      <p:sp>
        <p:nvSpPr>
          <p:cNvPr id="743" name="Google Shape;743;p91"/>
          <p:cNvSpPr txBox="1">
            <a:spLocks noGrp="1"/>
          </p:cNvSpPr>
          <p:nvPr>
            <p:ph type="body" idx="1"/>
          </p:nvPr>
        </p:nvSpPr>
        <p:spPr>
          <a:xfrm>
            <a:off x="550863" y="1019669"/>
            <a:ext cx="7053995" cy="60910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Tree>
  </p:cSld>
  <p:clrMapOvr>
    <a:masterClrMapping/>
  </p:clrMapOvr>
  <p:extLst>
    <p:ext uri="{DCECCB84-F9BA-43D5-87BE-67443E8EF086}">
      <p15:sldGuideLst xmlns:p15="http://schemas.microsoft.com/office/powerpoint/2012/main">
        <p15:guide id="1" orient="horz" pos="1026">
          <p15:clr>
            <a:srgbClr val="FBAE40"/>
          </p15:clr>
        </p15:guide>
        <p15:guide id="2" orient="horz" pos="1117">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llage Images">
  <p:cSld name="Collage Images">
    <p:spTree>
      <p:nvGrpSpPr>
        <p:cNvPr id="1" name="Shape 744"/>
        <p:cNvGrpSpPr/>
        <p:nvPr/>
      </p:nvGrpSpPr>
      <p:grpSpPr>
        <a:xfrm>
          <a:off x="0" y="0"/>
          <a:ext cx="0" cy="0"/>
          <a:chOff x="0" y="0"/>
          <a:chExt cx="0" cy="0"/>
        </a:xfrm>
      </p:grpSpPr>
      <p:sp>
        <p:nvSpPr>
          <p:cNvPr id="745" name="Google Shape;745;p92"/>
          <p:cNvSpPr txBox="1">
            <a:spLocks noGrp="1"/>
          </p:cNvSpPr>
          <p:nvPr>
            <p:ph type="body" idx="1"/>
          </p:nvPr>
        </p:nvSpPr>
        <p:spPr>
          <a:xfrm>
            <a:off x="550864" y="1019669"/>
            <a:ext cx="5473700" cy="60907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3200"/>
              <a:buFont typeface="Arial"/>
              <a:buNone/>
              <a:defRPr sz="3200" b="1" i="0" u="none" strike="noStrike" cap="none">
                <a:solidFill>
                  <a:schemeClr val="accen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746" name="Google Shape;746;p92"/>
          <p:cNvSpPr txBox="1">
            <a:spLocks noGrp="1"/>
          </p:cNvSpPr>
          <p:nvPr>
            <p:ph type="body" idx="2"/>
          </p:nvPr>
        </p:nvSpPr>
        <p:spPr>
          <a:xfrm>
            <a:off x="550864" y="1773238"/>
            <a:ext cx="5473700" cy="457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L="914400" marR="0" lvl="1"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2pPr>
            <a:lvl3pPr marL="1371600" marR="0" lvl="2"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747" name="Google Shape;747;p92"/>
          <p:cNvSpPr>
            <a:spLocks noGrp="1"/>
          </p:cNvSpPr>
          <p:nvPr>
            <p:ph type="pic" idx="3"/>
          </p:nvPr>
        </p:nvSpPr>
        <p:spPr>
          <a:xfrm>
            <a:off x="6167438" y="1019175"/>
            <a:ext cx="4068762" cy="1222375"/>
          </a:xfrm>
          <a:prstGeom prst="rect">
            <a:avLst/>
          </a:prstGeom>
          <a:solidFill>
            <a:schemeClr val="lt1"/>
          </a:solidFill>
          <a:ln>
            <a:noFill/>
          </a:ln>
        </p:spPr>
      </p:sp>
      <p:sp>
        <p:nvSpPr>
          <p:cNvPr id="748" name="Google Shape;748;p92"/>
          <p:cNvSpPr>
            <a:spLocks noGrp="1"/>
          </p:cNvSpPr>
          <p:nvPr>
            <p:ph type="pic" idx="4"/>
          </p:nvPr>
        </p:nvSpPr>
        <p:spPr>
          <a:xfrm>
            <a:off x="10380662" y="1019175"/>
            <a:ext cx="1260473" cy="1222375"/>
          </a:xfrm>
          <a:prstGeom prst="rect">
            <a:avLst/>
          </a:prstGeom>
          <a:solidFill>
            <a:schemeClr val="lt1"/>
          </a:solidFill>
          <a:ln>
            <a:noFill/>
          </a:ln>
        </p:spPr>
      </p:sp>
      <p:sp>
        <p:nvSpPr>
          <p:cNvPr id="749" name="Google Shape;749;p92"/>
          <p:cNvSpPr>
            <a:spLocks noGrp="1"/>
          </p:cNvSpPr>
          <p:nvPr>
            <p:ph type="pic" idx="5"/>
          </p:nvPr>
        </p:nvSpPr>
        <p:spPr>
          <a:xfrm>
            <a:off x="7582720" y="2386013"/>
            <a:ext cx="1260473" cy="1222375"/>
          </a:xfrm>
          <a:prstGeom prst="rect">
            <a:avLst/>
          </a:prstGeom>
          <a:solidFill>
            <a:schemeClr val="lt1"/>
          </a:solidFill>
          <a:ln>
            <a:noFill/>
          </a:ln>
        </p:spPr>
      </p:sp>
      <p:sp>
        <p:nvSpPr>
          <p:cNvPr id="750" name="Google Shape;750;p92"/>
          <p:cNvSpPr>
            <a:spLocks noGrp="1"/>
          </p:cNvSpPr>
          <p:nvPr>
            <p:ph type="pic" idx="6"/>
          </p:nvPr>
        </p:nvSpPr>
        <p:spPr>
          <a:xfrm>
            <a:off x="6157095" y="2386013"/>
            <a:ext cx="1270817" cy="1222375"/>
          </a:xfrm>
          <a:prstGeom prst="rect">
            <a:avLst/>
          </a:prstGeom>
          <a:solidFill>
            <a:schemeClr val="lt1"/>
          </a:solidFill>
          <a:ln>
            <a:noFill/>
          </a:ln>
        </p:spPr>
      </p:sp>
      <p:sp>
        <p:nvSpPr>
          <p:cNvPr id="751" name="Google Shape;751;p92"/>
          <p:cNvSpPr>
            <a:spLocks noGrp="1"/>
          </p:cNvSpPr>
          <p:nvPr>
            <p:ph type="pic" idx="7"/>
          </p:nvPr>
        </p:nvSpPr>
        <p:spPr>
          <a:xfrm>
            <a:off x="6167438" y="3745365"/>
            <a:ext cx="2643135" cy="1222375"/>
          </a:xfrm>
          <a:prstGeom prst="rect">
            <a:avLst/>
          </a:prstGeom>
          <a:solidFill>
            <a:schemeClr val="lt1"/>
          </a:solidFill>
          <a:ln>
            <a:noFill/>
          </a:ln>
        </p:spPr>
      </p:sp>
      <p:sp>
        <p:nvSpPr>
          <p:cNvPr id="752" name="Google Shape;752;p92"/>
          <p:cNvSpPr>
            <a:spLocks noGrp="1"/>
          </p:cNvSpPr>
          <p:nvPr>
            <p:ph type="pic" idx="8"/>
          </p:nvPr>
        </p:nvSpPr>
        <p:spPr>
          <a:xfrm>
            <a:off x="8975725" y="2386013"/>
            <a:ext cx="2643135" cy="3959225"/>
          </a:xfrm>
          <a:prstGeom prst="rect">
            <a:avLst/>
          </a:prstGeom>
          <a:solidFill>
            <a:schemeClr val="lt1"/>
          </a:solidFill>
          <a:ln>
            <a:noFill/>
          </a:ln>
        </p:spPr>
      </p:sp>
      <p:sp>
        <p:nvSpPr>
          <p:cNvPr id="753" name="Google Shape;753;p92"/>
          <p:cNvSpPr>
            <a:spLocks noGrp="1"/>
          </p:cNvSpPr>
          <p:nvPr>
            <p:ph type="pic" idx="9"/>
          </p:nvPr>
        </p:nvSpPr>
        <p:spPr>
          <a:xfrm>
            <a:off x="6167440" y="5122863"/>
            <a:ext cx="1260473" cy="1222375"/>
          </a:xfrm>
          <a:prstGeom prst="rect">
            <a:avLst/>
          </a:prstGeom>
          <a:solidFill>
            <a:schemeClr val="lt1"/>
          </a:solidFill>
          <a:ln>
            <a:noFill/>
          </a:ln>
        </p:spPr>
      </p:sp>
      <p:sp>
        <p:nvSpPr>
          <p:cNvPr id="754" name="Google Shape;754;p92"/>
          <p:cNvSpPr>
            <a:spLocks noGrp="1"/>
          </p:cNvSpPr>
          <p:nvPr>
            <p:ph type="pic" idx="13"/>
          </p:nvPr>
        </p:nvSpPr>
        <p:spPr>
          <a:xfrm>
            <a:off x="7593063" y="5121275"/>
            <a:ext cx="1260473" cy="1222375"/>
          </a:xfrm>
          <a:prstGeom prst="rect">
            <a:avLst/>
          </a:prstGeom>
          <a:solidFill>
            <a:schemeClr val="lt1"/>
          </a:solidFill>
          <a:ln>
            <a:noFill/>
          </a:ln>
        </p:spPr>
      </p:sp>
      <p:pic>
        <p:nvPicPr>
          <p:cNvPr id="755" name="Google Shape;755;p92" descr="A close up of a sign&#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pic>
        <p:nvPicPr>
          <p:cNvPr id="756" name="Google Shape;756;p92" descr="A picture containing sign, sitting, black, whit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757" name="Google Shape;757;p92"/>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758" name="Google Shape;758;p92"/>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spTree>
  </p:cSld>
  <p:clrMapOvr>
    <a:masterClrMapping/>
  </p:clrMapOvr>
  <p:extLst>
    <p:ext uri="{DCECCB84-F9BA-43D5-87BE-67443E8EF086}">
      <p15:sldGuideLst xmlns:p15="http://schemas.microsoft.com/office/powerpoint/2012/main">
        <p15:guide id="1" pos="3795">
          <p15:clr>
            <a:srgbClr val="FBAE40"/>
          </p15:clr>
        </p15:guide>
        <p15:guide id="2" pos="3885">
          <p15:clr>
            <a:srgbClr val="FBAE40"/>
          </p15:clr>
        </p15:guide>
        <p15:guide id="3" pos="5564">
          <p15:clr>
            <a:srgbClr val="FBAE40"/>
          </p15:clr>
        </p15:guide>
        <p15:guide id="4" pos="4770">
          <p15:clr>
            <a:srgbClr val="FBAE40"/>
          </p15:clr>
        </p15:guide>
        <p15:guide id="5" pos="4679">
          <p15:clr>
            <a:srgbClr val="FBAE40"/>
          </p15:clr>
        </p15:guide>
        <p15:guide id="6" pos="5654">
          <p15:clr>
            <a:srgbClr val="FBAE40"/>
          </p15:clr>
        </p15:guide>
        <p15:guide id="7" pos="6448">
          <p15:clr>
            <a:srgbClr val="FBAE40"/>
          </p15:clr>
        </p15:guide>
        <p15:guide id="8" pos="6539">
          <p15:clr>
            <a:srgbClr val="FBAE40"/>
          </p15:clr>
        </p15:guide>
        <p15:guide id="9" orient="horz" pos="1412">
          <p15:clr>
            <a:srgbClr val="FBAE40"/>
          </p15:clr>
        </p15:guide>
        <p15:guide id="10" orient="horz" pos="1502">
          <p15:clr>
            <a:srgbClr val="FBAE40"/>
          </p15:clr>
        </p15:guide>
        <p15:guide id="11" orient="horz" pos="2273">
          <p15:clr>
            <a:srgbClr val="FBAE40"/>
          </p15:clr>
        </p15:guide>
        <p15:guide id="12" orient="horz" pos="2364">
          <p15:clr>
            <a:srgbClr val="FBAE40"/>
          </p15:clr>
        </p15:guide>
        <p15:guide id="13" orient="horz" pos="3135">
          <p15:clr>
            <a:srgbClr val="FBAE40"/>
          </p15:clr>
        </p15:guide>
        <p15:guide id="14" orient="horz" pos="322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erson / Company Bio">
  <p:cSld name="Person / Company Bio">
    <p:bg>
      <p:bgPr>
        <a:solidFill>
          <a:schemeClr val="lt1"/>
        </a:solidFill>
        <a:effectLst/>
      </p:bgPr>
    </p:bg>
    <p:spTree>
      <p:nvGrpSpPr>
        <p:cNvPr id="1" name="Shape 82"/>
        <p:cNvGrpSpPr/>
        <p:nvPr/>
      </p:nvGrpSpPr>
      <p:grpSpPr>
        <a:xfrm>
          <a:off x="0" y="0"/>
          <a:ext cx="0" cy="0"/>
          <a:chOff x="0" y="0"/>
          <a:chExt cx="0" cy="0"/>
        </a:xfrm>
      </p:grpSpPr>
      <p:sp>
        <p:nvSpPr>
          <p:cNvPr id="83" name="Google Shape;83;p36"/>
          <p:cNvSpPr txBox="1">
            <a:spLocks noGrp="1"/>
          </p:cNvSpPr>
          <p:nvPr>
            <p:ph type="body" idx="1"/>
          </p:nvPr>
        </p:nvSpPr>
        <p:spPr>
          <a:xfrm flipH="1">
            <a:off x="5808662" y="1789598"/>
            <a:ext cx="5832475" cy="45719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10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84" name="Google Shape;84;p36"/>
          <p:cNvSpPr txBox="1">
            <a:spLocks noGrp="1"/>
          </p:cNvSpPr>
          <p:nvPr>
            <p:ph type="body" idx="2"/>
          </p:nvPr>
        </p:nvSpPr>
        <p:spPr>
          <a:xfrm>
            <a:off x="1690681" y="5883890"/>
            <a:ext cx="2851151" cy="30321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1"/>
              </a:buClr>
              <a:buSzPts val="2000"/>
              <a:buFont typeface="Arial"/>
              <a:buNone/>
              <a:defRPr sz="2000" b="1" i="0" u="none" strike="noStrike" cap="none">
                <a:solidFill>
                  <a:schemeClr val="accen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cxnSp>
        <p:nvCxnSpPr>
          <p:cNvPr id="85" name="Google Shape;85;p36"/>
          <p:cNvCxnSpPr/>
          <p:nvPr/>
        </p:nvCxnSpPr>
        <p:spPr>
          <a:xfrm>
            <a:off x="395287" y="886441"/>
            <a:ext cx="11401426" cy="0"/>
          </a:xfrm>
          <a:prstGeom prst="straightConnector1">
            <a:avLst/>
          </a:prstGeom>
          <a:noFill/>
          <a:ln w="12700" cap="flat" cmpd="sng">
            <a:solidFill>
              <a:srgbClr val="FFFFFF"/>
            </a:solidFill>
            <a:prstDash val="solid"/>
            <a:miter lim="8000"/>
            <a:headEnd type="none" w="sm" len="sm"/>
            <a:tailEnd type="none" w="sm" len="sm"/>
          </a:ln>
        </p:spPr>
      </p:cxnSp>
      <p:pic>
        <p:nvPicPr>
          <p:cNvPr id="86" name="Google Shape;86;p36" descr="A picture containing drawing&#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pic>
        <p:nvPicPr>
          <p:cNvPr id="87" name="Google Shape;87;p36" descr="A drawing of a fac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9886" y="366968"/>
            <a:ext cx="1103523" cy="380767"/>
          </a:xfrm>
          <a:prstGeom prst="rect">
            <a:avLst/>
          </a:prstGeom>
          <a:noFill/>
          <a:ln>
            <a:noFill/>
          </a:ln>
        </p:spPr>
      </p:pic>
      <p:sp>
        <p:nvSpPr>
          <p:cNvPr id="88" name="Google Shape;88;p36"/>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chemeClr val="dk1"/>
              </a:buClr>
              <a:buSzPts val="1000"/>
              <a:buFont typeface="Century Gothic"/>
              <a:buNone/>
              <a:defRPr sz="1000" b="1"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sp>
        <p:nvSpPr>
          <p:cNvPr id="89" name="Google Shape;89;p36"/>
          <p:cNvSpPr>
            <a:spLocks noGrp="1"/>
          </p:cNvSpPr>
          <p:nvPr>
            <p:ph type="pic" idx="3"/>
          </p:nvPr>
        </p:nvSpPr>
        <p:spPr>
          <a:xfrm>
            <a:off x="1150666" y="1790742"/>
            <a:ext cx="3931180" cy="3931180"/>
          </a:xfrm>
          <a:prstGeom prst="ellipse">
            <a:avLst/>
          </a:prstGeom>
          <a:solidFill>
            <a:schemeClr val="lt1"/>
          </a:solidFill>
          <a:ln>
            <a:noFill/>
          </a:ln>
        </p:spPr>
      </p:sp>
      <p:sp>
        <p:nvSpPr>
          <p:cNvPr id="90" name="Google Shape;90;p36"/>
          <p:cNvSpPr>
            <a:spLocks noGrp="1"/>
          </p:cNvSpPr>
          <p:nvPr>
            <p:ph type="pic" idx="4"/>
          </p:nvPr>
        </p:nvSpPr>
        <p:spPr>
          <a:xfrm>
            <a:off x="1699697" y="301625"/>
            <a:ext cx="1103312" cy="503238"/>
          </a:xfrm>
          <a:prstGeom prst="rect">
            <a:avLst/>
          </a:prstGeom>
          <a:solidFill>
            <a:schemeClr val="lt1"/>
          </a:solidFill>
          <a:ln>
            <a:noFill/>
          </a:ln>
        </p:spPr>
      </p:sp>
      <p:sp>
        <p:nvSpPr>
          <p:cNvPr id="91" name="Google Shape;91;p36"/>
          <p:cNvSpPr txBox="1">
            <a:spLocks noGrp="1"/>
          </p:cNvSpPr>
          <p:nvPr>
            <p:ph type="body" idx="5"/>
          </p:nvPr>
        </p:nvSpPr>
        <p:spPr>
          <a:xfrm>
            <a:off x="550863" y="1019670"/>
            <a:ext cx="11090275" cy="60454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Tree>
  </p:cSld>
  <p:clrMapOvr>
    <a:masterClrMapping/>
  </p:clrMapOvr>
  <p:extLst>
    <p:ext uri="{DCECCB84-F9BA-43D5-87BE-67443E8EF086}">
      <p15:sldGuideLst xmlns:p15="http://schemas.microsoft.com/office/powerpoint/2012/main">
        <p15:guide id="1" orient="horz" pos="1026">
          <p15:clr>
            <a:srgbClr val="FBAE40"/>
          </p15:clr>
        </p15:guide>
        <p15:guide id="2" orient="horz" pos="1117">
          <p15:clr>
            <a:srgbClr val="FBAE40"/>
          </p15:clr>
        </p15:guide>
        <p15:guide id="3" pos="365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andard Layout">
  <p:cSld name="Standard Layout">
    <p:spTree>
      <p:nvGrpSpPr>
        <p:cNvPr id="1" name="Shape 92"/>
        <p:cNvGrpSpPr/>
        <p:nvPr/>
      </p:nvGrpSpPr>
      <p:grpSpPr>
        <a:xfrm>
          <a:off x="0" y="0"/>
          <a:ext cx="0" cy="0"/>
          <a:chOff x="0" y="0"/>
          <a:chExt cx="0" cy="0"/>
        </a:xfrm>
      </p:grpSpPr>
      <p:sp>
        <p:nvSpPr>
          <p:cNvPr id="93" name="Google Shape;93;p37"/>
          <p:cNvSpPr txBox="1">
            <a:spLocks noGrp="1"/>
          </p:cNvSpPr>
          <p:nvPr>
            <p:ph type="body" idx="1"/>
          </p:nvPr>
        </p:nvSpPr>
        <p:spPr>
          <a:xfrm>
            <a:off x="550864" y="1773238"/>
            <a:ext cx="11090274" cy="457198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10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1pPr>
            <a:lvl2pPr marL="914400" marR="0" lvl="1"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2pPr>
            <a:lvl3pPr marL="1371600" marR="0" lvl="2"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pic>
        <p:nvPicPr>
          <p:cNvPr id="94" name="Google Shape;94;p37"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95" name="Google Shape;95;p37"/>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96" name="Google Shape;96;p37"/>
          <p:cNvCxnSpPr/>
          <p:nvPr/>
        </p:nvCxnSpPr>
        <p:spPr>
          <a:xfrm>
            <a:off x="395287" y="886441"/>
            <a:ext cx="11401426" cy="0"/>
          </a:xfrm>
          <a:prstGeom prst="straightConnector1">
            <a:avLst/>
          </a:prstGeom>
          <a:noFill/>
          <a:ln w="12700" cap="flat" cmpd="sng">
            <a:solidFill>
              <a:schemeClr val="lt2"/>
            </a:solidFill>
            <a:prstDash val="solid"/>
            <a:miter lim="8000"/>
            <a:headEnd type="none" w="sm" len="sm"/>
            <a:tailEnd type="none" w="sm" len="sm"/>
          </a:ln>
        </p:spPr>
      </p:cxnSp>
      <p:pic>
        <p:nvPicPr>
          <p:cNvPr id="97" name="Google Shape;97;p37"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98" name="Google Shape;98;p37"/>
          <p:cNvSpPr>
            <a:spLocks noGrp="1"/>
          </p:cNvSpPr>
          <p:nvPr>
            <p:ph type="pic" idx="2"/>
          </p:nvPr>
        </p:nvSpPr>
        <p:spPr>
          <a:xfrm>
            <a:off x="1699697" y="301625"/>
            <a:ext cx="1103312" cy="503238"/>
          </a:xfrm>
          <a:prstGeom prst="rect">
            <a:avLst/>
          </a:prstGeom>
          <a:solidFill>
            <a:schemeClr val="lt1"/>
          </a:solidFill>
          <a:ln>
            <a:noFill/>
          </a:ln>
        </p:spPr>
      </p:sp>
      <p:sp>
        <p:nvSpPr>
          <p:cNvPr id="99" name="Google Shape;99;p37"/>
          <p:cNvSpPr txBox="1">
            <a:spLocks noGrp="1"/>
          </p:cNvSpPr>
          <p:nvPr>
            <p:ph type="body" idx="3"/>
          </p:nvPr>
        </p:nvSpPr>
        <p:spPr>
          <a:xfrm>
            <a:off x="550863" y="1019669"/>
            <a:ext cx="11090275" cy="60910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100" name="Google Shape;100;p37"/>
          <p:cNvSpPr/>
          <p:nvPr/>
        </p:nvSpPr>
        <p:spPr>
          <a:xfrm>
            <a:off x="-1176808" y="-1181483"/>
            <a:ext cx="7824675" cy="7824675"/>
          </a:xfrm>
          <a:prstGeom prst="ellipse">
            <a:avLst/>
          </a:prstGeom>
          <a:solidFill>
            <a:schemeClr val="accent1">
              <a:alpha val="20000"/>
            </a:schemeClr>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464646"/>
              </a:buClr>
              <a:buSzPts val="1800"/>
              <a:buFont typeface="Century Gothic"/>
              <a:buNone/>
            </a:pPr>
            <a:endParaRPr sz="1800" b="0" i="0" u="none" strike="noStrike" cap="none">
              <a:solidFill>
                <a:srgbClr val="464646"/>
              </a:solidFill>
              <a:latin typeface="Century Gothic"/>
              <a:ea typeface="Century Gothic"/>
              <a:cs typeface="Century Gothic"/>
              <a:sym typeface="Century Gothic"/>
            </a:endParaRPr>
          </a:p>
        </p:txBody>
      </p:sp>
    </p:spTree>
  </p:cSld>
  <p:clrMapOvr>
    <a:masterClrMapping/>
  </p:clrMapOvr>
  <p:extLst>
    <p:ext uri="{DCECCB84-F9BA-43D5-87BE-67443E8EF086}">
      <p15:sldGuideLst xmlns:p15="http://schemas.microsoft.com/office/powerpoint/2012/main">
        <p15:guide id="1" orient="horz" pos="1026">
          <p15:clr>
            <a:srgbClr val="FBAE40"/>
          </p15:clr>
        </p15:guide>
        <p15:guide id="2" orient="horz" pos="111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tandard on White">
  <p:cSld name="Standard on White">
    <p:bg>
      <p:bgPr>
        <a:solidFill>
          <a:schemeClr val="dk1"/>
        </a:solidFill>
        <a:effectLst/>
      </p:bgPr>
    </p:bg>
    <p:spTree>
      <p:nvGrpSpPr>
        <p:cNvPr id="1" name="Shape 101"/>
        <p:cNvGrpSpPr/>
        <p:nvPr/>
      </p:nvGrpSpPr>
      <p:grpSpPr>
        <a:xfrm>
          <a:off x="0" y="0"/>
          <a:ext cx="0" cy="0"/>
          <a:chOff x="0" y="0"/>
          <a:chExt cx="0" cy="0"/>
        </a:xfrm>
      </p:grpSpPr>
      <p:pic>
        <p:nvPicPr>
          <p:cNvPr id="102" name="Google Shape;102;p38" descr="A picture containing sign, sitting, black, whit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8031" y="302378"/>
            <a:ext cx="418682" cy="418682"/>
          </a:xfrm>
          <a:prstGeom prst="rect">
            <a:avLst/>
          </a:prstGeom>
          <a:noFill/>
          <a:ln>
            <a:noFill/>
          </a:ln>
        </p:spPr>
      </p:pic>
      <p:sp>
        <p:nvSpPr>
          <p:cNvPr id="103" name="Google Shape;103;p38"/>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5233F"/>
              </a:buClr>
              <a:buSzPts val="1000"/>
              <a:buFont typeface="Century Gothic"/>
              <a:buNone/>
              <a:defRPr sz="1000" b="1" i="0" u="none" strike="noStrike" cap="none">
                <a:solidFill>
                  <a:srgbClr val="25233F"/>
                </a:solidFill>
                <a:latin typeface="Century Gothic"/>
                <a:ea typeface="Century Gothic"/>
                <a:cs typeface="Century Gothic"/>
                <a:sym typeface="Century Gothic"/>
              </a:defRPr>
            </a:lvl1pPr>
            <a:lvl2pPr marR="0" lvl="1"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2pPr>
            <a:lvl3pPr marR="0" lvl="2"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3pPr>
            <a:lvl4pPr marR="0" lvl="3"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4pPr>
            <a:lvl5pPr marR="0" lvl="4"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5pPr>
            <a:lvl6pPr marR="0" lvl="5"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6pPr>
            <a:lvl7pPr marR="0" lvl="6"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7pPr>
            <a:lvl8pPr marR="0" lvl="7"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8pPr>
            <a:lvl9pPr marR="0" lvl="8" algn="l" rtl="0">
              <a:lnSpc>
                <a:spcPct val="90000"/>
              </a:lnSpc>
              <a:spcBef>
                <a:spcPts val="0"/>
              </a:spcBef>
              <a:spcAft>
                <a:spcPts val="0"/>
              </a:spcAft>
              <a:buClr>
                <a:srgbClr val="464646"/>
              </a:buClr>
              <a:buSzPts val="4400"/>
              <a:buFont typeface="Century Gothic"/>
              <a:buNone/>
              <a:defRPr sz="4400" b="0" i="0" u="none" strike="noStrike" cap="none">
                <a:solidFill>
                  <a:srgbClr val="464646"/>
                </a:solidFill>
                <a:latin typeface="Century Gothic"/>
                <a:ea typeface="Century Gothic"/>
                <a:cs typeface="Century Gothic"/>
                <a:sym typeface="Century Gothic"/>
              </a:defRPr>
            </a:lvl9pPr>
          </a:lstStyle>
          <a:p>
            <a:endParaRPr/>
          </a:p>
        </p:txBody>
      </p:sp>
      <p:cxnSp>
        <p:nvCxnSpPr>
          <p:cNvPr id="104" name="Google Shape;104;p38"/>
          <p:cNvCxnSpPr/>
          <p:nvPr/>
        </p:nvCxnSpPr>
        <p:spPr>
          <a:xfrm>
            <a:off x="395287" y="886441"/>
            <a:ext cx="11401426" cy="0"/>
          </a:xfrm>
          <a:prstGeom prst="straightConnector1">
            <a:avLst/>
          </a:prstGeom>
          <a:noFill/>
          <a:ln w="12700" cap="flat" cmpd="sng">
            <a:solidFill>
              <a:schemeClr val="lt1"/>
            </a:solidFill>
            <a:prstDash val="solid"/>
            <a:miter lim="8000"/>
            <a:headEnd type="none" w="sm" len="sm"/>
            <a:tailEnd type="none" w="sm" len="sm"/>
          </a:ln>
        </p:spPr>
      </p:cxnSp>
      <p:pic>
        <p:nvPicPr>
          <p:cNvPr id="105" name="Google Shape;105;p38"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682" y="361606"/>
            <a:ext cx="1103523" cy="380767"/>
          </a:xfrm>
          <a:prstGeom prst="rect">
            <a:avLst/>
          </a:prstGeom>
          <a:noFill/>
          <a:ln>
            <a:noFill/>
          </a:ln>
        </p:spPr>
      </p:pic>
      <p:sp>
        <p:nvSpPr>
          <p:cNvPr id="106" name="Google Shape;106;p38"/>
          <p:cNvSpPr>
            <a:spLocks noGrp="1"/>
          </p:cNvSpPr>
          <p:nvPr>
            <p:ph type="pic" idx="2"/>
          </p:nvPr>
        </p:nvSpPr>
        <p:spPr>
          <a:xfrm>
            <a:off x="1699697" y="301625"/>
            <a:ext cx="1103312" cy="503238"/>
          </a:xfrm>
          <a:prstGeom prst="rect">
            <a:avLst/>
          </a:prstGeom>
          <a:solidFill>
            <a:schemeClr val="dk1"/>
          </a:solidFill>
          <a:ln>
            <a:noFill/>
          </a:ln>
        </p:spPr>
      </p:sp>
      <p:sp>
        <p:nvSpPr>
          <p:cNvPr id="107" name="Google Shape;107;p38"/>
          <p:cNvSpPr txBox="1">
            <a:spLocks noGrp="1"/>
          </p:cNvSpPr>
          <p:nvPr>
            <p:ph type="body" idx="1"/>
          </p:nvPr>
        </p:nvSpPr>
        <p:spPr>
          <a:xfrm>
            <a:off x="550863" y="1019669"/>
            <a:ext cx="11090275" cy="60910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1" i="0" u="none" strike="noStrike" cap="none">
                <a:solidFill>
                  <a:schemeClr val="lt1"/>
                </a:solidFill>
                <a:latin typeface="Century Gothic"/>
                <a:ea typeface="Century Gothic"/>
                <a:cs typeface="Century Gothic"/>
                <a:sym typeface="Century Gothic"/>
              </a:defRPr>
            </a:lvl1pPr>
            <a:lvl2pPr marL="914400" marR="0" lvl="1"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2pPr>
            <a:lvl3pPr marL="1371600" marR="0" lvl="2"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3pPr>
            <a:lvl4pPr marL="1828800" marR="0" lvl="3"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4pPr>
            <a:lvl5pPr marL="2286000" marR="0" lvl="4" indent="-406400" algn="l" rtl="0">
              <a:lnSpc>
                <a:spcPct val="90000"/>
              </a:lnSpc>
              <a:spcBef>
                <a:spcPts val="1000"/>
              </a:spcBef>
              <a:spcAft>
                <a:spcPts val="0"/>
              </a:spcAft>
              <a:buClr>
                <a:srgbClr val="25233F"/>
              </a:buClr>
              <a:buSzPts val="2800"/>
              <a:buFont typeface="Arial"/>
              <a:buChar char="•"/>
              <a:defRPr sz="2800" b="1" i="0" u="none" strike="noStrike" cap="none">
                <a:solidFill>
                  <a:srgbClr val="25233F"/>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
        <p:nvSpPr>
          <p:cNvPr id="108" name="Google Shape;108;p38"/>
          <p:cNvSpPr txBox="1">
            <a:spLocks noGrp="1"/>
          </p:cNvSpPr>
          <p:nvPr>
            <p:ph type="body" idx="3"/>
          </p:nvPr>
        </p:nvSpPr>
        <p:spPr>
          <a:xfrm>
            <a:off x="550863" y="1773238"/>
            <a:ext cx="11090275" cy="457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10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1pPr>
            <a:lvl2pPr marL="914400" marR="0" lvl="1" indent="-342900" algn="l" rtl="0">
              <a:lnSpc>
                <a:spcPct val="90000"/>
              </a:lnSpc>
              <a:spcBef>
                <a:spcPts val="1000"/>
              </a:spcBef>
              <a:spcAft>
                <a:spcPts val="0"/>
              </a:spcAft>
              <a:buClr>
                <a:schemeClr val="lt1"/>
              </a:buClr>
              <a:buSzPts val="1800"/>
              <a:buFont typeface="Arial"/>
              <a:buChar char="•"/>
              <a:defRPr sz="1800" b="1" i="0" u="none" strike="noStrike" cap="none">
                <a:solidFill>
                  <a:schemeClr val="lt1"/>
                </a:solidFill>
                <a:latin typeface="Century Gothic"/>
                <a:ea typeface="Century Gothic"/>
                <a:cs typeface="Century Gothic"/>
                <a:sym typeface="Century Gothic"/>
              </a:defRPr>
            </a:lvl2pPr>
            <a:lvl3pPr marL="1371600" marR="0" lvl="2" indent="-342900" algn="l" rtl="0">
              <a:lnSpc>
                <a:spcPct val="90000"/>
              </a:lnSpc>
              <a:spcBef>
                <a:spcPts val="1000"/>
              </a:spcBef>
              <a:spcAft>
                <a:spcPts val="0"/>
              </a:spcAft>
              <a:buClr>
                <a:schemeClr val="lt1"/>
              </a:buClr>
              <a:buSzPts val="1800"/>
              <a:buFont typeface="Arial"/>
              <a:buChar char="•"/>
              <a:defRPr sz="1800" b="1" i="0" u="none" strike="noStrike" cap="none">
                <a:solidFill>
                  <a:schemeClr val="lt1"/>
                </a:solidFill>
                <a:latin typeface="Century Gothic"/>
                <a:ea typeface="Century Gothic"/>
                <a:cs typeface="Century Gothic"/>
                <a:sym typeface="Century Gothic"/>
              </a:defRPr>
            </a:lvl3pPr>
            <a:lvl4pPr marL="1828800" marR="0" lvl="3" indent="-342900" algn="l" rtl="0">
              <a:lnSpc>
                <a:spcPct val="90000"/>
              </a:lnSpc>
              <a:spcBef>
                <a:spcPts val="1000"/>
              </a:spcBef>
              <a:spcAft>
                <a:spcPts val="0"/>
              </a:spcAft>
              <a:buClr>
                <a:schemeClr val="lt1"/>
              </a:buClr>
              <a:buSzPts val="1800"/>
              <a:buFont typeface="Arial"/>
              <a:buChar char="•"/>
              <a:defRPr sz="1800" b="1" i="0" u="none" strike="noStrike" cap="none">
                <a:solidFill>
                  <a:schemeClr val="lt1"/>
                </a:solidFill>
                <a:latin typeface="Century Gothic"/>
                <a:ea typeface="Century Gothic"/>
                <a:cs typeface="Century Gothic"/>
                <a:sym typeface="Century Gothic"/>
              </a:defRPr>
            </a:lvl4pPr>
            <a:lvl5pPr marL="2286000" marR="0" lvl="4" indent="-342900" algn="l" rtl="0">
              <a:lnSpc>
                <a:spcPct val="90000"/>
              </a:lnSpc>
              <a:spcBef>
                <a:spcPts val="1000"/>
              </a:spcBef>
              <a:spcAft>
                <a:spcPts val="0"/>
              </a:spcAft>
              <a:buClr>
                <a:schemeClr val="lt1"/>
              </a:buClr>
              <a:buSzPts val="1800"/>
              <a:buFont typeface="Arial"/>
              <a:buChar char="•"/>
              <a:defRPr sz="1800" b="1" i="0" u="none" strike="noStrike" cap="none">
                <a:solidFill>
                  <a:schemeClr val="lt1"/>
                </a:solidFill>
                <a:latin typeface="Century Gothic"/>
                <a:ea typeface="Century Gothic"/>
                <a:cs typeface="Century Gothic"/>
                <a:sym typeface="Century Gothic"/>
              </a:defRPr>
            </a:lvl5pPr>
            <a:lvl6pPr marL="2743200" marR="0" lvl="5"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6pPr>
            <a:lvl7pPr marL="3200400" marR="0" lvl="6"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7pPr>
            <a:lvl8pPr marL="3657600" marR="0" lvl="7"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8pPr>
            <a:lvl9pPr marL="4114800" marR="0" lvl="8"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Century Gothic"/>
                <a:ea typeface="Century Gothic"/>
                <a:cs typeface="Century Gothic"/>
                <a:sym typeface="Century Gothic"/>
              </a:defRPr>
            </a:lvl9pPr>
          </a:lstStyle>
          <a:p>
            <a:endParaRPr/>
          </a:p>
        </p:txBody>
      </p:sp>
    </p:spTree>
  </p:cSld>
  <p:clrMapOvr>
    <a:masterClrMapping/>
  </p:clrMapOvr>
  <p:extLst>
    <p:ext uri="{DCECCB84-F9BA-43D5-87BE-67443E8EF086}">
      <p15:sldGuideLst xmlns:p15="http://schemas.microsoft.com/office/powerpoint/2012/main">
        <p15:guide id="1" orient="horz" pos="1117">
          <p15:clr>
            <a:srgbClr val="FBAE40"/>
          </p15:clr>
        </p15:guide>
        <p15:guide id="2" orient="horz" pos="1026">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34" Type="http://schemas.openxmlformats.org/officeDocument/2006/relationships/theme" Target="../theme/theme2.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8"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47">
          <p15:clr>
            <a:srgbClr val="FBAE40"/>
          </p15:clr>
        </p15:guide>
        <p15:guide id="2" orient="horz" pos="3997">
          <p15:clr>
            <a:srgbClr val="F26B43"/>
          </p15:clr>
        </p15:guide>
        <p15:guide id="3" pos="7333">
          <p15:clr>
            <a:srgbClr val="FBAE40"/>
          </p15:clr>
        </p15:guide>
        <p15:guide id="4" pos="7423">
          <p15:clr>
            <a:srgbClr val="F26B43"/>
          </p15:clr>
        </p15:guide>
        <p15:guide id="5" pos="257">
          <p15:clr>
            <a:srgbClr val="F26B43"/>
          </p15:clr>
        </p15:guide>
        <p15:guide id="6" orient="horz" pos="6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Shape 37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 id="2147483711" r:id="rId30"/>
    <p:sldLayoutId id="2147483712" r:id="rId31"/>
    <p:sldLayoutId id="2147483713" r:id="rId32"/>
    <p:sldLayoutId id="2147483714"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47">
          <p15:clr>
            <a:srgbClr val="FBAE40"/>
          </p15:clr>
        </p15:guide>
        <p15:guide id="2" orient="horz" pos="3997">
          <p15:clr>
            <a:srgbClr val="F26B43"/>
          </p15:clr>
        </p15:guide>
        <p15:guide id="3" pos="7333">
          <p15:clr>
            <a:srgbClr val="FBAE40"/>
          </p15:clr>
        </p15:guide>
        <p15:guide id="4" pos="7423">
          <p15:clr>
            <a:srgbClr val="F26B43"/>
          </p15:clr>
        </p15:guide>
        <p15:guide id="5" pos="257">
          <p15:clr>
            <a:srgbClr val="F26B43"/>
          </p15:clr>
        </p15:guide>
        <p15:guide id="6" orient="horz" pos="6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hyperlink" Target="https://encounteredu.com/cpd/subject-updates/learn-more-human-impacts-on-the-coral-reef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hyperlink" Target="https://encounteredu.com/cpd/subject-updates/learn-more-the-effects-of-overfishing-on-coral-reef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hyperlink" Target="https://encounteredu.com/cpd/subject-updates/learn-more-how-does-water-quality-affect-the-coral-reef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7.jpeg"/><Relationship Id="rId4" Type="http://schemas.openxmlformats.org/officeDocument/2006/relationships/hyperlink" Target="https://encounteredu.com/cpd/subject-updates/learn-more-will-coral-reefs-survive-this-centur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hyperlink" Target="https://encounteredu.com/cpd/subject-updates/learn-more-how-ecosystems-e7-and-g7-economies-compar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hyperlink" Target="https://encounteredu.com/cpd/subject-updates/learn-more-what-are-coral-reefs-and-why-are-they-importan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1"/>
          <p:cNvSpPr txBox="1">
            <a:spLocks noGrp="1"/>
          </p:cNvSpPr>
          <p:nvPr>
            <p:ph type="body" idx="3"/>
          </p:nvPr>
        </p:nvSpPr>
        <p:spPr>
          <a:xfrm>
            <a:off x="550863" y="3719316"/>
            <a:ext cx="4491567" cy="2625921"/>
          </a:xfrm>
          <a:prstGeom prst="rect">
            <a:avLst/>
          </a:prstGeom>
          <a:noFill/>
          <a:ln>
            <a:noFill/>
          </a:ln>
        </p:spPr>
        <p:txBody>
          <a:bodyPr spcFirstLastPara="1" wrap="square" lIns="91425" tIns="45700" rIns="91425" bIns="45700" anchor="t" anchorCtr="0">
            <a:noAutofit/>
          </a:bodyPr>
          <a:lstStyle/>
          <a:p>
            <a:pPr marL="0" lvl="0" indent="0" algn="l" rtl="0">
              <a:lnSpc>
                <a:spcPct val="103888"/>
              </a:lnSpc>
              <a:spcBef>
                <a:spcPts val="0"/>
              </a:spcBef>
              <a:spcAft>
                <a:spcPts val="0"/>
              </a:spcAft>
              <a:buClr>
                <a:schemeClr val="dk1"/>
              </a:buClr>
              <a:buSzPts val="3600"/>
              <a:buFont typeface="Century Gothic"/>
              <a:buNone/>
            </a:pPr>
            <a:r>
              <a:rPr lang="en-US"/>
              <a:t>Human activity and the coral ecosystem</a:t>
            </a:r>
            <a:endParaRPr/>
          </a:p>
        </p:txBody>
      </p:sp>
      <p:sp>
        <p:nvSpPr>
          <p:cNvPr id="764" name="Google Shape;764;p1"/>
          <p:cNvSpPr txBox="1">
            <a:spLocks noGrp="1"/>
          </p:cNvSpPr>
          <p:nvPr>
            <p:ph type="body" idx="4"/>
          </p:nvPr>
        </p:nvSpPr>
        <p:spPr>
          <a:xfrm>
            <a:off x="407369" y="242928"/>
            <a:ext cx="1778784" cy="327916"/>
          </a:xfrm>
          <a:prstGeom prst="rect">
            <a:avLst/>
          </a:prstGeom>
          <a:solidFill>
            <a:schemeClr val="accent4"/>
          </a:solidFill>
          <a:ln>
            <a:noFill/>
          </a:ln>
        </p:spPr>
        <p:txBody>
          <a:bodyPr spcFirstLastPara="1" wrap="square" lIns="90000" tIns="45700" rIns="91425" bIns="45700" anchor="ctr" anchorCtr="0">
            <a:noAutofit/>
          </a:bodyPr>
          <a:lstStyle/>
          <a:p>
            <a:pPr marL="0" lvl="0" indent="0" algn="l" rtl="0">
              <a:lnSpc>
                <a:spcPct val="90000"/>
              </a:lnSpc>
              <a:spcBef>
                <a:spcPts val="0"/>
              </a:spcBef>
              <a:spcAft>
                <a:spcPts val="0"/>
              </a:spcAft>
              <a:buClr>
                <a:schemeClr val="dk1"/>
              </a:buClr>
              <a:buSzPts val="1600"/>
              <a:buNone/>
            </a:pPr>
            <a:r>
              <a:rPr lang="en-US"/>
              <a:t>Coral Live 2021</a:t>
            </a:r>
            <a:endParaRPr/>
          </a:p>
        </p:txBody>
      </p:sp>
      <p:sp>
        <p:nvSpPr>
          <p:cNvPr id="765" name="Google Shape;765;p1"/>
          <p:cNvSpPr txBox="1">
            <a:spLocks noGrp="1"/>
          </p:cNvSpPr>
          <p:nvPr>
            <p:ph type="body" idx="5"/>
          </p:nvPr>
        </p:nvSpPr>
        <p:spPr>
          <a:xfrm>
            <a:off x="407367" y="595391"/>
            <a:ext cx="1778784" cy="213906"/>
          </a:xfrm>
          <a:prstGeom prst="rect">
            <a:avLst/>
          </a:prstGeom>
          <a:solidFill>
            <a:schemeClr val="accent4"/>
          </a:solidFill>
          <a:ln>
            <a:noFill/>
          </a:ln>
        </p:spPr>
        <p:txBody>
          <a:bodyPr spcFirstLastPara="1" wrap="square" lIns="90000" tIns="45700" rIns="91425" bIns="45700" anchor="ctr" anchorCtr="0">
            <a:noAutofit/>
          </a:bodyPr>
          <a:lstStyle/>
          <a:p>
            <a:pPr marL="0" lvl="0" indent="0" algn="l" rtl="0">
              <a:lnSpc>
                <a:spcPct val="90000"/>
              </a:lnSpc>
              <a:spcBef>
                <a:spcPts val="0"/>
              </a:spcBef>
              <a:spcAft>
                <a:spcPts val="0"/>
              </a:spcAft>
              <a:buClr>
                <a:schemeClr val="dk1"/>
              </a:buClr>
              <a:buSzPts val="800"/>
              <a:buNone/>
            </a:pPr>
            <a:r>
              <a:rPr lang="en-US" dirty="0"/>
              <a:t>GCSE / A-LEVEL | AGES 14-18</a:t>
            </a:r>
            <a:endParaRPr dirty="0"/>
          </a:p>
        </p:txBody>
      </p:sp>
      <p:pic>
        <p:nvPicPr>
          <p:cNvPr id="766" name="Google Shape;766;p1" descr="A picture containing drawing&#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80405" y="6092825"/>
            <a:ext cx="1747673" cy="579339"/>
          </a:xfrm>
          <a:prstGeom prst="rect">
            <a:avLst/>
          </a:prstGeom>
          <a:noFill/>
          <a:ln>
            <a:noFill/>
          </a:ln>
        </p:spPr>
      </p:pic>
      <p:pic>
        <p:nvPicPr>
          <p:cNvPr id="767" name="Google Shape;767;p1" descr="A picture containing outdoor, snow, sheep, looking&#10;&#10;Description automatically generated"/>
          <p:cNvPicPr preferRelativeResize="0">
            <a:picLocks noGrp="1"/>
          </p:cNvPicPr>
          <p:nvPr>
            <p:ph type="pic" idx="2"/>
          </p:nvPr>
        </p:nvPicPr>
        <p:blipFill rotWithShape="1">
          <a:blip r:embed="rId4" cstate="email">
            <a:alphaModFix/>
            <a:extLst>
              <a:ext uri="{28A0092B-C50C-407E-A947-70E740481C1C}">
                <a14:useLocalDpi xmlns:a14="http://schemas.microsoft.com/office/drawing/2010/main"/>
              </a:ext>
            </a:extLst>
          </a:blip>
          <a:srcRect/>
          <a:stretch/>
        </p:blipFill>
        <p:spPr>
          <a:xfrm>
            <a:off x="4875092" y="-2080137"/>
            <a:ext cx="7824674" cy="7824674"/>
          </a:xfrm>
          <a:prstGeom prst="ellipse">
            <a:avLst/>
          </a:prstGeom>
          <a:solidFill>
            <a:schemeClr val="lt1"/>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10"/>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rgbClr val="25233F"/>
              </a:buClr>
              <a:buSzPts val="1000"/>
              <a:buFont typeface="Century Gothic"/>
              <a:buNone/>
            </a:pPr>
            <a:r>
              <a:rPr lang="en-US"/>
              <a:t>Human activity and the coral ecosystem</a:t>
            </a:r>
            <a:endParaRPr/>
          </a:p>
        </p:txBody>
      </p:sp>
      <p:sp>
        <p:nvSpPr>
          <p:cNvPr id="848" name="Google Shape;848;p10"/>
          <p:cNvSpPr txBox="1">
            <a:spLocks noGrp="1"/>
          </p:cNvSpPr>
          <p:nvPr>
            <p:ph type="body" idx="3"/>
          </p:nvPr>
        </p:nvSpPr>
        <p:spPr>
          <a:xfrm>
            <a:off x="550863" y="1019669"/>
            <a:ext cx="11090275" cy="60910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200"/>
              <a:buFont typeface="Arial"/>
              <a:buNone/>
            </a:pPr>
            <a:r>
              <a:rPr lang="en-US"/>
              <a:t>Coral and tourism</a:t>
            </a:r>
            <a:endParaRPr/>
          </a:p>
        </p:txBody>
      </p:sp>
      <p:pic>
        <p:nvPicPr>
          <p:cNvPr id="849" name="Google Shape;849;p10"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71996" y="334080"/>
            <a:ext cx="1403690" cy="465312"/>
          </a:xfrm>
          <a:prstGeom prst="rect">
            <a:avLst/>
          </a:prstGeom>
          <a:noFill/>
          <a:ln>
            <a:noFill/>
          </a:ln>
        </p:spPr>
      </p:pic>
      <p:sp>
        <p:nvSpPr>
          <p:cNvPr id="850" name="Google Shape;850;p10"/>
          <p:cNvSpPr txBox="1">
            <a:spLocks noGrp="1"/>
          </p:cNvSpPr>
          <p:nvPr>
            <p:ph type="body" idx="1"/>
          </p:nvPr>
        </p:nvSpPr>
        <p:spPr>
          <a:xfrm>
            <a:off x="550863" y="1773239"/>
            <a:ext cx="6326187" cy="4572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rgbClr val="000000"/>
              </a:buClr>
              <a:buSzPts val="1800"/>
              <a:buNone/>
            </a:pPr>
            <a:r>
              <a:rPr lang="en-US" sz="1800">
                <a:solidFill>
                  <a:srgbClr val="000000"/>
                </a:solidFill>
              </a:rPr>
              <a:t>Coral reef tourism is estimated to be worth an astonishing $36 billion/year, supporting over 70 million trips annually.</a:t>
            </a:r>
            <a:endParaRPr/>
          </a:p>
          <a:p>
            <a:pPr marL="0" lvl="0" indent="0" algn="l" rtl="0">
              <a:lnSpc>
                <a:spcPct val="120000"/>
              </a:lnSpc>
              <a:spcBef>
                <a:spcPts val="0"/>
              </a:spcBef>
              <a:spcAft>
                <a:spcPts val="0"/>
              </a:spcAft>
              <a:buClr>
                <a:schemeClr val="lt1"/>
              </a:buClr>
              <a:buSzPts val="1800"/>
              <a:buNone/>
            </a:pPr>
            <a:endParaRPr sz="1800">
              <a:solidFill>
                <a:srgbClr val="000000"/>
              </a:solidFill>
            </a:endParaRPr>
          </a:p>
          <a:p>
            <a:pPr marL="0" lvl="0" indent="0" algn="l" rtl="0">
              <a:lnSpc>
                <a:spcPct val="120000"/>
              </a:lnSpc>
              <a:spcBef>
                <a:spcPts val="0"/>
              </a:spcBef>
              <a:spcAft>
                <a:spcPts val="0"/>
              </a:spcAft>
              <a:buClr>
                <a:srgbClr val="000000"/>
              </a:buClr>
              <a:buSzPts val="1800"/>
              <a:buNone/>
            </a:pPr>
            <a:r>
              <a:rPr lang="en-US" sz="1800">
                <a:solidFill>
                  <a:srgbClr val="000000"/>
                </a:solidFill>
              </a:rPr>
              <a:t>Coral tourism can be both a threat and a benefit to the coral ecosystem, depending on how it is managed and whether profits are reinvested into conservation efforts.</a:t>
            </a:r>
            <a:endParaRPr/>
          </a:p>
          <a:p>
            <a:pPr marL="0" lvl="0" indent="0" algn="l" rtl="0">
              <a:lnSpc>
                <a:spcPct val="120000"/>
              </a:lnSpc>
              <a:spcBef>
                <a:spcPts val="0"/>
              </a:spcBef>
              <a:spcAft>
                <a:spcPts val="0"/>
              </a:spcAft>
              <a:buClr>
                <a:schemeClr val="lt1"/>
              </a:buClr>
              <a:buSzPts val="1800"/>
              <a:buNone/>
            </a:pPr>
            <a:endParaRPr sz="1800" b="0" i="0" u="none" strike="noStrike">
              <a:solidFill>
                <a:srgbClr val="000000"/>
              </a:solidFill>
              <a:latin typeface="Century Gothic"/>
              <a:ea typeface="Century Gothic"/>
              <a:cs typeface="Century Gothic"/>
              <a:sym typeface="Century Gothic"/>
            </a:endParaRPr>
          </a:p>
          <a:p>
            <a:pPr marL="0" lvl="0" indent="0" algn="l" rtl="0">
              <a:lnSpc>
                <a:spcPct val="120000"/>
              </a:lnSpc>
              <a:spcBef>
                <a:spcPts val="0"/>
              </a:spcBef>
              <a:spcAft>
                <a:spcPts val="0"/>
              </a:spcAft>
              <a:buClr>
                <a:schemeClr val="lt1"/>
              </a:buClr>
              <a:buSzPts val="1800"/>
              <a:buNone/>
            </a:pPr>
            <a:endParaRPr sz="1800" b="0" i="0" u="none" strike="noStrike">
              <a:solidFill>
                <a:srgbClr val="000000"/>
              </a:solidFill>
              <a:latin typeface="Century Gothic"/>
              <a:ea typeface="Century Gothic"/>
              <a:cs typeface="Century Gothic"/>
              <a:sym typeface="Century Gothic"/>
            </a:endParaRPr>
          </a:p>
        </p:txBody>
      </p:sp>
      <p:sp>
        <p:nvSpPr>
          <p:cNvPr id="851" name="Google Shape;851;p10"/>
          <p:cNvSpPr/>
          <p:nvPr/>
        </p:nvSpPr>
        <p:spPr>
          <a:xfrm>
            <a:off x="7069137" y="1773238"/>
            <a:ext cx="4572001" cy="4572001"/>
          </a:xfrm>
          <a:prstGeom prst="ellipse">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rgbClr val="FFFFFF"/>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11"/>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rgbClr val="25233F"/>
              </a:buClr>
              <a:buSzPts val="1000"/>
              <a:buFont typeface="Century Gothic"/>
              <a:buNone/>
            </a:pPr>
            <a:r>
              <a:rPr lang="en-US"/>
              <a:t>Human activity and the coral ecosystem</a:t>
            </a:r>
            <a:endParaRPr/>
          </a:p>
        </p:txBody>
      </p:sp>
      <p:sp>
        <p:nvSpPr>
          <p:cNvPr id="857" name="Google Shape;857;p11"/>
          <p:cNvSpPr txBox="1">
            <a:spLocks noGrp="1"/>
          </p:cNvSpPr>
          <p:nvPr>
            <p:ph type="body" idx="3"/>
          </p:nvPr>
        </p:nvSpPr>
        <p:spPr>
          <a:xfrm>
            <a:off x="550863" y="1019669"/>
            <a:ext cx="11090275" cy="60910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200"/>
              <a:buFont typeface="Arial"/>
              <a:buNone/>
            </a:pPr>
            <a:r>
              <a:rPr lang="en-US"/>
              <a:t>Coral reef uses summary</a:t>
            </a:r>
            <a:endParaRPr/>
          </a:p>
        </p:txBody>
      </p:sp>
      <p:pic>
        <p:nvPicPr>
          <p:cNvPr id="858" name="Google Shape;858;p11"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71996" y="334080"/>
            <a:ext cx="1403690" cy="465312"/>
          </a:xfrm>
          <a:prstGeom prst="rect">
            <a:avLst/>
          </a:prstGeom>
          <a:noFill/>
          <a:ln>
            <a:noFill/>
          </a:ln>
        </p:spPr>
      </p:pic>
      <p:grpSp>
        <p:nvGrpSpPr>
          <p:cNvPr id="859" name="Google Shape;859;p11"/>
          <p:cNvGrpSpPr/>
          <p:nvPr/>
        </p:nvGrpSpPr>
        <p:grpSpPr>
          <a:xfrm>
            <a:off x="3250249" y="1804606"/>
            <a:ext cx="4940037" cy="4810119"/>
            <a:chOff x="2545399" y="175831"/>
            <a:chExt cx="4940037" cy="4810119"/>
          </a:xfrm>
        </p:grpSpPr>
        <p:sp>
          <p:nvSpPr>
            <p:cNvPr id="860" name="Google Shape;860;p11"/>
            <p:cNvSpPr/>
            <p:nvPr/>
          </p:nvSpPr>
          <p:spPr>
            <a:xfrm>
              <a:off x="4265346" y="1992508"/>
              <a:ext cx="1537930" cy="1537930"/>
            </a:xfrm>
            <a:prstGeom prst="ellipse">
              <a:avLst/>
            </a:prstGeom>
            <a:solidFill>
              <a:schemeClr val="lt1"/>
            </a:solidFill>
            <a:ln w="25400" cap="flat" cmpd="sng">
              <a:solidFill>
                <a:srgbClr val="0618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1"/>
            <p:cNvSpPr txBox="1"/>
            <p:nvPr/>
          </p:nvSpPr>
          <p:spPr>
            <a:xfrm>
              <a:off x="4490571" y="2217733"/>
              <a:ext cx="1087480" cy="108748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dk1"/>
                </a:buClr>
                <a:buSzPts val="1800"/>
                <a:buFont typeface="Century Gothic"/>
                <a:buNone/>
              </a:pPr>
              <a:r>
                <a:rPr lang="en-US" sz="1800" b="1" i="0" u="none" strike="noStrike" cap="none">
                  <a:solidFill>
                    <a:schemeClr val="dk1"/>
                  </a:solidFill>
                  <a:latin typeface="Century Gothic"/>
                  <a:ea typeface="Century Gothic"/>
                  <a:cs typeface="Century Gothic"/>
                  <a:sym typeface="Century Gothic"/>
                </a:rPr>
                <a:t>Human uses for coral reefs</a:t>
              </a:r>
              <a:endParaRPr sz="1800" b="1" i="0" u="none" strike="noStrike" cap="none">
                <a:solidFill>
                  <a:schemeClr val="dk1"/>
                </a:solidFill>
                <a:latin typeface="Century Gothic"/>
                <a:ea typeface="Century Gothic"/>
                <a:cs typeface="Century Gothic"/>
                <a:sym typeface="Century Gothic"/>
              </a:endParaRPr>
            </a:p>
          </p:txBody>
        </p:sp>
        <p:sp>
          <p:nvSpPr>
            <p:cNvPr id="862" name="Google Shape;862;p11"/>
            <p:cNvSpPr/>
            <p:nvPr/>
          </p:nvSpPr>
          <p:spPr>
            <a:xfrm rot="-5400000">
              <a:off x="4712293" y="1656692"/>
              <a:ext cx="644036" cy="27597"/>
            </a:xfrm>
            <a:custGeom>
              <a:avLst/>
              <a:gdLst/>
              <a:ahLst/>
              <a:cxnLst/>
              <a:rect l="l" t="t" r="r" b="b"/>
              <a:pathLst>
                <a:path w="120000" h="120000" extrusionOk="0">
                  <a:moveTo>
                    <a:pt x="0" y="59998"/>
                  </a:moveTo>
                  <a:lnTo>
                    <a:pt x="120000" y="59998"/>
                  </a:lnTo>
                </a:path>
              </a:pathLst>
            </a:custGeom>
            <a:no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1"/>
            <p:cNvSpPr txBox="1"/>
            <p:nvPr/>
          </p:nvSpPr>
          <p:spPr>
            <a:xfrm rot="-5400000">
              <a:off x="5018210" y="1654390"/>
              <a:ext cx="32201" cy="3220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464646"/>
                </a:buClr>
                <a:buSzPts val="500"/>
                <a:buFont typeface="Century Gothic"/>
                <a:buNone/>
              </a:pPr>
              <a:endParaRPr sz="500" b="0" i="0" u="none" strike="noStrike" cap="none">
                <a:solidFill>
                  <a:srgbClr val="464646"/>
                </a:solidFill>
                <a:latin typeface="Century Gothic"/>
                <a:ea typeface="Century Gothic"/>
                <a:cs typeface="Century Gothic"/>
                <a:sym typeface="Century Gothic"/>
              </a:endParaRPr>
            </a:p>
          </p:txBody>
        </p:sp>
        <p:sp>
          <p:nvSpPr>
            <p:cNvPr id="864" name="Google Shape;864;p11"/>
            <p:cNvSpPr/>
            <p:nvPr/>
          </p:nvSpPr>
          <p:spPr>
            <a:xfrm>
              <a:off x="4447990" y="175831"/>
              <a:ext cx="1172641" cy="1172641"/>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1"/>
            <p:cNvSpPr txBox="1"/>
            <p:nvPr/>
          </p:nvSpPr>
          <p:spPr>
            <a:xfrm>
              <a:off x="4619719" y="347560"/>
              <a:ext cx="829183" cy="829183"/>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entury Gothic"/>
                <a:buNone/>
              </a:pPr>
              <a:r>
                <a:rPr lang="en-US" sz="1200" b="0" i="0" u="none" strike="noStrike" cap="none">
                  <a:solidFill>
                    <a:schemeClr val="lt1"/>
                  </a:solidFill>
                  <a:latin typeface="Century Gothic"/>
                  <a:ea typeface="Century Gothic"/>
                  <a:cs typeface="Century Gothic"/>
                  <a:sym typeface="Century Gothic"/>
                </a:rPr>
                <a:t>Coastal protection</a:t>
              </a:r>
              <a:endParaRPr sz="1200" b="0" i="0" u="none" strike="noStrike" cap="none">
                <a:solidFill>
                  <a:schemeClr val="lt1"/>
                </a:solidFill>
                <a:latin typeface="Century Gothic"/>
                <a:ea typeface="Century Gothic"/>
                <a:cs typeface="Century Gothic"/>
                <a:sym typeface="Century Gothic"/>
              </a:endParaRPr>
            </a:p>
          </p:txBody>
        </p:sp>
        <p:sp>
          <p:nvSpPr>
            <p:cNvPr id="866" name="Google Shape;866;p11"/>
            <p:cNvSpPr/>
            <p:nvPr/>
          </p:nvSpPr>
          <p:spPr>
            <a:xfrm rot="-1080000">
              <a:off x="5748983" y="2404878"/>
              <a:ext cx="680700" cy="27597"/>
            </a:xfrm>
            <a:custGeom>
              <a:avLst/>
              <a:gdLst/>
              <a:ahLst/>
              <a:cxnLst/>
              <a:rect l="l" t="t" r="r" b="b"/>
              <a:pathLst>
                <a:path w="120000" h="120000" extrusionOk="0">
                  <a:moveTo>
                    <a:pt x="0" y="59998"/>
                  </a:moveTo>
                  <a:lnTo>
                    <a:pt x="120000" y="59998"/>
                  </a:lnTo>
                </a:path>
              </a:pathLst>
            </a:custGeom>
            <a:no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1"/>
            <p:cNvSpPr txBox="1"/>
            <p:nvPr/>
          </p:nvSpPr>
          <p:spPr>
            <a:xfrm rot="-1080000">
              <a:off x="6072315" y="2401659"/>
              <a:ext cx="34035" cy="3403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464646"/>
                </a:buClr>
                <a:buSzPts val="500"/>
                <a:buFont typeface="Century Gothic"/>
                <a:buNone/>
              </a:pPr>
              <a:endParaRPr sz="500" b="0" i="0" u="none" strike="noStrike" cap="none">
                <a:solidFill>
                  <a:srgbClr val="464646"/>
                </a:solidFill>
                <a:latin typeface="Century Gothic"/>
                <a:ea typeface="Century Gothic"/>
                <a:cs typeface="Century Gothic"/>
                <a:sym typeface="Century Gothic"/>
              </a:endParaRPr>
            </a:p>
          </p:txBody>
        </p:sp>
        <p:sp>
          <p:nvSpPr>
            <p:cNvPr id="868" name="Google Shape;868;p11"/>
            <p:cNvSpPr/>
            <p:nvPr/>
          </p:nvSpPr>
          <p:spPr>
            <a:xfrm>
              <a:off x="6386123" y="1593993"/>
              <a:ext cx="1099313" cy="1099313"/>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1"/>
            <p:cNvSpPr txBox="1"/>
            <p:nvPr/>
          </p:nvSpPr>
          <p:spPr>
            <a:xfrm>
              <a:off x="6547114" y="1754984"/>
              <a:ext cx="777331" cy="777331"/>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entury Gothic"/>
                <a:buNone/>
              </a:pPr>
              <a:r>
                <a:rPr lang="en-US" sz="1200" b="0" i="0" u="none" strike="noStrike" cap="none">
                  <a:solidFill>
                    <a:schemeClr val="lt1"/>
                  </a:solidFill>
                  <a:latin typeface="Century Gothic"/>
                  <a:ea typeface="Century Gothic"/>
                  <a:cs typeface="Century Gothic"/>
                  <a:sym typeface="Century Gothic"/>
                </a:rPr>
                <a:t>Medicine</a:t>
              </a:r>
              <a:endParaRPr sz="1200" b="0" i="0" u="none" strike="noStrike" cap="none">
                <a:solidFill>
                  <a:schemeClr val="lt1"/>
                </a:solidFill>
                <a:latin typeface="Century Gothic"/>
                <a:ea typeface="Century Gothic"/>
                <a:cs typeface="Century Gothic"/>
                <a:sym typeface="Century Gothic"/>
              </a:endParaRPr>
            </a:p>
          </p:txBody>
        </p:sp>
        <p:sp>
          <p:nvSpPr>
            <p:cNvPr id="870" name="Google Shape;870;p11"/>
            <p:cNvSpPr/>
            <p:nvPr/>
          </p:nvSpPr>
          <p:spPr>
            <a:xfrm rot="3240000">
              <a:off x="5357817" y="3621938"/>
              <a:ext cx="623366" cy="27597"/>
            </a:xfrm>
            <a:custGeom>
              <a:avLst/>
              <a:gdLst/>
              <a:ahLst/>
              <a:cxnLst/>
              <a:rect l="l" t="t" r="r" b="b"/>
              <a:pathLst>
                <a:path w="120000" h="120000" extrusionOk="0">
                  <a:moveTo>
                    <a:pt x="0" y="59998"/>
                  </a:moveTo>
                  <a:lnTo>
                    <a:pt x="120000" y="59998"/>
                  </a:lnTo>
                </a:path>
              </a:pathLst>
            </a:custGeom>
            <a:no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1"/>
            <p:cNvSpPr txBox="1"/>
            <p:nvPr/>
          </p:nvSpPr>
          <p:spPr>
            <a:xfrm rot="3240000">
              <a:off x="5653916" y="3620153"/>
              <a:ext cx="31168" cy="3116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464646"/>
                </a:buClr>
                <a:buSzPts val="500"/>
                <a:buFont typeface="Century Gothic"/>
                <a:buNone/>
              </a:pPr>
              <a:endParaRPr sz="500" b="0" i="0" u="none" strike="noStrike" cap="none">
                <a:solidFill>
                  <a:srgbClr val="464646"/>
                </a:solidFill>
                <a:latin typeface="Century Gothic"/>
                <a:ea typeface="Century Gothic"/>
                <a:cs typeface="Century Gothic"/>
                <a:sym typeface="Century Gothic"/>
              </a:endParaRPr>
            </a:p>
          </p:txBody>
        </p:sp>
        <p:sp>
          <p:nvSpPr>
            <p:cNvPr id="872" name="Google Shape;872;p11"/>
            <p:cNvSpPr/>
            <p:nvPr/>
          </p:nvSpPr>
          <p:spPr>
            <a:xfrm>
              <a:off x="5602493" y="3771969"/>
              <a:ext cx="1213981" cy="1213981"/>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1"/>
            <p:cNvSpPr txBox="1"/>
            <p:nvPr/>
          </p:nvSpPr>
          <p:spPr>
            <a:xfrm>
              <a:off x="5780276" y="3949752"/>
              <a:ext cx="858415" cy="858415"/>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entury Gothic"/>
                <a:buNone/>
              </a:pPr>
              <a:r>
                <a:rPr lang="en-US" sz="1200" b="0" i="0" u="none" strike="noStrike" cap="none">
                  <a:solidFill>
                    <a:schemeClr val="lt1"/>
                  </a:solidFill>
                  <a:latin typeface="Century Gothic"/>
                  <a:ea typeface="Century Gothic"/>
                  <a:cs typeface="Century Gothic"/>
                  <a:sym typeface="Century Gothic"/>
                </a:rPr>
                <a:t>Science research</a:t>
              </a:r>
              <a:endParaRPr sz="1200" b="0" i="0" u="none" strike="noStrike" cap="none">
                <a:solidFill>
                  <a:schemeClr val="lt1"/>
                </a:solidFill>
                <a:latin typeface="Century Gothic"/>
                <a:ea typeface="Century Gothic"/>
                <a:cs typeface="Century Gothic"/>
                <a:sym typeface="Century Gothic"/>
              </a:endParaRPr>
            </a:p>
          </p:txBody>
        </p:sp>
        <p:sp>
          <p:nvSpPr>
            <p:cNvPr id="874" name="Google Shape;874;p11"/>
            <p:cNvSpPr/>
            <p:nvPr/>
          </p:nvSpPr>
          <p:spPr>
            <a:xfrm rot="7560000">
              <a:off x="4087439" y="3621938"/>
              <a:ext cx="623366" cy="27597"/>
            </a:xfrm>
            <a:custGeom>
              <a:avLst/>
              <a:gdLst/>
              <a:ahLst/>
              <a:cxnLst/>
              <a:rect l="l" t="t" r="r" b="b"/>
              <a:pathLst>
                <a:path w="120000" h="120000" extrusionOk="0">
                  <a:moveTo>
                    <a:pt x="0" y="59998"/>
                  </a:moveTo>
                  <a:lnTo>
                    <a:pt x="120000" y="59998"/>
                  </a:lnTo>
                </a:path>
              </a:pathLst>
            </a:custGeom>
            <a:no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1"/>
            <p:cNvSpPr txBox="1"/>
            <p:nvPr/>
          </p:nvSpPr>
          <p:spPr>
            <a:xfrm rot="-3240000">
              <a:off x="4383538" y="3620153"/>
              <a:ext cx="31168" cy="3116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464646"/>
                </a:buClr>
                <a:buSzPts val="500"/>
                <a:buFont typeface="Century Gothic"/>
                <a:buNone/>
              </a:pPr>
              <a:endParaRPr sz="500" b="0" i="0" u="none" strike="noStrike" cap="none">
                <a:solidFill>
                  <a:srgbClr val="464646"/>
                </a:solidFill>
                <a:latin typeface="Century Gothic"/>
                <a:ea typeface="Century Gothic"/>
                <a:cs typeface="Century Gothic"/>
                <a:sym typeface="Century Gothic"/>
              </a:endParaRPr>
            </a:p>
          </p:txBody>
        </p:sp>
        <p:sp>
          <p:nvSpPr>
            <p:cNvPr id="876" name="Google Shape;876;p11"/>
            <p:cNvSpPr/>
            <p:nvPr/>
          </p:nvSpPr>
          <p:spPr>
            <a:xfrm>
              <a:off x="3252148" y="3771969"/>
              <a:ext cx="1213981" cy="1213981"/>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1"/>
            <p:cNvSpPr txBox="1"/>
            <p:nvPr/>
          </p:nvSpPr>
          <p:spPr>
            <a:xfrm>
              <a:off x="3429931" y="3949752"/>
              <a:ext cx="858415" cy="858415"/>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entury Gothic"/>
                <a:buNone/>
              </a:pPr>
              <a:r>
                <a:rPr lang="en-US" sz="1200" b="0" i="0" u="none" strike="noStrike" cap="none">
                  <a:solidFill>
                    <a:schemeClr val="lt1"/>
                  </a:solidFill>
                  <a:latin typeface="Century Gothic"/>
                  <a:ea typeface="Century Gothic"/>
                  <a:cs typeface="Century Gothic"/>
                  <a:sym typeface="Century Gothic"/>
                </a:rPr>
                <a:t>Food </a:t>
              </a:r>
              <a:endParaRPr sz="1200" b="0" i="0" u="none" strike="noStrike" cap="none">
                <a:solidFill>
                  <a:schemeClr val="lt1"/>
                </a:solidFill>
                <a:latin typeface="Century Gothic"/>
                <a:ea typeface="Century Gothic"/>
                <a:cs typeface="Century Gothic"/>
                <a:sym typeface="Century Gothic"/>
              </a:endParaRPr>
            </a:p>
          </p:txBody>
        </p:sp>
        <p:sp>
          <p:nvSpPr>
            <p:cNvPr id="878" name="Google Shape;878;p11"/>
            <p:cNvSpPr/>
            <p:nvPr/>
          </p:nvSpPr>
          <p:spPr>
            <a:xfrm rot="-9720000">
              <a:off x="3675801" y="2410716"/>
              <a:ext cx="642913" cy="27597"/>
            </a:xfrm>
            <a:custGeom>
              <a:avLst/>
              <a:gdLst/>
              <a:ahLst/>
              <a:cxnLst/>
              <a:rect l="l" t="t" r="r" b="b"/>
              <a:pathLst>
                <a:path w="120000" h="120000" extrusionOk="0">
                  <a:moveTo>
                    <a:pt x="0" y="59998"/>
                  </a:moveTo>
                  <a:lnTo>
                    <a:pt x="120000" y="59998"/>
                  </a:lnTo>
                </a:path>
              </a:pathLst>
            </a:custGeom>
            <a:no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1"/>
            <p:cNvSpPr txBox="1"/>
            <p:nvPr/>
          </p:nvSpPr>
          <p:spPr>
            <a:xfrm rot="1080000">
              <a:off x="3981185" y="2408442"/>
              <a:ext cx="32145" cy="3214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464646"/>
                </a:buClr>
                <a:buSzPts val="500"/>
                <a:buFont typeface="Century Gothic"/>
                <a:buNone/>
              </a:pPr>
              <a:endParaRPr sz="500" b="0" i="0" u="none" strike="noStrike" cap="none">
                <a:solidFill>
                  <a:srgbClr val="464646"/>
                </a:solidFill>
                <a:latin typeface="Century Gothic"/>
                <a:ea typeface="Century Gothic"/>
                <a:cs typeface="Century Gothic"/>
                <a:sym typeface="Century Gothic"/>
              </a:endParaRPr>
            </a:p>
          </p:txBody>
        </p:sp>
        <p:sp>
          <p:nvSpPr>
            <p:cNvPr id="880" name="Google Shape;880;p11"/>
            <p:cNvSpPr/>
            <p:nvPr/>
          </p:nvSpPr>
          <p:spPr>
            <a:xfrm>
              <a:off x="2545399" y="1556206"/>
              <a:ext cx="1174886" cy="1174886"/>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1"/>
            <p:cNvSpPr txBox="1"/>
            <p:nvPr/>
          </p:nvSpPr>
          <p:spPr>
            <a:xfrm>
              <a:off x="2717457" y="1728264"/>
              <a:ext cx="830770" cy="83077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entury Gothic"/>
                <a:buNone/>
              </a:pPr>
              <a:r>
                <a:rPr lang="en-US" sz="1200" b="0" i="0" u="none" strike="noStrike" cap="none">
                  <a:solidFill>
                    <a:schemeClr val="lt1"/>
                  </a:solidFill>
                  <a:latin typeface="Century Gothic"/>
                  <a:ea typeface="Century Gothic"/>
                  <a:cs typeface="Century Gothic"/>
                  <a:sym typeface="Century Gothic"/>
                </a:rPr>
                <a:t>Tourism</a:t>
              </a:r>
              <a:endParaRPr sz="1200" b="0" i="0" u="none" strike="noStrike" cap="none">
                <a:solidFill>
                  <a:schemeClr val="lt1"/>
                </a:solidFill>
                <a:latin typeface="Century Gothic"/>
                <a:ea typeface="Century Gothic"/>
                <a:cs typeface="Century Gothic"/>
                <a:sym typeface="Century Gothic"/>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12"/>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rgbClr val="25233F"/>
              </a:buClr>
              <a:buSzPts val="1000"/>
              <a:buFont typeface="Century Gothic"/>
              <a:buNone/>
            </a:pPr>
            <a:r>
              <a:rPr lang="en-US"/>
              <a:t>Human activity and the coral ecosystem</a:t>
            </a:r>
            <a:endParaRPr/>
          </a:p>
        </p:txBody>
      </p:sp>
      <p:sp>
        <p:nvSpPr>
          <p:cNvPr id="887" name="Google Shape;887;p12"/>
          <p:cNvSpPr txBox="1">
            <a:spLocks noGrp="1"/>
          </p:cNvSpPr>
          <p:nvPr>
            <p:ph type="body" idx="3"/>
          </p:nvPr>
        </p:nvSpPr>
        <p:spPr>
          <a:xfrm>
            <a:off x="550863" y="1019669"/>
            <a:ext cx="11090275" cy="60910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200"/>
              <a:buFont typeface="Arial"/>
              <a:buNone/>
            </a:pPr>
            <a:r>
              <a:rPr lang="en-US"/>
              <a:t>Valuing Curacao’s coral reefs</a:t>
            </a:r>
            <a:endParaRPr/>
          </a:p>
        </p:txBody>
      </p:sp>
      <p:pic>
        <p:nvPicPr>
          <p:cNvPr id="888" name="Google Shape;888;p12"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71996" y="334080"/>
            <a:ext cx="1403690" cy="465312"/>
          </a:xfrm>
          <a:prstGeom prst="rect">
            <a:avLst/>
          </a:prstGeom>
          <a:noFill/>
          <a:ln>
            <a:noFill/>
          </a:ln>
        </p:spPr>
      </p:pic>
      <p:sp>
        <p:nvSpPr>
          <p:cNvPr id="889" name="Google Shape;889;p12"/>
          <p:cNvSpPr txBox="1">
            <a:spLocks noGrp="1"/>
          </p:cNvSpPr>
          <p:nvPr>
            <p:ph type="body" idx="1"/>
          </p:nvPr>
        </p:nvSpPr>
        <p:spPr>
          <a:xfrm>
            <a:off x="550863" y="1773239"/>
            <a:ext cx="6326187" cy="4572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lt1"/>
              </a:buClr>
              <a:buSzPts val="1800"/>
              <a:buNone/>
            </a:pPr>
            <a:endParaRPr sz="1800" b="0" i="0" u="none" strike="noStrike">
              <a:solidFill>
                <a:srgbClr val="000000"/>
              </a:solidFill>
              <a:latin typeface="Century Gothic"/>
              <a:ea typeface="Century Gothic"/>
              <a:cs typeface="Century Gothic"/>
              <a:sym typeface="Century Gothic"/>
            </a:endParaRPr>
          </a:p>
          <a:p>
            <a:pPr marL="0" lvl="0" indent="0" algn="l" rtl="0">
              <a:lnSpc>
                <a:spcPct val="120000"/>
              </a:lnSpc>
              <a:spcBef>
                <a:spcPts val="0"/>
              </a:spcBef>
              <a:spcAft>
                <a:spcPts val="0"/>
              </a:spcAft>
              <a:buClr>
                <a:schemeClr val="lt1"/>
              </a:buClr>
              <a:buSzPts val="1800"/>
              <a:buNone/>
            </a:pPr>
            <a:endParaRPr sz="1800" b="0" i="0" u="none" strike="noStrike">
              <a:solidFill>
                <a:srgbClr val="000000"/>
              </a:solidFill>
              <a:latin typeface="Century Gothic"/>
              <a:ea typeface="Century Gothic"/>
              <a:cs typeface="Century Gothic"/>
              <a:sym typeface="Century Gothic"/>
            </a:endParaRPr>
          </a:p>
        </p:txBody>
      </p:sp>
      <p:sp>
        <p:nvSpPr>
          <p:cNvPr id="890" name="Google Shape;890;p12"/>
          <p:cNvSpPr txBox="1"/>
          <p:nvPr/>
        </p:nvSpPr>
        <p:spPr>
          <a:xfrm>
            <a:off x="550863" y="1773239"/>
            <a:ext cx="5782775" cy="3970316"/>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464646"/>
              </a:buClr>
              <a:buSzPts val="1800"/>
              <a:buFont typeface="Century Gothic"/>
              <a:buNone/>
            </a:pPr>
            <a:r>
              <a:rPr lang="en-US" sz="1800" b="0" i="0" u="none" strike="noStrike" cap="none">
                <a:solidFill>
                  <a:srgbClr val="464646"/>
                </a:solidFill>
                <a:latin typeface="Century Gothic"/>
                <a:ea typeface="Century Gothic"/>
                <a:cs typeface="Century Gothic"/>
                <a:sym typeface="Century Gothic"/>
              </a:rPr>
              <a:t>Diagram to show value of coral reef per hectare per year</a:t>
            </a:r>
            <a:endParaRPr/>
          </a:p>
          <a:p>
            <a:pPr marL="0" marR="0" lvl="0" indent="0" algn="l" rtl="0">
              <a:lnSpc>
                <a:spcPct val="100000"/>
              </a:lnSpc>
              <a:spcBef>
                <a:spcPts val="0"/>
              </a:spcBef>
              <a:spcAft>
                <a:spcPts val="0"/>
              </a:spcAft>
              <a:buClr>
                <a:srgbClr val="464646"/>
              </a:buClr>
              <a:buSzPts val="1800"/>
              <a:buFont typeface="Century Gothic"/>
              <a:buNone/>
            </a:pPr>
            <a:endParaRPr sz="1800" b="0" i="0" u="none" strike="noStrike" cap="none">
              <a:solidFill>
                <a:srgbClr val="464646"/>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464646"/>
              </a:buClr>
              <a:buSzPts val="1800"/>
              <a:buFont typeface="Century Gothic"/>
              <a:buNone/>
            </a:pPr>
            <a:r>
              <a:rPr lang="en-US" sz="1800" b="0" i="0" u="none" strike="noStrike" cap="none">
                <a:solidFill>
                  <a:srgbClr val="464646"/>
                </a:solidFill>
                <a:latin typeface="Century Gothic"/>
                <a:ea typeface="Century Gothic"/>
                <a:cs typeface="Century Gothic"/>
                <a:sym typeface="Century Gothic"/>
              </a:rPr>
              <a:t>Fisheries $14,800</a:t>
            </a:r>
            <a:endParaRPr/>
          </a:p>
          <a:p>
            <a:pPr marL="0" marR="0" lvl="0" indent="0" algn="l" rtl="0">
              <a:lnSpc>
                <a:spcPct val="100000"/>
              </a:lnSpc>
              <a:spcBef>
                <a:spcPts val="0"/>
              </a:spcBef>
              <a:spcAft>
                <a:spcPts val="0"/>
              </a:spcAft>
              <a:buClr>
                <a:srgbClr val="464646"/>
              </a:buClr>
              <a:buSzPts val="1800"/>
              <a:buFont typeface="Century Gothic"/>
              <a:buNone/>
            </a:pPr>
            <a:r>
              <a:rPr lang="en-US" sz="1800" b="0" i="0" u="none" strike="noStrike" cap="none">
                <a:solidFill>
                  <a:srgbClr val="464646"/>
                </a:solidFill>
                <a:latin typeface="Century Gothic"/>
                <a:ea typeface="Century Gothic"/>
                <a:cs typeface="Century Gothic"/>
                <a:sym typeface="Century Gothic"/>
              </a:rPr>
              <a:t>Diving and snorkeling tourism $40,800 </a:t>
            </a:r>
            <a:endParaRPr/>
          </a:p>
          <a:p>
            <a:pPr marL="0" marR="0" lvl="0" indent="0" algn="l" rtl="0">
              <a:lnSpc>
                <a:spcPct val="100000"/>
              </a:lnSpc>
              <a:spcBef>
                <a:spcPts val="0"/>
              </a:spcBef>
              <a:spcAft>
                <a:spcPts val="0"/>
              </a:spcAft>
              <a:buClr>
                <a:srgbClr val="464646"/>
              </a:buClr>
              <a:buSzPts val="1800"/>
              <a:buFont typeface="Century Gothic"/>
              <a:buNone/>
            </a:pPr>
            <a:r>
              <a:rPr lang="en-US" sz="1800" b="0" i="0" u="none" strike="noStrike" cap="none">
                <a:solidFill>
                  <a:srgbClr val="464646"/>
                </a:solidFill>
                <a:latin typeface="Century Gothic"/>
                <a:ea typeface="Century Gothic"/>
                <a:cs typeface="Century Gothic"/>
                <a:sym typeface="Century Gothic"/>
              </a:rPr>
              <a:t>Research $500</a:t>
            </a:r>
            <a:endParaRPr/>
          </a:p>
          <a:p>
            <a:pPr marL="0" marR="0" lvl="0" indent="0" algn="l" rtl="0">
              <a:lnSpc>
                <a:spcPct val="100000"/>
              </a:lnSpc>
              <a:spcBef>
                <a:spcPts val="0"/>
              </a:spcBef>
              <a:spcAft>
                <a:spcPts val="0"/>
              </a:spcAft>
              <a:buClr>
                <a:srgbClr val="464646"/>
              </a:buClr>
              <a:buSzPts val="1800"/>
              <a:buFont typeface="Century Gothic"/>
              <a:buNone/>
            </a:pPr>
            <a:r>
              <a:rPr lang="en-US" sz="1800" b="0" i="0" u="none" strike="noStrike" cap="none">
                <a:solidFill>
                  <a:srgbClr val="464646"/>
                </a:solidFill>
                <a:latin typeface="Century Gothic"/>
                <a:ea typeface="Century Gothic"/>
                <a:cs typeface="Century Gothic"/>
                <a:sym typeface="Century Gothic"/>
              </a:rPr>
              <a:t>Carbon sequestration $1,400 (global average)</a:t>
            </a:r>
            <a:endParaRPr/>
          </a:p>
          <a:p>
            <a:pPr marL="0" marR="0" lvl="0" indent="0" algn="l" rtl="0">
              <a:lnSpc>
                <a:spcPct val="100000"/>
              </a:lnSpc>
              <a:spcBef>
                <a:spcPts val="0"/>
              </a:spcBef>
              <a:spcAft>
                <a:spcPts val="0"/>
              </a:spcAft>
              <a:buClr>
                <a:srgbClr val="464646"/>
              </a:buClr>
              <a:buSzPts val="1800"/>
              <a:buFont typeface="Century Gothic"/>
              <a:buNone/>
            </a:pPr>
            <a:endParaRPr sz="1800" b="0" i="0" u="none" strike="noStrike" cap="none">
              <a:solidFill>
                <a:srgbClr val="464646"/>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464646"/>
              </a:buClr>
              <a:buSzPts val="1800"/>
              <a:buFont typeface="Century Gothic"/>
              <a:buNone/>
            </a:pPr>
            <a:endParaRPr sz="1800" b="0" i="0" u="none" strike="noStrike" cap="none">
              <a:solidFill>
                <a:srgbClr val="464646"/>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464646"/>
              </a:buClr>
              <a:buSzPts val="1800"/>
              <a:buFont typeface="Century Gothic"/>
              <a:buNone/>
            </a:pPr>
            <a:endParaRPr sz="1800" b="0" i="0" u="none" strike="noStrike" cap="none">
              <a:solidFill>
                <a:srgbClr val="464646"/>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464646"/>
              </a:buClr>
              <a:buSzPts val="1800"/>
              <a:buFont typeface="Century Gothic"/>
              <a:buNone/>
            </a:pPr>
            <a:r>
              <a:rPr lang="en-US" sz="1800" b="0" i="0" u="none" strike="noStrike" cap="none">
                <a:solidFill>
                  <a:srgbClr val="464646"/>
                </a:solidFill>
                <a:latin typeface="Century Gothic"/>
                <a:ea typeface="Century Gothic"/>
                <a:cs typeface="Century Gothic"/>
                <a:sym typeface="Century Gothic"/>
              </a:rPr>
              <a:t>Coastal protection $tbd (not enough current data)</a:t>
            </a:r>
            <a:endParaRPr/>
          </a:p>
          <a:p>
            <a:pPr marL="0" marR="0" lvl="0" indent="0" algn="l" rtl="0">
              <a:lnSpc>
                <a:spcPct val="100000"/>
              </a:lnSpc>
              <a:spcBef>
                <a:spcPts val="0"/>
              </a:spcBef>
              <a:spcAft>
                <a:spcPts val="0"/>
              </a:spcAft>
              <a:buClr>
                <a:srgbClr val="464646"/>
              </a:buClr>
              <a:buSzPts val="1800"/>
              <a:buFont typeface="Century Gothic"/>
              <a:buNone/>
            </a:pPr>
            <a:endParaRPr sz="1800" b="0" i="0" u="none" strike="noStrike" cap="none">
              <a:solidFill>
                <a:srgbClr val="464646"/>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464646"/>
              </a:buClr>
              <a:buSzPts val="1800"/>
              <a:buFont typeface="Century Gothic"/>
              <a:buNone/>
            </a:pPr>
            <a:r>
              <a:rPr lang="en-US" sz="1800" b="0" i="0" u="none" strike="noStrike" cap="none">
                <a:solidFill>
                  <a:srgbClr val="464646"/>
                </a:solidFill>
                <a:latin typeface="Century Gothic"/>
                <a:ea typeface="Century Gothic"/>
                <a:cs typeface="Century Gothic"/>
                <a:sym typeface="Century Gothic"/>
              </a:rPr>
              <a:t>With 785 ha of coral reef in Curacao, total value of over $45 million per year.</a:t>
            </a:r>
            <a:endParaRPr sz="1800" b="0" i="0" u="none" strike="noStrike" cap="none">
              <a:solidFill>
                <a:srgbClr val="464646"/>
              </a:solidFill>
              <a:latin typeface="Century Gothic"/>
              <a:ea typeface="Century Gothic"/>
              <a:cs typeface="Century Gothic"/>
              <a:sym typeface="Century Gothic"/>
            </a:endParaRPr>
          </a:p>
        </p:txBody>
      </p:sp>
      <p:sp>
        <p:nvSpPr>
          <p:cNvPr id="891" name="Google Shape;891;p12"/>
          <p:cNvSpPr txBox="1"/>
          <p:nvPr/>
        </p:nvSpPr>
        <p:spPr>
          <a:xfrm>
            <a:off x="550863" y="6294197"/>
            <a:ext cx="11090274" cy="36933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464646"/>
              </a:buClr>
              <a:buSzPts val="1800"/>
              <a:buFont typeface="Century Gothic"/>
              <a:buNone/>
            </a:pPr>
            <a:r>
              <a:rPr lang="en-US" sz="1800" b="0" i="0" u="none" strike="noStrike" cap="none">
                <a:solidFill>
                  <a:srgbClr val="464646"/>
                </a:solidFill>
                <a:latin typeface="Century Gothic"/>
                <a:ea typeface="Century Gothic"/>
                <a:cs typeface="Century Gothic"/>
                <a:sym typeface="Century Gothic"/>
              </a:rPr>
              <a:t>Source: Economic Valuation of Curaçao’s Marine Resources 2016</a:t>
            </a:r>
            <a:endParaRPr sz="1800" b="0" i="0" u="none" strike="noStrike" cap="none">
              <a:solidFill>
                <a:srgbClr val="464646"/>
              </a:solidFill>
              <a:latin typeface="Century Gothic"/>
              <a:ea typeface="Century Gothic"/>
              <a:cs typeface="Century Gothic"/>
              <a:sym typeface="Century Gothic"/>
            </a:endParaRPr>
          </a:p>
        </p:txBody>
      </p:sp>
      <p:graphicFrame>
        <p:nvGraphicFramePr>
          <p:cNvPr id="892" name="Google Shape;892;p12"/>
          <p:cNvGraphicFramePr/>
          <p:nvPr/>
        </p:nvGraphicFramePr>
        <p:xfrm>
          <a:off x="5641747" y="1798759"/>
          <a:ext cx="6835516" cy="452095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13"/>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rgbClr val="25233F"/>
              </a:buClr>
              <a:buSzPts val="1000"/>
              <a:buFont typeface="Century Gothic"/>
              <a:buNone/>
            </a:pPr>
            <a:r>
              <a:rPr lang="en-US"/>
              <a:t>Human activity and the coral ecosystem</a:t>
            </a:r>
            <a:endParaRPr/>
          </a:p>
        </p:txBody>
      </p:sp>
      <p:sp>
        <p:nvSpPr>
          <p:cNvPr id="898" name="Google Shape;898;p13"/>
          <p:cNvSpPr txBox="1">
            <a:spLocks noGrp="1"/>
          </p:cNvSpPr>
          <p:nvPr>
            <p:ph type="body" idx="3"/>
          </p:nvPr>
        </p:nvSpPr>
        <p:spPr>
          <a:xfrm>
            <a:off x="550863" y="1019669"/>
            <a:ext cx="11090275" cy="60910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200"/>
              <a:buFont typeface="Arial"/>
              <a:buNone/>
            </a:pPr>
            <a:r>
              <a:rPr lang="en-US"/>
              <a:t>Main threats to coral reefs</a:t>
            </a:r>
            <a:endParaRPr/>
          </a:p>
        </p:txBody>
      </p:sp>
      <p:pic>
        <p:nvPicPr>
          <p:cNvPr id="899" name="Google Shape;899;p13"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71996" y="334080"/>
            <a:ext cx="1403690" cy="465312"/>
          </a:xfrm>
          <a:prstGeom prst="rect">
            <a:avLst/>
          </a:prstGeom>
          <a:noFill/>
          <a:ln>
            <a:noFill/>
          </a:ln>
        </p:spPr>
      </p:pic>
      <p:sp>
        <p:nvSpPr>
          <p:cNvPr id="900" name="Google Shape;900;p13"/>
          <p:cNvSpPr txBox="1">
            <a:spLocks noGrp="1"/>
          </p:cNvSpPr>
          <p:nvPr>
            <p:ph type="body" idx="1"/>
          </p:nvPr>
        </p:nvSpPr>
        <p:spPr>
          <a:xfrm>
            <a:off x="550863" y="1773239"/>
            <a:ext cx="6326187" cy="4572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lt1"/>
              </a:buClr>
              <a:buSzPts val="1800"/>
              <a:buNone/>
            </a:pPr>
            <a:endParaRPr sz="1800" b="0" i="0" u="none" strike="noStrike">
              <a:solidFill>
                <a:srgbClr val="000000"/>
              </a:solidFill>
              <a:latin typeface="Century Gothic"/>
              <a:ea typeface="Century Gothic"/>
              <a:cs typeface="Century Gothic"/>
              <a:sym typeface="Century Gothic"/>
            </a:endParaRPr>
          </a:p>
          <a:p>
            <a:pPr marL="0" lvl="0" indent="0" algn="l" rtl="0">
              <a:lnSpc>
                <a:spcPct val="120000"/>
              </a:lnSpc>
              <a:spcBef>
                <a:spcPts val="0"/>
              </a:spcBef>
              <a:spcAft>
                <a:spcPts val="0"/>
              </a:spcAft>
              <a:buClr>
                <a:schemeClr val="lt1"/>
              </a:buClr>
              <a:buSzPts val="1800"/>
              <a:buNone/>
            </a:pPr>
            <a:endParaRPr sz="1800" b="0" i="0" u="none" strike="noStrike">
              <a:solidFill>
                <a:srgbClr val="000000"/>
              </a:solidFill>
              <a:latin typeface="Century Gothic"/>
              <a:ea typeface="Century Gothic"/>
              <a:cs typeface="Century Gothic"/>
              <a:sym typeface="Century Gothic"/>
            </a:endParaRPr>
          </a:p>
        </p:txBody>
      </p:sp>
      <p:grpSp>
        <p:nvGrpSpPr>
          <p:cNvPr id="901" name="Google Shape;901;p13"/>
          <p:cNvGrpSpPr/>
          <p:nvPr/>
        </p:nvGrpSpPr>
        <p:grpSpPr>
          <a:xfrm>
            <a:off x="2210946" y="1629805"/>
            <a:ext cx="7046207" cy="4726281"/>
            <a:chOff x="-240126" y="2357174"/>
            <a:chExt cx="7280251" cy="4737836"/>
          </a:xfrm>
        </p:grpSpPr>
        <p:grpSp>
          <p:nvGrpSpPr>
            <p:cNvPr id="902" name="Google Shape;902;p13"/>
            <p:cNvGrpSpPr/>
            <p:nvPr/>
          </p:nvGrpSpPr>
          <p:grpSpPr>
            <a:xfrm>
              <a:off x="1200068" y="2357174"/>
              <a:ext cx="4289741" cy="4737836"/>
              <a:chOff x="1190543" y="1032"/>
              <a:chExt cx="4289741" cy="4737836"/>
            </a:xfrm>
          </p:grpSpPr>
          <p:sp>
            <p:nvSpPr>
              <p:cNvPr id="903" name="Google Shape;903;p13"/>
              <p:cNvSpPr/>
              <p:nvPr/>
            </p:nvSpPr>
            <p:spPr>
              <a:xfrm>
                <a:off x="1485641" y="534482"/>
                <a:ext cx="3668340" cy="3668340"/>
              </a:xfrm>
              <a:prstGeom prst="blockArc">
                <a:avLst>
                  <a:gd name="adj1" fmla="val 12595980"/>
                  <a:gd name="adj2" fmla="val 16301490"/>
                  <a:gd name="adj3" fmla="val 4520"/>
                </a:avLst>
              </a:prstGeom>
              <a:solidFill>
                <a:srgbClr val="B9D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3"/>
              <p:cNvSpPr/>
              <p:nvPr/>
            </p:nvSpPr>
            <p:spPr>
              <a:xfrm>
                <a:off x="1484594" y="536298"/>
                <a:ext cx="3668340" cy="3668340"/>
              </a:xfrm>
              <a:prstGeom prst="blockArc">
                <a:avLst>
                  <a:gd name="adj1" fmla="val 9000000"/>
                  <a:gd name="adj2" fmla="val 12600000"/>
                  <a:gd name="adj3" fmla="val 4520"/>
                </a:avLst>
              </a:prstGeom>
              <a:solidFill>
                <a:srgbClr val="B9D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3"/>
              <p:cNvSpPr/>
              <p:nvPr/>
            </p:nvSpPr>
            <p:spPr>
              <a:xfrm>
                <a:off x="1484594" y="536298"/>
                <a:ext cx="3668340" cy="3668340"/>
              </a:xfrm>
              <a:prstGeom prst="blockArc">
                <a:avLst>
                  <a:gd name="adj1" fmla="val 5400000"/>
                  <a:gd name="adj2" fmla="val 9000000"/>
                  <a:gd name="adj3" fmla="val 4520"/>
                </a:avLst>
              </a:prstGeom>
              <a:solidFill>
                <a:srgbClr val="B9D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3"/>
              <p:cNvSpPr/>
              <p:nvPr/>
            </p:nvSpPr>
            <p:spPr>
              <a:xfrm>
                <a:off x="1451593" y="536601"/>
                <a:ext cx="3668340" cy="3668340"/>
              </a:xfrm>
              <a:prstGeom prst="blockArc">
                <a:avLst>
                  <a:gd name="adj1" fmla="val 1708573"/>
                  <a:gd name="adj2" fmla="val 5336713"/>
                  <a:gd name="adj3" fmla="val 4520"/>
                </a:avLst>
              </a:prstGeom>
              <a:solidFill>
                <a:srgbClr val="B9D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3"/>
              <p:cNvSpPr/>
              <p:nvPr/>
            </p:nvSpPr>
            <p:spPr>
              <a:xfrm>
                <a:off x="1470437" y="502740"/>
                <a:ext cx="3668340" cy="3668340"/>
              </a:xfrm>
              <a:prstGeom prst="blockArc">
                <a:avLst>
                  <a:gd name="adj1" fmla="val 19991324"/>
                  <a:gd name="adj2" fmla="val 1782885"/>
                  <a:gd name="adj3" fmla="val 4520"/>
                </a:avLst>
              </a:prstGeom>
              <a:solidFill>
                <a:srgbClr val="B9D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3"/>
              <p:cNvSpPr/>
              <p:nvPr/>
            </p:nvSpPr>
            <p:spPr>
              <a:xfrm>
                <a:off x="1486897" y="534518"/>
                <a:ext cx="3668340" cy="3668340"/>
              </a:xfrm>
              <a:prstGeom prst="blockArc">
                <a:avLst>
                  <a:gd name="adj1" fmla="val 16299081"/>
                  <a:gd name="adj2" fmla="val 19922695"/>
                  <a:gd name="adj3" fmla="val 4520"/>
                </a:avLst>
              </a:prstGeom>
              <a:solidFill>
                <a:srgbClr val="B9D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3"/>
              <p:cNvSpPr/>
              <p:nvPr/>
            </p:nvSpPr>
            <p:spPr>
              <a:xfrm>
                <a:off x="2347075" y="1398779"/>
                <a:ext cx="1943378" cy="1943378"/>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3"/>
              <p:cNvSpPr txBox="1"/>
              <p:nvPr/>
            </p:nvSpPr>
            <p:spPr>
              <a:xfrm>
                <a:off x="2631676" y="1683380"/>
                <a:ext cx="1374176" cy="1374176"/>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lt1"/>
                  </a:buClr>
                  <a:buSzPts val="2100"/>
                  <a:buFont typeface="Century Gothic"/>
                  <a:buNone/>
                </a:pPr>
                <a:r>
                  <a:rPr lang="en-US" sz="2100" b="1" i="0" u="none" strike="noStrike" cap="none">
                    <a:solidFill>
                      <a:schemeClr val="lt1"/>
                    </a:solidFill>
                    <a:latin typeface="Century Gothic"/>
                    <a:ea typeface="Century Gothic"/>
                    <a:cs typeface="Century Gothic"/>
                    <a:sym typeface="Century Gothic"/>
                  </a:rPr>
                  <a:t>Threats to the coral reef</a:t>
                </a:r>
                <a:endParaRPr/>
              </a:p>
            </p:txBody>
          </p:sp>
          <p:sp>
            <p:nvSpPr>
              <p:cNvPr id="911" name="Google Shape;911;p13"/>
              <p:cNvSpPr/>
              <p:nvPr/>
            </p:nvSpPr>
            <p:spPr>
              <a:xfrm>
                <a:off x="2797050" y="1032"/>
                <a:ext cx="1151358" cy="115135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3"/>
              <p:cNvSpPr txBox="1"/>
              <p:nvPr/>
            </p:nvSpPr>
            <p:spPr>
              <a:xfrm>
                <a:off x="2965662" y="169644"/>
                <a:ext cx="814134" cy="814134"/>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Century Gothic"/>
                  <a:buNone/>
                </a:pPr>
                <a:r>
                  <a:rPr lang="en-US" sz="1200" b="1" i="0" u="none" strike="noStrike" cap="none">
                    <a:solidFill>
                      <a:schemeClr val="lt1"/>
                    </a:solidFill>
                    <a:latin typeface="Century Gothic"/>
                    <a:ea typeface="Century Gothic"/>
                    <a:cs typeface="Century Gothic"/>
                    <a:sym typeface="Century Gothic"/>
                  </a:rPr>
                  <a:t>Sewage and algae</a:t>
                </a:r>
                <a:endParaRPr/>
              </a:p>
            </p:txBody>
          </p:sp>
          <p:sp>
            <p:nvSpPr>
              <p:cNvPr id="913" name="Google Shape;913;p13"/>
              <p:cNvSpPr/>
              <p:nvPr/>
            </p:nvSpPr>
            <p:spPr>
              <a:xfrm>
                <a:off x="4328926" y="952618"/>
                <a:ext cx="1151358" cy="115135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3"/>
              <p:cNvSpPr txBox="1"/>
              <p:nvPr/>
            </p:nvSpPr>
            <p:spPr>
              <a:xfrm>
                <a:off x="4497538" y="1121230"/>
                <a:ext cx="814134" cy="814134"/>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Century Gothic"/>
                  <a:buNone/>
                </a:pPr>
                <a:r>
                  <a:rPr lang="en-US" sz="1200" b="1" i="0" u="none" strike="noStrike" cap="none">
                    <a:solidFill>
                      <a:schemeClr val="lt1"/>
                    </a:solidFill>
                    <a:latin typeface="Century Gothic"/>
                    <a:ea typeface="Century Gothic"/>
                    <a:cs typeface="Century Gothic"/>
                    <a:sym typeface="Century Gothic"/>
                  </a:rPr>
                  <a:t>Coastal develop-ment</a:t>
                </a:r>
                <a:endParaRPr sz="1200" b="1" i="0" u="none" strike="noStrike" cap="none">
                  <a:solidFill>
                    <a:schemeClr val="lt1"/>
                  </a:solidFill>
                  <a:latin typeface="Century Gothic"/>
                  <a:ea typeface="Century Gothic"/>
                  <a:cs typeface="Century Gothic"/>
                  <a:sym typeface="Century Gothic"/>
                </a:endParaRPr>
              </a:p>
            </p:txBody>
          </p:sp>
          <p:sp>
            <p:nvSpPr>
              <p:cNvPr id="915" name="Google Shape;915;p13"/>
              <p:cNvSpPr/>
              <p:nvPr/>
            </p:nvSpPr>
            <p:spPr>
              <a:xfrm>
                <a:off x="4285913" y="2649851"/>
                <a:ext cx="1151358" cy="1151358"/>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3"/>
              <p:cNvSpPr txBox="1"/>
              <p:nvPr/>
            </p:nvSpPr>
            <p:spPr>
              <a:xfrm>
                <a:off x="4454525" y="2818463"/>
                <a:ext cx="814134" cy="814134"/>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Century Gothic"/>
                  <a:buNone/>
                </a:pPr>
                <a:r>
                  <a:rPr lang="en-US" sz="1200" b="1" i="0" u="none" strike="noStrike" cap="none">
                    <a:solidFill>
                      <a:schemeClr val="lt1"/>
                    </a:solidFill>
                    <a:latin typeface="Century Gothic"/>
                    <a:ea typeface="Century Gothic"/>
                    <a:cs typeface="Century Gothic"/>
                    <a:sym typeface="Century Gothic"/>
                  </a:rPr>
                  <a:t>Over-fishing</a:t>
                </a:r>
                <a:endParaRPr/>
              </a:p>
            </p:txBody>
          </p:sp>
          <p:sp>
            <p:nvSpPr>
              <p:cNvPr id="917" name="Google Shape;917;p13"/>
              <p:cNvSpPr/>
              <p:nvPr/>
            </p:nvSpPr>
            <p:spPr>
              <a:xfrm>
                <a:off x="2743085" y="3587510"/>
                <a:ext cx="1151358" cy="1151358"/>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3"/>
              <p:cNvSpPr txBox="1"/>
              <p:nvPr/>
            </p:nvSpPr>
            <p:spPr>
              <a:xfrm>
                <a:off x="2911697" y="3756122"/>
                <a:ext cx="814134" cy="814134"/>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Century Gothic"/>
                  <a:buNone/>
                </a:pPr>
                <a:r>
                  <a:rPr lang="en-US" sz="1200" b="1" i="0" u="none" strike="noStrike" cap="none">
                    <a:solidFill>
                      <a:schemeClr val="lt1"/>
                    </a:solidFill>
                    <a:latin typeface="Century Gothic"/>
                    <a:ea typeface="Century Gothic"/>
                    <a:cs typeface="Century Gothic"/>
                    <a:sym typeface="Century Gothic"/>
                  </a:rPr>
                  <a:t>Storm damage</a:t>
                </a:r>
                <a:endParaRPr/>
              </a:p>
            </p:txBody>
          </p:sp>
          <p:sp>
            <p:nvSpPr>
              <p:cNvPr id="919" name="Google Shape;919;p13"/>
              <p:cNvSpPr/>
              <p:nvPr/>
            </p:nvSpPr>
            <p:spPr>
              <a:xfrm>
                <a:off x="1190543" y="2691149"/>
                <a:ext cx="1151358" cy="1151358"/>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3"/>
              <p:cNvSpPr txBox="1"/>
              <p:nvPr/>
            </p:nvSpPr>
            <p:spPr>
              <a:xfrm>
                <a:off x="1359155" y="2859761"/>
                <a:ext cx="814134" cy="814134"/>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Century Gothic"/>
                  <a:buNone/>
                </a:pPr>
                <a:r>
                  <a:rPr lang="en-US" sz="1200" b="1" i="0" u="none" strike="noStrike" cap="none">
                    <a:solidFill>
                      <a:schemeClr val="lt1"/>
                    </a:solidFill>
                    <a:latin typeface="Century Gothic"/>
                    <a:ea typeface="Century Gothic"/>
                    <a:cs typeface="Century Gothic"/>
                    <a:sym typeface="Century Gothic"/>
                  </a:rPr>
                  <a:t>Coral bleaching</a:t>
                </a:r>
                <a:endParaRPr/>
              </a:p>
            </p:txBody>
          </p:sp>
          <p:sp>
            <p:nvSpPr>
              <p:cNvPr id="921" name="Google Shape;921;p13"/>
              <p:cNvSpPr/>
              <p:nvPr/>
            </p:nvSpPr>
            <p:spPr>
              <a:xfrm>
                <a:off x="1190543" y="898428"/>
                <a:ext cx="1151358" cy="1151358"/>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3"/>
              <p:cNvSpPr txBox="1"/>
              <p:nvPr/>
            </p:nvSpPr>
            <p:spPr>
              <a:xfrm>
                <a:off x="1359155" y="1067040"/>
                <a:ext cx="814134" cy="814134"/>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Century Gothic"/>
                  <a:buNone/>
                </a:pPr>
                <a:r>
                  <a:rPr lang="en-US" sz="1200" b="1" i="0" u="none" strike="noStrike" cap="none">
                    <a:solidFill>
                      <a:schemeClr val="lt1"/>
                    </a:solidFill>
                    <a:latin typeface="Century Gothic"/>
                    <a:ea typeface="Century Gothic"/>
                    <a:cs typeface="Century Gothic"/>
                    <a:sym typeface="Century Gothic"/>
                  </a:rPr>
                  <a:t>Ocean acidificat-ion</a:t>
                </a:r>
                <a:endParaRPr sz="1200" b="1" i="0" u="none" strike="noStrike" cap="none">
                  <a:solidFill>
                    <a:schemeClr val="lt1"/>
                  </a:solidFill>
                  <a:latin typeface="Century Gothic"/>
                  <a:ea typeface="Century Gothic"/>
                  <a:cs typeface="Century Gothic"/>
                  <a:sym typeface="Century Gothic"/>
                </a:endParaRPr>
              </a:p>
            </p:txBody>
          </p:sp>
        </p:grpSp>
        <p:sp>
          <p:nvSpPr>
            <p:cNvPr id="923" name="Google Shape;923;p13"/>
            <p:cNvSpPr txBox="1"/>
            <p:nvPr/>
          </p:nvSpPr>
          <p:spPr>
            <a:xfrm>
              <a:off x="-240126" y="4409397"/>
              <a:ext cx="1625929" cy="64791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High CO</a:t>
              </a:r>
              <a:r>
                <a:rPr lang="en-US" sz="1800" b="1" i="0" u="none" strike="noStrike" cap="none" baseline="-25000">
                  <a:solidFill>
                    <a:schemeClr val="lt1"/>
                  </a:solidFill>
                  <a:latin typeface="Century Gothic"/>
                  <a:ea typeface="Century Gothic"/>
                  <a:cs typeface="Century Gothic"/>
                  <a:sym typeface="Century Gothic"/>
                </a:rPr>
                <a:t>2 </a:t>
              </a:r>
              <a:r>
                <a:rPr lang="en-US" sz="1800" b="1" i="0" u="none" strike="noStrike" cap="none">
                  <a:solidFill>
                    <a:schemeClr val="lt1"/>
                  </a:solidFill>
                  <a:latin typeface="Century Gothic"/>
                  <a:ea typeface="Century Gothic"/>
                  <a:cs typeface="Century Gothic"/>
                  <a:sym typeface="Century Gothic"/>
                </a:rPr>
                <a:t>oceans</a:t>
              </a:r>
              <a:endParaRPr sz="1800" b="1" i="0" u="none" strike="noStrike" cap="none" baseline="-25000">
                <a:solidFill>
                  <a:schemeClr val="lt1"/>
                </a:solidFill>
                <a:latin typeface="Century Gothic"/>
                <a:ea typeface="Century Gothic"/>
                <a:cs typeface="Century Gothic"/>
                <a:sym typeface="Century Gothic"/>
              </a:endParaRPr>
            </a:p>
          </p:txBody>
        </p:sp>
        <p:sp>
          <p:nvSpPr>
            <p:cNvPr id="924" name="Google Shape;924;p13"/>
            <p:cNvSpPr txBox="1"/>
            <p:nvPr/>
          </p:nvSpPr>
          <p:spPr>
            <a:xfrm>
              <a:off x="4110802" y="6413584"/>
              <a:ext cx="2929323" cy="3702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Physical damage</a:t>
              </a:r>
              <a:endParaRPr sz="1800" b="1" i="0" u="none" strike="noStrike" cap="none" baseline="-25000">
                <a:solidFill>
                  <a:schemeClr val="lt1"/>
                </a:solidFill>
                <a:latin typeface="Century Gothic"/>
                <a:ea typeface="Century Gothic"/>
                <a:cs typeface="Century Gothic"/>
                <a:sym typeface="Century Gothic"/>
              </a:endParaRPr>
            </a:p>
          </p:txBody>
        </p:sp>
        <p:sp>
          <p:nvSpPr>
            <p:cNvPr id="925" name="Google Shape;925;p13"/>
            <p:cNvSpPr txBox="1"/>
            <p:nvPr/>
          </p:nvSpPr>
          <p:spPr>
            <a:xfrm>
              <a:off x="4380802" y="2638668"/>
              <a:ext cx="2389323" cy="3702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Water quality</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p14"/>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rgbClr val="25233F"/>
              </a:buClr>
              <a:buSzPts val="1000"/>
              <a:buFont typeface="Century Gothic"/>
              <a:buNone/>
            </a:pPr>
            <a:r>
              <a:rPr lang="en-US" dirty="0"/>
              <a:t>Human activity and the coral ecosystem</a:t>
            </a:r>
            <a:endParaRPr dirty="0"/>
          </a:p>
        </p:txBody>
      </p:sp>
      <p:sp>
        <p:nvSpPr>
          <p:cNvPr id="931" name="Google Shape;931;p14"/>
          <p:cNvSpPr txBox="1">
            <a:spLocks noGrp="1"/>
          </p:cNvSpPr>
          <p:nvPr>
            <p:ph type="body" idx="1"/>
          </p:nvPr>
        </p:nvSpPr>
        <p:spPr>
          <a:xfrm>
            <a:off x="550863" y="1580226"/>
            <a:ext cx="3960812" cy="414082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3200"/>
              <a:buFont typeface="Arial"/>
              <a:buNone/>
            </a:pPr>
            <a:r>
              <a:rPr lang="en-US" sz="3200" b="1">
                <a:solidFill>
                  <a:schemeClr val="accent1"/>
                </a:solidFill>
              </a:rPr>
              <a:t>Human impacts on coral reefs</a:t>
            </a:r>
            <a:endParaRPr/>
          </a:p>
        </p:txBody>
      </p:sp>
      <p:sp>
        <p:nvSpPr>
          <p:cNvPr id="932" name="Google Shape;932;p14"/>
          <p:cNvSpPr txBox="1">
            <a:spLocks noGrp="1"/>
          </p:cNvSpPr>
          <p:nvPr>
            <p:ph type="body" idx="3"/>
          </p:nvPr>
        </p:nvSpPr>
        <p:spPr>
          <a:xfrm>
            <a:off x="550863" y="1019668"/>
            <a:ext cx="3960812" cy="130948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200"/>
              <a:buFont typeface="Arial"/>
              <a:buNone/>
            </a:pPr>
            <a:r>
              <a:rPr lang="en-US"/>
              <a:t>Further reading</a:t>
            </a:r>
            <a:endParaRPr/>
          </a:p>
        </p:txBody>
      </p:sp>
      <p:pic>
        <p:nvPicPr>
          <p:cNvPr id="933" name="Google Shape;933;p14"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71996" y="334080"/>
            <a:ext cx="1403690" cy="465312"/>
          </a:xfrm>
          <a:prstGeom prst="rect">
            <a:avLst/>
          </a:prstGeom>
          <a:noFill/>
          <a:ln>
            <a:noFill/>
          </a:ln>
        </p:spPr>
      </p:pic>
      <p:sp>
        <p:nvSpPr>
          <p:cNvPr id="934" name="Google Shape;934;p14"/>
          <p:cNvSpPr/>
          <p:nvPr/>
        </p:nvSpPr>
        <p:spPr>
          <a:xfrm>
            <a:off x="4656168" y="5965330"/>
            <a:ext cx="2659032" cy="276997"/>
          </a:xfrm>
          <a:prstGeom prst="roundRect">
            <a:avLst>
              <a:gd name="adj" fmla="val 50000"/>
            </a:avLst>
          </a:prstGeom>
          <a:solidFill>
            <a:srgbClr val="55B39F"/>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rgbClr val="FFFFFF"/>
              </a:solidFill>
              <a:latin typeface="Helvetica Neue"/>
              <a:ea typeface="Helvetica Neue"/>
              <a:cs typeface="Helvetica Neue"/>
              <a:sym typeface="Helvetica Neue"/>
            </a:endParaRPr>
          </a:p>
        </p:txBody>
      </p:sp>
      <p:sp>
        <p:nvSpPr>
          <p:cNvPr id="935" name="Google Shape;935;p14">
            <a:hlinkClick r:id="rId4"/>
          </p:cNvPr>
          <p:cNvSpPr txBox="1"/>
          <p:nvPr/>
        </p:nvSpPr>
        <p:spPr>
          <a:xfrm>
            <a:off x="4656168" y="5962828"/>
            <a:ext cx="2659032" cy="27699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chemeClr val="dk1"/>
              </a:buClr>
              <a:buSzPts val="1200"/>
              <a:buFont typeface="Century Gothic"/>
              <a:buNone/>
            </a:pPr>
            <a:r>
              <a:rPr lang="en-US" sz="1200" b="1" i="0" u="none" strike="noStrike" cap="none">
                <a:solidFill>
                  <a:schemeClr val="dk1"/>
                </a:solidFill>
                <a:latin typeface="Century Gothic"/>
                <a:ea typeface="Century Gothic"/>
                <a:cs typeface="Century Gothic"/>
                <a:sym typeface="Century Gothic"/>
              </a:rPr>
              <a:t>VIEW SUBJECT UPDATE</a:t>
            </a:r>
            <a:endParaRPr/>
          </a:p>
        </p:txBody>
      </p:sp>
      <p:pic>
        <p:nvPicPr>
          <p:cNvPr id="936" name="Google Shape;936;p14" descr="A picture containing water, sitting, boat, truck&#10;&#10;Description automatically generated">
            <a:hlinkClick r:id="rId4"/>
          </p:cNvPr>
          <p:cNvPicPr preferRelativeResize="0">
            <a:picLocks noGrp="1"/>
          </p:cNvPicPr>
          <p:nvPr>
            <p:ph type="pic" idx="2"/>
          </p:nvPr>
        </p:nvPicPr>
        <p:blipFill rotWithShape="1">
          <a:blip r:embed="rId5" cstate="email">
            <a:alphaModFix/>
            <a:extLst>
              <a:ext uri="{28A0092B-C50C-407E-A947-70E740481C1C}">
                <a14:useLocalDpi xmlns:a14="http://schemas.microsoft.com/office/drawing/2010/main"/>
              </a:ext>
            </a:extLst>
          </a:blip>
          <a:srcRect/>
          <a:stretch/>
        </p:blipFill>
        <p:spPr>
          <a:xfrm>
            <a:off x="4655840" y="1027958"/>
            <a:ext cx="7140873" cy="4693094"/>
          </a:xfrm>
          <a:prstGeom prst="rect">
            <a:avLst/>
          </a:prstGeom>
          <a:solidFill>
            <a:schemeClr val="lt1"/>
          </a:solid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p15"/>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rgbClr val="25233F"/>
              </a:buClr>
              <a:buSzPts val="1000"/>
              <a:buFont typeface="Century Gothic"/>
              <a:buNone/>
            </a:pPr>
            <a:r>
              <a:rPr lang="en-US"/>
              <a:t>Human activity and the coral ecosystem</a:t>
            </a:r>
            <a:endParaRPr/>
          </a:p>
        </p:txBody>
      </p:sp>
      <p:sp>
        <p:nvSpPr>
          <p:cNvPr id="942" name="Google Shape;942;p15"/>
          <p:cNvSpPr txBox="1">
            <a:spLocks noGrp="1"/>
          </p:cNvSpPr>
          <p:nvPr>
            <p:ph type="body" idx="3"/>
          </p:nvPr>
        </p:nvSpPr>
        <p:spPr>
          <a:xfrm>
            <a:off x="550863" y="1019669"/>
            <a:ext cx="11090275" cy="60910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200"/>
              <a:buFont typeface="Arial"/>
              <a:buNone/>
            </a:pPr>
            <a:r>
              <a:rPr lang="en-US"/>
              <a:t>Curacao and overfishing</a:t>
            </a:r>
            <a:endParaRPr/>
          </a:p>
        </p:txBody>
      </p:sp>
      <p:pic>
        <p:nvPicPr>
          <p:cNvPr id="943" name="Google Shape;943;p15"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71996" y="334080"/>
            <a:ext cx="1403690" cy="465312"/>
          </a:xfrm>
          <a:prstGeom prst="rect">
            <a:avLst/>
          </a:prstGeom>
          <a:noFill/>
          <a:ln>
            <a:noFill/>
          </a:ln>
        </p:spPr>
      </p:pic>
      <p:sp>
        <p:nvSpPr>
          <p:cNvPr id="944" name="Google Shape;944;p15"/>
          <p:cNvSpPr txBox="1">
            <a:spLocks noGrp="1"/>
          </p:cNvSpPr>
          <p:nvPr>
            <p:ph type="body" idx="1"/>
          </p:nvPr>
        </p:nvSpPr>
        <p:spPr>
          <a:xfrm>
            <a:off x="550863" y="1773239"/>
            <a:ext cx="6326187" cy="4572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lt1"/>
              </a:buClr>
              <a:buSzPts val="1800"/>
              <a:buNone/>
            </a:pPr>
            <a:endParaRPr sz="1800" b="0" i="0" u="none" strike="noStrike">
              <a:solidFill>
                <a:srgbClr val="000000"/>
              </a:solidFill>
              <a:latin typeface="Century Gothic"/>
              <a:ea typeface="Century Gothic"/>
              <a:cs typeface="Century Gothic"/>
              <a:sym typeface="Century Gothic"/>
            </a:endParaRPr>
          </a:p>
          <a:p>
            <a:pPr marL="0" lvl="0" indent="0" algn="l" rtl="0">
              <a:lnSpc>
                <a:spcPct val="120000"/>
              </a:lnSpc>
              <a:spcBef>
                <a:spcPts val="0"/>
              </a:spcBef>
              <a:spcAft>
                <a:spcPts val="0"/>
              </a:spcAft>
              <a:buClr>
                <a:schemeClr val="lt1"/>
              </a:buClr>
              <a:buSzPts val="1800"/>
              <a:buNone/>
            </a:pPr>
            <a:endParaRPr sz="1800" b="0" i="0" u="none" strike="noStrike">
              <a:solidFill>
                <a:srgbClr val="000000"/>
              </a:solidFill>
              <a:latin typeface="Century Gothic"/>
              <a:ea typeface="Century Gothic"/>
              <a:cs typeface="Century Gothic"/>
              <a:sym typeface="Century Gothic"/>
            </a:endParaRPr>
          </a:p>
        </p:txBody>
      </p:sp>
      <p:sp>
        <p:nvSpPr>
          <p:cNvPr id="945" name="Google Shape;945;p15"/>
          <p:cNvSpPr txBox="1"/>
          <p:nvPr/>
        </p:nvSpPr>
        <p:spPr>
          <a:xfrm>
            <a:off x="703263" y="1925639"/>
            <a:ext cx="6326187" cy="45720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800"/>
              <a:buFont typeface="Century Gothic"/>
              <a:buNone/>
            </a:pPr>
            <a:r>
              <a:rPr lang="en-US" sz="1800" b="0" i="0" u="none" strike="noStrike" cap="none">
                <a:solidFill>
                  <a:srgbClr val="000000"/>
                </a:solidFill>
                <a:latin typeface="Century Gothic"/>
                <a:ea typeface="Century Gothic"/>
                <a:cs typeface="Century Gothic"/>
                <a:sym typeface="Century Gothic"/>
              </a:rPr>
              <a:t>The reefs of Curaçao are overfished as a result of high fishing pressure and the uncontrolled use of spear guns, fish traps, and gill-nets. </a:t>
            </a:r>
            <a:endParaRPr/>
          </a:p>
          <a:p>
            <a:pPr marL="0" marR="0" lvl="0" indent="0" algn="l" rtl="0">
              <a:lnSpc>
                <a:spcPct val="120000"/>
              </a:lnSpc>
              <a:spcBef>
                <a:spcPts val="0"/>
              </a:spcBef>
              <a:spcAft>
                <a:spcPts val="0"/>
              </a:spcAft>
              <a:buClr>
                <a:schemeClr val="lt1"/>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a:p>
            <a:pPr marL="0" marR="0" lvl="0" indent="0" algn="l" rtl="0">
              <a:lnSpc>
                <a:spcPct val="120000"/>
              </a:lnSpc>
              <a:spcBef>
                <a:spcPts val="0"/>
              </a:spcBef>
              <a:spcAft>
                <a:spcPts val="0"/>
              </a:spcAft>
              <a:buClr>
                <a:srgbClr val="000000"/>
              </a:buClr>
              <a:buSzPts val="1800"/>
              <a:buFont typeface="Century Gothic"/>
              <a:buNone/>
            </a:pPr>
            <a:r>
              <a:rPr lang="en-US" sz="1800" b="0" i="0" u="none" strike="noStrike" cap="none">
                <a:solidFill>
                  <a:srgbClr val="000000"/>
                </a:solidFill>
                <a:latin typeface="Century Gothic"/>
                <a:ea typeface="Century Gothic"/>
                <a:cs typeface="Century Gothic"/>
                <a:sym typeface="Century Gothic"/>
              </a:rPr>
              <a:t>Annual fish catch in Curacao has declined by 63% between 1905 and 2016.</a:t>
            </a:r>
            <a:endParaRPr/>
          </a:p>
          <a:p>
            <a:pPr marL="0" marR="0" lvl="0" indent="0" algn="l" rtl="0">
              <a:lnSpc>
                <a:spcPct val="120000"/>
              </a:lnSpc>
              <a:spcBef>
                <a:spcPts val="0"/>
              </a:spcBef>
              <a:spcAft>
                <a:spcPts val="0"/>
              </a:spcAft>
              <a:buClr>
                <a:schemeClr val="lt1"/>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a:p>
            <a:pPr marL="0" marR="0" lvl="0" indent="0" algn="l" rtl="0">
              <a:lnSpc>
                <a:spcPct val="120000"/>
              </a:lnSpc>
              <a:spcBef>
                <a:spcPts val="0"/>
              </a:spcBef>
              <a:spcAft>
                <a:spcPts val="0"/>
              </a:spcAft>
              <a:buClr>
                <a:schemeClr val="lt1"/>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a:p>
            <a:pPr marL="0" marR="0" lvl="0" indent="0" algn="l" rtl="0">
              <a:lnSpc>
                <a:spcPct val="120000"/>
              </a:lnSpc>
              <a:spcBef>
                <a:spcPts val="0"/>
              </a:spcBef>
              <a:spcAft>
                <a:spcPts val="0"/>
              </a:spcAft>
              <a:buClr>
                <a:schemeClr val="lt1"/>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sp>
        <p:nvSpPr>
          <p:cNvPr id="946" name="Google Shape;946;p15"/>
          <p:cNvSpPr/>
          <p:nvPr/>
        </p:nvSpPr>
        <p:spPr>
          <a:xfrm>
            <a:off x="7069137" y="1773238"/>
            <a:ext cx="4572001" cy="4572001"/>
          </a:xfrm>
          <a:prstGeom prst="ellipse">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rgbClr val="FFFFFF"/>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16"/>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rgbClr val="25233F"/>
              </a:buClr>
              <a:buSzPts val="1000"/>
              <a:buFont typeface="Century Gothic"/>
              <a:buNone/>
            </a:pPr>
            <a:r>
              <a:rPr lang="en-US" dirty="0"/>
              <a:t>Human activity and the coral ecosystem</a:t>
            </a:r>
            <a:endParaRPr dirty="0"/>
          </a:p>
        </p:txBody>
      </p:sp>
      <p:sp>
        <p:nvSpPr>
          <p:cNvPr id="952" name="Google Shape;952;p16"/>
          <p:cNvSpPr txBox="1">
            <a:spLocks noGrp="1"/>
          </p:cNvSpPr>
          <p:nvPr>
            <p:ph type="body" idx="1"/>
          </p:nvPr>
        </p:nvSpPr>
        <p:spPr>
          <a:xfrm>
            <a:off x="550863" y="1580226"/>
            <a:ext cx="3960812" cy="414082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3200"/>
              <a:buFont typeface="Arial"/>
              <a:buNone/>
            </a:pPr>
            <a:r>
              <a:rPr lang="en-US" sz="3200" b="1">
                <a:solidFill>
                  <a:schemeClr val="accent1"/>
                </a:solidFill>
              </a:rPr>
              <a:t>The effects of overfishing on coral reefs</a:t>
            </a:r>
            <a:endParaRPr/>
          </a:p>
        </p:txBody>
      </p:sp>
      <p:sp>
        <p:nvSpPr>
          <p:cNvPr id="953" name="Google Shape;953;p16"/>
          <p:cNvSpPr txBox="1">
            <a:spLocks noGrp="1"/>
          </p:cNvSpPr>
          <p:nvPr>
            <p:ph type="body" idx="3"/>
          </p:nvPr>
        </p:nvSpPr>
        <p:spPr>
          <a:xfrm>
            <a:off x="550863" y="1019668"/>
            <a:ext cx="3960812" cy="130948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200"/>
              <a:buFont typeface="Arial"/>
              <a:buNone/>
            </a:pPr>
            <a:r>
              <a:rPr lang="en-US"/>
              <a:t>Further reading</a:t>
            </a:r>
            <a:endParaRPr/>
          </a:p>
        </p:txBody>
      </p:sp>
      <p:pic>
        <p:nvPicPr>
          <p:cNvPr id="954" name="Google Shape;954;p16"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71996" y="334080"/>
            <a:ext cx="1403690" cy="465312"/>
          </a:xfrm>
          <a:prstGeom prst="rect">
            <a:avLst/>
          </a:prstGeom>
          <a:noFill/>
          <a:ln>
            <a:noFill/>
          </a:ln>
        </p:spPr>
      </p:pic>
      <p:sp>
        <p:nvSpPr>
          <p:cNvPr id="955" name="Google Shape;955;p16"/>
          <p:cNvSpPr/>
          <p:nvPr/>
        </p:nvSpPr>
        <p:spPr>
          <a:xfrm>
            <a:off x="4656168" y="5965330"/>
            <a:ext cx="2659032" cy="276997"/>
          </a:xfrm>
          <a:prstGeom prst="roundRect">
            <a:avLst>
              <a:gd name="adj" fmla="val 50000"/>
            </a:avLst>
          </a:prstGeom>
          <a:solidFill>
            <a:srgbClr val="55B39F"/>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rgbClr val="FFFFFF"/>
              </a:solidFill>
              <a:latin typeface="Helvetica Neue"/>
              <a:ea typeface="Helvetica Neue"/>
              <a:cs typeface="Helvetica Neue"/>
              <a:sym typeface="Helvetica Neue"/>
            </a:endParaRPr>
          </a:p>
        </p:txBody>
      </p:sp>
      <p:sp>
        <p:nvSpPr>
          <p:cNvPr id="956" name="Google Shape;956;p16">
            <a:hlinkClick r:id="rId4"/>
          </p:cNvPr>
          <p:cNvSpPr txBox="1"/>
          <p:nvPr/>
        </p:nvSpPr>
        <p:spPr>
          <a:xfrm>
            <a:off x="4656168" y="5962828"/>
            <a:ext cx="2659032" cy="27699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chemeClr val="dk1"/>
              </a:buClr>
              <a:buSzPts val="1200"/>
              <a:buFont typeface="Century Gothic"/>
              <a:buNone/>
            </a:pPr>
            <a:r>
              <a:rPr lang="en-US" sz="1200" b="1" i="0" u="none" strike="noStrike" cap="none">
                <a:solidFill>
                  <a:schemeClr val="dk1"/>
                </a:solidFill>
                <a:latin typeface="Century Gothic"/>
                <a:ea typeface="Century Gothic"/>
                <a:cs typeface="Century Gothic"/>
                <a:sym typeface="Century Gothic"/>
              </a:rPr>
              <a:t>VIEW SUBJECT UPDATE</a:t>
            </a:r>
            <a:endParaRPr/>
          </a:p>
        </p:txBody>
      </p:sp>
      <p:pic>
        <p:nvPicPr>
          <p:cNvPr id="957" name="Google Shape;957;p16" descr="A picture containing outdoor, water, sitting, bird&#10;&#10;Description automatically generated">
            <a:hlinkClick r:id="rId4"/>
          </p:cNvPr>
          <p:cNvPicPr preferRelativeResize="0">
            <a:picLocks noGrp="1"/>
          </p:cNvPicPr>
          <p:nvPr>
            <p:ph type="pic" idx="2"/>
          </p:nvPr>
        </p:nvPicPr>
        <p:blipFill rotWithShape="1">
          <a:blip r:embed="rId5" cstate="email">
            <a:alphaModFix/>
            <a:extLst>
              <a:ext uri="{28A0092B-C50C-407E-A947-70E740481C1C}">
                <a14:useLocalDpi xmlns:a14="http://schemas.microsoft.com/office/drawing/2010/main"/>
              </a:ext>
            </a:extLst>
          </a:blip>
          <a:srcRect/>
          <a:stretch/>
        </p:blipFill>
        <p:spPr>
          <a:xfrm>
            <a:off x="4655840" y="1027958"/>
            <a:ext cx="7140873" cy="4693094"/>
          </a:xfrm>
          <a:prstGeom prst="rect">
            <a:avLst/>
          </a:prstGeom>
          <a:solidFill>
            <a:schemeClr val="lt1"/>
          </a:solid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p17"/>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rgbClr val="25233F"/>
              </a:buClr>
              <a:buSzPts val="1000"/>
              <a:buFont typeface="Century Gothic"/>
              <a:buNone/>
            </a:pPr>
            <a:r>
              <a:rPr lang="en-US"/>
              <a:t>Human activity and the coral ecosystem</a:t>
            </a:r>
            <a:endParaRPr/>
          </a:p>
        </p:txBody>
      </p:sp>
      <p:sp>
        <p:nvSpPr>
          <p:cNvPr id="963" name="Google Shape;963;p17"/>
          <p:cNvSpPr txBox="1">
            <a:spLocks noGrp="1"/>
          </p:cNvSpPr>
          <p:nvPr>
            <p:ph type="body" idx="3"/>
          </p:nvPr>
        </p:nvSpPr>
        <p:spPr>
          <a:xfrm>
            <a:off x="550863" y="1019669"/>
            <a:ext cx="11090275" cy="60910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200"/>
              <a:buFont typeface="Arial"/>
              <a:buNone/>
            </a:pPr>
            <a:r>
              <a:rPr lang="en-US"/>
              <a:t>Curacao and coastal development</a:t>
            </a:r>
            <a:endParaRPr/>
          </a:p>
        </p:txBody>
      </p:sp>
      <p:pic>
        <p:nvPicPr>
          <p:cNvPr id="964" name="Google Shape;964;p17"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71996" y="334080"/>
            <a:ext cx="1403690" cy="465312"/>
          </a:xfrm>
          <a:prstGeom prst="rect">
            <a:avLst/>
          </a:prstGeom>
          <a:noFill/>
          <a:ln>
            <a:noFill/>
          </a:ln>
        </p:spPr>
      </p:pic>
      <p:sp>
        <p:nvSpPr>
          <p:cNvPr id="965" name="Google Shape;965;p17"/>
          <p:cNvSpPr txBox="1">
            <a:spLocks noGrp="1"/>
          </p:cNvSpPr>
          <p:nvPr>
            <p:ph type="body" idx="1"/>
          </p:nvPr>
        </p:nvSpPr>
        <p:spPr>
          <a:xfrm>
            <a:off x="550863" y="1773239"/>
            <a:ext cx="6326187" cy="4572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lt1"/>
              </a:buClr>
              <a:buSzPts val="1800"/>
              <a:buNone/>
            </a:pPr>
            <a:endParaRPr sz="1800" b="0" i="0" u="none" strike="noStrike">
              <a:solidFill>
                <a:srgbClr val="000000"/>
              </a:solidFill>
              <a:latin typeface="Century Gothic"/>
              <a:ea typeface="Century Gothic"/>
              <a:cs typeface="Century Gothic"/>
              <a:sym typeface="Century Gothic"/>
            </a:endParaRPr>
          </a:p>
          <a:p>
            <a:pPr marL="0" lvl="0" indent="0" algn="l" rtl="0">
              <a:lnSpc>
                <a:spcPct val="120000"/>
              </a:lnSpc>
              <a:spcBef>
                <a:spcPts val="0"/>
              </a:spcBef>
              <a:spcAft>
                <a:spcPts val="0"/>
              </a:spcAft>
              <a:buClr>
                <a:schemeClr val="lt1"/>
              </a:buClr>
              <a:buSzPts val="1800"/>
              <a:buNone/>
            </a:pPr>
            <a:endParaRPr sz="1800" b="0" i="0" u="none" strike="noStrike">
              <a:solidFill>
                <a:srgbClr val="000000"/>
              </a:solidFill>
              <a:latin typeface="Century Gothic"/>
              <a:ea typeface="Century Gothic"/>
              <a:cs typeface="Century Gothic"/>
              <a:sym typeface="Century Gothic"/>
            </a:endParaRPr>
          </a:p>
        </p:txBody>
      </p:sp>
      <p:sp>
        <p:nvSpPr>
          <p:cNvPr id="966" name="Google Shape;966;p17"/>
          <p:cNvSpPr txBox="1"/>
          <p:nvPr/>
        </p:nvSpPr>
        <p:spPr>
          <a:xfrm>
            <a:off x="703263" y="1925639"/>
            <a:ext cx="6326187" cy="45720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800"/>
              <a:buFont typeface="Century Gothic"/>
              <a:buNone/>
            </a:pPr>
            <a:r>
              <a:rPr lang="en-US" sz="1800" b="0" i="0" u="none" strike="noStrike" cap="none">
                <a:solidFill>
                  <a:srgbClr val="000000"/>
                </a:solidFill>
                <a:latin typeface="Century Gothic"/>
                <a:ea typeface="Century Gothic"/>
                <a:cs typeface="Century Gothic"/>
                <a:sym typeface="Century Gothic"/>
              </a:rPr>
              <a:t>Coastal development activities, such as sewage discharge and artificial beach construction, are likely to have caused the decline of the shallow reefs.</a:t>
            </a:r>
            <a:endParaRPr/>
          </a:p>
          <a:p>
            <a:pPr marL="0" marR="0" lvl="0" indent="0" algn="l" rtl="0">
              <a:lnSpc>
                <a:spcPct val="120000"/>
              </a:lnSpc>
              <a:spcBef>
                <a:spcPts val="0"/>
              </a:spcBef>
              <a:spcAft>
                <a:spcPts val="0"/>
              </a:spcAft>
              <a:buClr>
                <a:schemeClr val="lt1"/>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a:p>
            <a:pPr marL="0" marR="0" lvl="0" indent="0" algn="l" rtl="0">
              <a:lnSpc>
                <a:spcPct val="120000"/>
              </a:lnSpc>
              <a:spcBef>
                <a:spcPts val="0"/>
              </a:spcBef>
              <a:spcAft>
                <a:spcPts val="0"/>
              </a:spcAft>
              <a:buClr>
                <a:srgbClr val="000000"/>
              </a:buClr>
              <a:buSzPts val="1800"/>
              <a:buFont typeface="Century Gothic"/>
              <a:buNone/>
            </a:pPr>
            <a:r>
              <a:rPr lang="en-US" sz="1800" b="0" i="0" u="none" strike="noStrike" cap="none">
                <a:solidFill>
                  <a:srgbClr val="000000"/>
                </a:solidFill>
                <a:latin typeface="Century Gothic"/>
                <a:ea typeface="Century Gothic"/>
                <a:cs typeface="Century Gothic"/>
                <a:sym typeface="Century Gothic"/>
              </a:rPr>
              <a:t>Sewage can increase the amount of algae on the reef flat and this can overgrow the coral.</a:t>
            </a:r>
            <a:endParaRPr/>
          </a:p>
        </p:txBody>
      </p:sp>
      <p:sp>
        <p:nvSpPr>
          <p:cNvPr id="967" name="Google Shape;967;p17"/>
          <p:cNvSpPr/>
          <p:nvPr/>
        </p:nvSpPr>
        <p:spPr>
          <a:xfrm>
            <a:off x="7069137" y="1773238"/>
            <a:ext cx="4572001" cy="4572001"/>
          </a:xfrm>
          <a:prstGeom prst="ellipse">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rgbClr val="FFFFFF"/>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18"/>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rgbClr val="25233F"/>
              </a:buClr>
              <a:buSzPts val="1000"/>
              <a:buFont typeface="Century Gothic"/>
              <a:buNone/>
            </a:pPr>
            <a:r>
              <a:rPr lang="en-US" dirty="0"/>
              <a:t>Human activity and the coral ecosystem</a:t>
            </a:r>
            <a:endParaRPr dirty="0"/>
          </a:p>
        </p:txBody>
      </p:sp>
      <p:sp>
        <p:nvSpPr>
          <p:cNvPr id="973" name="Google Shape;973;p18"/>
          <p:cNvSpPr txBox="1">
            <a:spLocks noGrp="1"/>
          </p:cNvSpPr>
          <p:nvPr>
            <p:ph type="body" idx="1"/>
          </p:nvPr>
        </p:nvSpPr>
        <p:spPr>
          <a:xfrm>
            <a:off x="550863" y="1580226"/>
            <a:ext cx="3960812" cy="414082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3200"/>
              <a:buFont typeface="Arial"/>
              <a:buNone/>
            </a:pPr>
            <a:r>
              <a:rPr lang="en-US" sz="3200" b="1">
                <a:solidFill>
                  <a:schemeClr val="accent1"/>
                </a:solidFill>
              </a:rPr>
              <a:t>How does water quality affect the coral reefs?</a:t>
            </a:r>
            <a:endParaRPr/>
          </a:p>
        </p:txBody>
      </p:sp>
      <p:sp>
        <p:nvSpPr>
          <p:cNvPr id="974" name="Google Shape;974;p18"/>
          <p:cNvSpPr txBox="1">
            <a:spLocks noGrp="1"/>
          </p:cNvSpPr>
          <p:nvPr>
            <p:ph type="body" idx="3"/>
          </p:nvPr>
        </p:nvSpPr>
        <p:spPr>
          <a:xfrm>
            <a:off x="550863" y="1019668"/>
            <a:ext cx="3960812" cy="130948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200"/>
              <a:buFont typeface="Arial"/>
              <a:buNone/>
            </a:pPr>
            <a:r>
              <a:rPr lang="en-US"/>
              <a:t>Further reading</a:t>
            </a:r>
            <a:endParaRPr/>
          </a:p>
        </p:txBody>
      </p:sp>
      <p:pic>
        <p:nvPicPr>
          <p:cNvPr id="975" name="Google Shape;975;p18"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71996" y="334080"/>
            <a:ext cx="1403690" cy="465312"/>
          </a:xfrm>
          <a:prstGeom prst="rect">
            <a:avLst/>
          </a:prstGeom>
          <a:noFill/>
          <a:ln>
            <a:noFill/>
          </a:ln>
        </p:spPr>
      </p:pic>
      <p:sp>
        <p:nvSpPr>
          <p:cNvPr id="976" name="Google Shape;976;p18"/>
          <p:cNvSpPr/>
          <p:nvPr/>
        </p:nvSpPr>
        <p:spPr>
          <a:xfrm>
            <a:off x="4656168" y="5965330"/>
            <a:ext cx="2659032" cy="276997"/>
          </a:xfrm>
          <a:prstGeom prst="roundRect">
            <a:avLst>
              <a:gd name="adj" fmla="val 50000"/>
            </a:avLst>
          </a:prstGeom>
          <a:solidFill>
            <a:srgbClr val="55B39F"/>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rgbClr val="FFFFFF"/>
              </a:solidFill>
              <a:latin typeface="Helvetica Neue"/>
              <a:ea typeface="Helvetica Neue"/>
              <a:cs typeface="Helvetica Neue"/>
              <a:sym typeface="Helvetica Neue"/>
            </a:endParaRPr>
          </a:p>
        </p:txBody>
      </p:sp>
      <p:sp>
        <p:nvSpPr>
          <p:cNvPr id="977" name="Google Shape;977;p18">
            <a:hlinkClick r:id="rId4"/>
          </p:cNvPr>
          <p:cNvSpPr txBox="1"/>
          <p:nvPr/>
        </p:nvSpPr>
        <p:spPr>
          <a:xfrm>
            <a:off x="4656168" y="5962828"/>
            <a:ext cx="2659032" cy="27699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chemeClr val="dk1"/>
              </a:buClr>
              <a:buSzPts val="1200"/>
              <a:buFont typeface="Century Gothic"/>
              <a:buNone/>
            </a:pPr>
            <a:r>
              <a:rPr lang="en-US" sz="1200" b="1" i="0" u="none" strike="noStrike" cap="none">
                <a:solidFill>
                  <a:schemeClr val="dk1"/>
                </a:solidFill>
                <a:latin typeface="Century Gothic"/>
                <a:ea typeface="Century Gothic"/>
                <a:cs typeface="Century Gothic"/>
                <a:sym typeface="Century Gothic"/>
              </a:rPr>
              <a:t>VIEW SUBJECT UPDATE</a:t>
            </a:r>
            <a:endParaRPr/>
          </a:p>
        </p:txBody>
      </p:sp>
      <p:pic>
        <p:nvPicPr>
          <p:cNvPr id="978" name="Google Shape;978;p18" descr="A picture containing cake, sitting, green, table&#10;&#10;Description automatically generated">
            <a:hlinkClick r:id="rId4"/>
          </p:cNvPr>
          <p:cNvPicPr preferRelativeResize="0">
            <a:picLocks noGrp="1"/>
          </p:cNvPicPr>
          <p:nvPr>
            <p:ph type="pic" idx="2"/>
          </p:nvPr>
        </p:nvPicPr>
        <p:blipFill rotWithShape="1">
          <a:blip r:embed="rId5" cstate="email">
            <a:alphaModFix/>
            <a:extLst>
              <a:ext uri="{28A0092B-C50C-407E-A947-70E740481C1C}">
                <a14:useLocalDpi xmlns:a14="http://schemas.microsoft.com/office/drawing/2010/main"/>
              </a:ext>
            </a:extLst>
          </a:blip>
          <a:srcRect/>
          <a:stretch/>
        </p:blipFill>
        <p:spPr>
          <a:xfrm>
            <a:off x="4655840" y="1027958"/>
            <a:ext cx="7140873" cy="4693094"/>
          </a:xfrm>
          <a:prstGeom prst="rect">
            <a:avLst/>
          </a:prstGeom>
          <a:solidFill>
            <a:schemeClr val="lt1"/>
          </a:solid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Google Shape;983;p19"/>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rgbClr val="25233F"/>
              </a:buClr>
              <a:buSzPts val="1000"/>
              <a:buFont typeface="Century Gothic"/>
              <a:buNone/>
            </a:pPr>
            <a:r>
              <a:rPr lang="en-US"/>
              <a:t>Human activity and the coral ecosystem</a:t>
            </a:r>
            <a:endParaRPr/>
          </a:p>
        </p:txBody>
      </p:sp>
      <p:sp>
        <p:nvSpPr>
          <p:cNvPr id="984" name="Google Shape;984;p19"/>
          <p:cNvSpPr txBox="1">
            <a:spLocks noGrp="1"/>
          </p:cNvSpPr>
          <p:nvPr>
            <p:ph type="body" idx="3"/>
          </p:nvPr>
        </p:nvSpPr>
        <p:spPr>
          <a:xfrm>
            <a:off x="550863" y="1019669"/>
            <a:ext cx="11090275" cy="60910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200"/>
              <a:buFont typeface="Arial"/>
              <a:buNone/>
            </a:pPr>
            <a:r>
              <a:rPr lang="en-US"/>
              <a:t>Curacao and coral bleaching</a:t>
            </a:r>
            <a:endParaRPr/>
          </a:p>
        </p:txBody>
      </p:sp>
      <p:pic>
        <p:nvPicPr>
          <p:cNvPr id="985" name="Google Shape;985;p19"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71996" y="334080"/>
            <a:ext cx="1403690" cy="465312"/>
          </a:xfrm>
          <a:prstGeom prst="rect">
            <a:avLst/>
          </a:prstGeom>
          <a:noFill/>
          <a:ln>
            <a:noFill/>
          </a:ln>
        </p:spPr>
      </p:pic>
      <p:sp>
        <p:nvSpPr>
          <p:cNvPr id="986" name="Google Shape;986;p19"/>
          <p:cNvSpPr txBox="1">
            <a:spLocks noGrp="1"/>
          </p:cNvSpPr>
          <p:nvPr>
            <p:ph type="body" idx="1"/>
          </p:nvPr>
        </p:nvSpPr>
        <p:spPr>
          <a:xfrm>
            <a:off x="550863" y="1773239"/>
            <a:ext cx="6326187" cy="4572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lt1"/>
              </a:buClr>
              <a:buSzPts val="1800"/>
              <a:buNone/>
            </a:pPr>
            <a:endParaRPr sz="1800" b="0" i="0" u="none" strike="noStrike">
              <a:solidFill>
                <a:srgbClr val="000000"/>
              </a:solidFill>
              <a:latin typeface="Century Gothic"/>
              <a:ea typeface="Century Gothic"/>
              <a:cs typeface="Century Gothic"/>
              <a:sym typeface="Century Gothic"/>
            </a:endParaRPr>
          </a:p>
          <a:p>
            <a:pPr marL="0" lvl="0" indent="0" algn="l" rtl="0">
              <a:lnSpc>
                <a:spcPct val="120000"/>
              </a:lnSpc>
              <a:spcBef>
                <a:spcPts val="0"/>
              </a:spcBef>
              <a:spcAft>
                <a:spcPts val="0"/>
              </a:spcAft>
              <a:buClr>
                <a:schemeClr val="lt1"/>
              </a:buClr>
              <a:buSzPts val="1800"/>
              <a:buNone/>
            </a:pPr>
            <a:endParaRPr sz="1800" b="0" i="0" u="none" strike="noStrike">
              <a:solidFill>
                <a:srgbClr val="000000"/>
              </a:solidFill>
              <a:latin typeface="Century Gothic"/>
              <a:ea typeface="Century Gothic"/>
              <a:cs typeface="Century Gothic"/>
              <a:sym typeface="Century Gothic"/>
            </a:endParaRPr>
          </a:p>
        </p:txBody>
      </p:sp>
      <p:sp>
        <p:nvSpPr>
          <p:cNvPr id="987" name="Google Shape;987;p19"/>
          <p:cNvSpPr txBox="1"/>
          <p:nvPr/>
        </p:nvSpPr>
        <p:spPr>
          <a:xfrm>
            <a:off x="550863" y="1925639"/>
            <a:ext cx="11090275" cy="45720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800"/>
              <a:buFont typeface="Century Gothic"/>
              <a:buNone/>
            </a:pPr>
            <a:r>
              <a:rPr lang="en-US" sz="1800" b="0" i="0" u="none" strike="noStrike" cap="none">
                <a:solidFill>
                  <a:srgbClr val="000000"/>
                </a:solidFill>
                <a:latin typeface="Century Gothic"/>
                <a:ea typeface="Century Gothic"/>
                <a:cs typeface="Century Gothic"/>
                <a:sym typeface="Century Gothic"/>
              </a:rPr>
              <a:t>Massive coral bleaching has been documented for Curaçao reefs: in 1987, 1990, 1995 and 1998.</a:t>
            </a:r>
            <a:endParaRPr/>
          </a:p>
        </p:txBody>
      </p:sp>
      <p:pic>
        <p:nvPicPr>
          <p:cNvPr id="988" name="Google Shape;988;p19" descr="A picture containing wheel, holding&#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706539" y="2748859"/>
            <a:ext cx="7254198" cy="36725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2"/>
          <p:cNvSpPr txBox="1">
            <a:spLocks noGrp="1"/>
          </p:cNvSpPr>
          <p:nvPr>
            <p:ph type="body" idx="1"/>
          </p:nvPr>
        </p:nvSpPr>
        <p:spPr>
          <a:xfrm>
            <a:off x="550863" y="1773239"/>
            <a:ext cx="8424971" cy="4572000"/>
          </a:xfrm>
          <a:prstGeom prst="rect">
            <a:avLst/>
          </a:prstGeom>
          <a:noFill/>
          <a:ln>
            <a:noFill/>
          </a:ln>
        </p:spPr>
        <p:txBody>
          <a:bodyPr spcFirstLastPara="1" wrap="square" lIns="91425" tIns="45700" rIns="91425" bIns="45700" anchor="t" anchorCtr="0">
            <a:noAutofit/>
          </a:bodyPr>
          <a:lstStyle/>
          <a:p>
            <a:pPr marL="342891" lvl="0" indent="-342891" algn="l" rtl="0">
              <a:lnSpc>
                <a:spcPct val="120000"/>
              </a:lnSpc>
              <a:spcBef>
                <a:spcPts val="0"/>
              </a:spcBef>
              <a:spcAft>
                <a:spcPts val="0"/>
              </a:spcAft>
              <a:buClr>
                <a:srgbClr val="000000"/>
              </a:buClr>
              <a:buSzPts val="1800"/>
              <a:buFont typeface="Arial"/>
              <a:buChar char="•"/>
            </a:pPr>
            <a:r>
              <a:rPr lang="en-US" sz="1800" b="0" i="0" u="none" strike="noStrike">
                <a:solidFill>
                  <a:srgbClr val="000000"/>
                </a:solidFill>
                <a:latin typeface="Century Gothic"/>
                <a:ea typeface="Century Gothic"/>
                <a:cs typeface="Century Gothic"/>
                <a:sym typeface="Century Gothic"/>
              </a:rPr>
              <a:t>The value of coral reef ecosystems to humans and the planet</a:t>
            </a:r>
            <a:endParaRPr/>
          </a:p>
          <a:p>
            <a:pPr marL="342891" lvl="0" indent="-342891" algn="l" rtl="0">
              <a:lnSpc>
                <a:spcPct val="120000"/>
              </a:lnSpc>
              <a:spcBef>
                <a:spcPts val="0"/>
              </a:spcBef>
              <a:spcAft>
                <a:spcPts val="0"/>
              </a:spcAft>
              <a:buClr>
                <a:srgbClr val="000000"/>
              </a:buClr>
              <a:buSzPts val="1800"/>
              <a:buFont typeface="Arial"/>
              <a:buChar char="•"/>
            </a:pPr>
            <a:r>
              <a:rPr lang="en-US" sz="1800" b="0" i="0" u="none" strike="noStrike">
                <a:solidFill>
                  <a:srgbClr val="000000"/>
                </a:solidFill>
                <a:latin typeface="Century Gothic"/>
                <a:ea typeface="Century Gothic"/>
                <a:cs typeface="Century Gothic"/>
                <a:sym typeface="Century Gothic"/>
              </a:rPr>
              <a:t>Human induced threats and their impacts to the coral reef ecosystem to include: climate change, major drainage basin schemes, onshore developments, desalinisation, pollution, tourism, fishing</a:t>
            </a:r>
            <a:endParaRPr/>
          </a:p>
        </p:txBody>
      </p:sp>
      <p:sp>
        <p:nvSpPr>
          <p:cNvPr id="773" name="Google Shape;773;p2"/>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rgbClr val="25233F"/>
              </a:buClr>
              <a:buSzPts val="1000"/>
              <a:buFont typeface="Century Gothic"/>
              <a:buNone/>
            </a:pPr>
            <a:r>
              <a:rPr lang="en-US" dirty="0"/>
              <a:t>Human activity and the coral ecosystem</a:t>
            </a:r>
            <a:endParaRPr dirty="0"/>
          </a:p>
        </p:txBody>
      </p:sp>
      <p:sp>
        <p:nvSpPr>
          <p:cNvPr id="774" name="Google Shape;774;p2"/>
          <p:cNvSpPr txBox="1">
            <a:spLocks noGrp="1"/>
          </p:cNvSpPr>
          <p:nvPr>
            <p:ph type="body" idx="3"/>
          </p:nvPr>
        </p:nvSpPr>
        <p:spPr>
          <a:xfrm>
            <a:off x="550863" y="1019669"/>
            <a:ext cx="11090275" cy="60910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200"/>
              <a:buFont typeface="Arial"/>
              <a:buNone/>
            </a:pPr>
            <a:r>
              <a:rPr lang="en-US"/>
              <a:t>Learning outcomes</a:t>
            </a:r>
            <a:endParaRPr/>
          </a:p>
        </p:txBody>
      </p:sp>
      <p:pic>
        <p:nvPicPr>
          <p:cNvPr id="775" name="Google Shape;775;p2"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71996" y="334080"/>
            <a:ext cx="1403690" cy="46531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20"/>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rgbClr val="25233F"/>
              </a:buClr>
              <a:buSzPts val="1000"/>
              <a:buFont typeface="Century Gothic"/>
              <a:buNone/>
            </a:pPr>
            <a:r>
              <a:rPr lang="en-US" dirty="0"/>
              <a:t>Human activity and the coral ecosystem</a:t>
            </a:r>
            <a:endParaRPr dirty="0"/>
          </a:p>
        </p:txBody>
      </p:sp>
      <p:sp>
        <p:nvSpPr>
          <p:cNvPr id="994" name="Google Shape;994;p20"/>
          <p:cNvSpPr txBox="1">
            <a:spLocks noGrp="1"/>
          </p:cNvSpPr>
          <p:nvPr>
            <p:ph type="body" idx="1"/>
          </p:nvPr>
        </p:nvSpPr>
        <p:spPr>
          <a:xfrm>
            <a:off x="550863" y="1580226"/>
            <a:ext cx="3960812" cy="414082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3200"/>
              <a:buFont typeface="Arial"/>
              <a:buNone/>
            </a:pPr>
            <a:r>
              <a:rPr lang="en-US" sz="3200" b="1">
                <a:solidFill>
                  <a:schemeClr val="accent1"/>
                </a:solidFill>
              </a:rPr>
              <a:t>Will coral reefs survive this century?</a:t>
            </a:r>
            <a:endParaRPr/>
          </a:p>
        </p:txBody>
      </p:sp>
      <p:sp>
        <p:nvSpPr>
          <p:cNvPr id="995" name="Google Shape;995;p20"/>
          <p:cNvSpPr txBox="1">
            <a:spLocks noGrp="1"/>
          </p:cNvSpPr>
          <p:nvPr>
            <p:ph type="body" idx="3"/>
          </p:nvPr>
        </p:nvSpPr>
        <p:spPr>
          <a:xfrm>
            <a:off x="550863" y="1019668"/>
            <a:ext cx="3960812" cy="130948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200"/>
              <a:buFont typeface="Arial"/>
              <a:buNone/>
            </a:pPr>
            <a:r>
              <a:rPr lang="en-US"/>
              <a:t>Further reading</a:t>
            </a:r>
            <a:endParaRPr/>
          </a:p>
        </p:txBody>
      </p:sp>
      <p:pic>
        <p:nvPicPr>
          <p:cNvPr id="996" name="Google Shape;996;p20"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71996" y="334080"/>
            <a:ext cx="1403690" cy="465312"/>
          </a:xfrm>
          <a:prstGeom prst="rect">
            <a:avLst/>
          </a:prstGeom>
          <a:noFill/>
          <a:ln>
            <a:noFill/>
          </a:ln>
        </p:spPr>
      </p:pic>
      <p:sp>
        <p:nvSpPr>
          <p:cNvPr id="997" name="Google Shape;997;p20"/>
          <p:cNvSpPr/>
          <p:nvPr/>
        </p:nvSpPr>
        <p:spPr>
          <a:xfrm>
            <a:off x="4656168" y="5965330"/>
            <a:ext cx="2659032" cy="276997"/>
          </a:xfrm>
          <a:prstGeom prst="roundRect">
            <a:avLst>
              <a:gd name="adj" fmla="val 50000"/>
            </a:avLst>
          </a:prstGeom>
          <a:solidFill>
            <a:srgbClr val="55B39F"/>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rgbClr val="FFFFFF"/>
              </a:solidFill>
              <a:latin typeface="Helvetica Neue"/>
              <a:ea typeface="Helvetica Neue"/>
              <a:cs typeface="Helvetica Neue"/>
              <a:sym typeface="Helvetica Neue"/>
            </a:endParaRPr>
          </a:p>
        </p:txBody>
      </p:sp>
      <p:sp>
        <p:nvSpPr>
          <p:cNvPr id="998" name="Google Shape;998;p20">
            <a:hlinkClick r:id="rId4"/>
          </p:cNvPr>
          <p:cNvSpPr txBox="1"/>
          <p:nvPr/>
        </p:nvSpPr>
        <p:spPr>
          <a:xfrm>
            <a:off x="4656168" y="5962828"/>
            <a:ext cx="2659032" cy="27699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chemeClr val="dk1"/>
              </a:buClr>
              <a:buSzPts val="1200"/>
              <a:buFont typeface="Century Gothic"/>
              <a:buNone/>
            </a:pPr>
            <a:r>
              <a:rPr lang="en-US" sz="1200" b="1" i="0" u="none" strike="noStrike" cap="none">
                <a:solidFill>
                  <a:schemeClr val="dk1"/>
                </a:solidFill>
                <a:latin typeface="Century Gothic"/>
                <a:ea typeface="Century Gothic"/>
                <a:cs typeface="Century Gothic"/>
                <a:sym typeface="Century Gothic"/>
              </a:rPr>
              <a:t>VIEW SUBJECT UPDATE</a:t>
            </a:r>
            <a:endParaRPr/>
          </a:p>
        </p:txBody>
      </p:sp>
      <p:pic>
        <p:nvPicPr>
          <p:cNvPr id="999" name="Google Shape;999;p20" descr="A large body of water&#10;&#10;Description automatically generated">
            <a:hlinkClick r:id="rId4"/>
          </p:cNvPr>
          <p:cNvPicPr preferRelativeResize="0">
            <a:picLocks noGrp="1"/>
          </p:cNvPicPr>
          <p:nvPr>
            <p:ph type="pic" idx="2"/>
          </p:nvPr>
        </p:nvPicPr>
        <p:blipFill rotWithShape="1">
          <a:blip r:embed="rId5" cstate="email">
            <a:alphaModFix/>
            <a:extLst>
              <a:ext uri="{28A0092B-C50C-407E-A947-70E740481C1C}">
                <a14:useLocalDpi xmlns:a14="http://schemas.microsoft.com/office/drawing/2010/main"/>
              </a:ext>
            </a:extLst>
          </a:blip>
          <a:srcRect/>
          <a:stretch/>
        </p:blipFill>
        <p:spPr>
          <a:xfrm>
            <a:off x="4655840" y="1027958"/>
            <a:ext cx="7140873" cy="4693094"/>
          </a:xfrm>
          <a:prstGeom prst="rect">
            <a:avLst/>
          </a:prstGeom>
          <a:solidFill>
            <a:schemeClr val="lt1"/>
          </a:solid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21"/>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rgbClr val="25233F"/>
              </a:buClr>
              <a:buSzPts val="1000"/>
              <a:buFont typeface="Century Gothic"/>
              <a:buNone/>
            </a:pPr>
            <a:r>
              <a:rPr lang="en-US"/>
              <a:t>Human activity and the coral ecosystem</a:t>
            </a:r>
            <a:endParaRPr/>
          </a:p>
        </p:txBody>
      </p:sp>
      <p:sp>
        <p:nvSpPr>
          <p:cNvPr id="1005" name="Google Shape;1005;p21"/>
          <p:cNvSpPr txBox="1">
            <a:spLocks noGrp="1"/>
          </p:cNvSpPr>
          <p:nvPr>
            <p:ph type="body" idx="3"/>
          </p:nvPr>
        </p:nvSpPr>
        <p:spPr>
          <a:xfrm>
            <a:off x="550863" y="1019669"/>
            <a:ext cx="11090275" cy="60910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200"/>
              <a:buFont typeface="Arial"/>
              <a:buNone/>
            </a:pPr>
            <a:r>
              <a:rPr lang="en-US"/>
              <a:t>Curacao and coral disease</a:t>
            </a:r>
            <a:endParaRPr/>
          </a:p>
        </p:txBody>
      </p:sp>
      <p:pic>
        <p:nvPicPr>
          <p:cNvPr id="1006" name="Google Shape;1006;p21"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71996" y="334080"/>
            <a:ext cx="1403690" cy="465312"/>
          </a:xfrm>
          <a:prstGeom prst="rect">
            <a:avLst/>
          </a:prstGeom>
          <a:noFill/>
          <a:ln>
            <a:noFill/>
          </a:ln>
        </p:spPr>
      </p:pic>
      <p:sp>
        <p:nvSpPr>
          <p:cNvPr id="1007" name="Google Shape;1007;p21"/>
          <p:cNvSpPr txBox="1">
            <a:spLocks noGrp="1"/>
          </p:cNvSpPr>
          <p:nvPr>
            <p:ph type="body" idx="1"/>
          </p:nvPr>
        </p:nvSpPr>
        <p:spPr>
          <a:xfrm>
            <a:off x="550863" y="1773239"/>
            <a:ext cx="6326187" cy="4572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lt1"/>
              </a:buClr>
              <a:buSzPts val="1800"/>
              <a:buNone/>
            </a:pPr>
            <a:endParaRPr sz="1800" b="0" i="0" u="none" strike="noStrike">
              <a:solidFill>
                <a:srgbClr val="000000"/>
              </a:solidFill>
              <a:latin typeface="Century Gothic"/>
              <a:ea typeface="Century Gothic"/>
              <a:cs typeface="Century Gothic"/>
              <a:sym typeface="Century Gothic"/>
            </a:endParaRPr>
          </a:p>
          <a:p>
            <a:pPr marL="0" lvl="0" indent="0" algn="l" rtl="0">
              <a:lnSpc>
                <a:spcPct val="120000"/>
              </a:lnSpc>
              <a:spcBef>
                <a:spcPts val="0"/>
              </a:spcBef>
              <a:spcAft>
                <a:spcPts val="0"/>
              </a:spcAft>
              <a:buClr>
                <a:schemeClr val="lt1"/>
              </a:buClr>
              <a:buSzPts val="1800"/>
              <a:buNone/>
            </a:pPr>
            <a:endParaRPr sz="1800" b="0" i="0" u="none" strike="noStrike">
              <a:solidFill>
                <a:srgbClr val="000000"/>
              </a:solidFill>
              <a:latin typeface="Century Gothic"/>
              <a:ea typeface="Century Gothic"/>
              <a:cs typeface="Century Gothic"/>
              <a:sym typeface="Century Gothic"/>
            </a:endParaRPr>
          </a:p>
        </p:txBody>
      </p:sp>
      <p:sp>
        <p:nvSpPr>
          <p:cNvPr id="1008" name="Google Shape;1008;p21"/>
          <p:cNvSpPr txBox="1"/>
          <p:nvPr/>
        </p:nvSpPr>
        <p:spPr>
          <a:xfrm>
            <a:off x="703263" y="1925639"/>
            <a:ext cx="6326187" cy="45720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800"/>
              <a:buFont typeface="Century Gothic"/>
              <a:buNone/>
            </a:pPr>
            <a:r>
              <a:rPr lang="en-US" sz="1800" b="0" i="0" u="none" strike="noStrike" cap="none">
                <a:solidFill>
                  <a:srgbClr val="000000"/>
                </a:solidFill>
                <a:latin typeface="Century Gothic"/>
                <a:ea typeface="Century Gothic"/>
                <a:cs typeface="Century Gothic"/>
                <a:sym typeface="Century Gothic"/>
              </a:rPr>
              <a:t>Disease has affected the coral reef in Curacao during the 1980s and 1990s. There was an outbreak of white band coral disease in 1980.</a:t>
            </a:r>
            <a:endParaRPr/>
          </a:p>
          <a:p>
            <a:pPr marL="0" marR="0" lvl="0" indent="0" algn="l" rtl="0">
              <a:lnSpc>
                <a:spcPct val="120000"/>
              </a:lnSpc>
              <a:spcBef>
                <a:spcPts val="0"/>
              </a:spcBef>
              <a:spcAft>
                <a:spcPts val="0"/>
              </a:spcAft>
              <a:buClr>
                <a:schemeClr val="lt1"/>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a:p>
            <a:pPr marL="0" marR="0" lvl="0" indent="0" algn="l" rtl="0">
              <a:lnSpc>
                <a:spcPct val="120000"/>
              </a:lnSpc>
              <a:spcBef>
                <a:spcPts val="0"/>
              </a:spcBef>
              <a:spcAft>
                <a:spcPts val="0"/>
              </a:spcAft>
              <a:buClr>
                <a:srgbClr val="000000"/>
              </a:buClr>
              <a:buSzPts val="1800"/>
              <a:buFont typeface="Century Gothic"/>
              <a:buNone/>
            </a:pPr>
            <a:r>
              <a:rPr lang="en-US" sz="1800" b="0" i="0" u="none" strike="noStrike" cap="none">
                <a:solidFill>
                  <a:srgbClr val="000000"/>
                </a:solidFill>
                <a:latin typeface="Century Gothic"/>
                <a:ea typeface="Century Gothic"/>
                <a:cs typeface="Century Gothic"/>
                <a:sym typeface="Century Gothic"/>
              </a:rPr>
              <a:t>Scientists are still unsure as to what causes white band and other coral diseases.</a:t>
            </a:r>
            <a:endParaRPr/>
          </a:p>
        </p:txBody>
      </p:sp>
      <p:sp>
        <p:nvSpPr>
          <p:cNvPr id="1009" name="Google Shape;1009;p21"/>
          <p:cNvSpPr/>
          <p:nvPr/>
        </p:nvSpPr>
        <p:spPr>
          <a:xfrm>
            <a:off x="7069137" y="1773238"/>
            <a:ext cx="4572001" cy="4572001"/>
          </a:xfrm>
          <a:prstGeom prst="ellipse">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rgbClr val="FFFFFF"/>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p22"/>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rgbClr val="25233F"/>
              </a:buClr>
              <a:buSzPts val="1000"/>
              <a:buFont typeface="Century Gothic"/>
              <a:buNone/>
            </a:pPr>
            <a:r>
              <a:rPr lang="en-US"/>
              <a:t>Human activity and the coral ecosystem</a:t>
            </a:r>
            <a:endParaRPr/>
          </a:p>
        </p:txBody>
      </p:sp>
      <p:sp>
        <p:nvSpPr>
          <p:cNvPr id="1015" name="Google Shape;1015;p22"/>
          <p:cNvSpPr txBox="1">
            <a:spLocks noGrp="1"/>
          </p:cNvSpPr>
          <p:nvPr>
            <p:ph type="body" idx="3"/>
          </p:nvPr>
        </p:nvSpPr>
        <p:spPr>
          <a:xfrm>
            <a:off x="550863" y="1019669"/>
            <a:ext cx="11090275" cy="60910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200"/>
              <a:buFont typeface="Arial"/>
              <a:buNone/>
            </a:pPr>
            <a:r>
              <a:rPr lang="en-US"/>
              <a:t>Curacao and storm damage</a:t>
            </a:r>
            <a:endParaRPr/>
          </a:p>
        </p:txBody>
      </p:sp>
      <p:pic>
        <p:nvPicPr>
          <p:cNvPr id="1016" name="Google Shape;1016;p22"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71996" y="334080"/>
            <a:ext cx="1403690" cy="465312"/>
          </a:xfrm>
          <a:prstGeom prst="rect">
            <a:avLst/>
          </a:prstGeom>
          <a:noFill/>
          <a:ln>
            <a:noFill/>
          </a:ln>
        </p:spPr>
      </p:pic>
      <p:sp>
        <p:nvSpPr>
          <p:cNvPr id="1017" name="Google Shape;1017;p22"/>
          <p:cNvSpPr txBox="1">
            <a:spLocks noGrp="1"/>
          </p:cNvSpPr>
          <p:nvPr>
            <p:ph type="body" idx="1"/>
          </p:nvPr>
        </p:nvSpPr>
        <p:spPr>
          <a:xfrm>
            <a:off x="550863" y="1773239"/>
            <a:ext cx="6326187" cy="4572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lt1"/>
              </a:buClr>
              <a:buSzPts val="1800"/>
              <a:buNone/>
            </a:pPr>
            <a:endParaRPr sz="1800" b="0" i="0" u="none" strike="noStrike">
              <a:solidFill>
                <a:srgbClr val="000000"/>
              </a:solidFill>
              <a:latin typeface="Century Gothic"/>
              <a:ea typeface="Century Gothic"/>
              <a:cs typeface="Century Gothic"/>
              <a:sym typeface="Century Gothic"/>
            </a:endParaRPr>
          </a:p>
          <a:p>
            <a:pPr marL="0" lvl="0" indent="0" algn="l" rtl="0">
              <a:lnSpc>
                <a:spcPct val="120000"/>
              </a:lnSpc>
              <a:spcBef>
                <a:spcPts val="0"/>
              </a:spcBef>
              <a:spcAft>
                <a:spcPts val="0"/>
              </a:spcAft>
              <a:buClr>
                <a:schemeClr val="lt1"/>
              </a:buClr>
              <a:buSzPts val="1800"/>
              <a:buNone/>
            </a:pPr>
            <a:endParaRPr sz="1800" b="0" i="0" u="none" strike="noStrike">
              <a:solidFill>
                <a:srgbClr val="000000"/>
              </a:solidFill>
              <a:latin typeface="Century Gothic"/>
              <a:ea typeface="Century Gothic"/>
              <a:cs typeface="Century Gothic"/>
              <a:sym typeface="Century Gothic"/>
            </a:endParaRPr>
          </a:p>
        </p:txBody>
      </p:sp>
      <p:sp>
        <p:nvSpPr>
          <p:cNvPr id="1018" name="Google Shape;1018;p22"/>
          <p:cNvSpPr txBox="1"/>
          <p:nvPr/>
        </p:nvSpPr>
        <p:spPr>
          <a:xfrm>
            <a:off x="703263" y="1925639"/>
            <a:ext cx="6326187" cy="45720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800"/>
              <a:buFont typeface="Century Gothic"/>
              <a:buNone/>
            </a:pPr>
            <a:r>
              <a:rPr lang="en-US" sz="1800" b="0" i="0" u="none" strike="noStrike" cap="none">
                <a:solidFill>
                  <a:srgbClr val="000000"/>
                </a:solidFill>
                <a:latin typeface="Century Gothic"/>
                <a:ea typeface="Century Gothic"/>
                <a:cs typeface="Century Gothic"/>
                <a:sym typeface="Century Gothic"/>
              </a:rPr>
              <a:t>Curacao is outside of the most frequent hurricane tracks, and storm damage is rare. However, corals in Curacao were badly affected by Hurricane Lenny in 1999.</a:t>
            </a:r>
            <a:endParaRPr/>
          </a:p>
          <a:p>
            <a:pPr marL="0" marR="0" lvl="0" indent="0" algn="l" rtl="0">
              <a:lnSpc>
                <a:spcPct val="120000"/>
              </a:lnSpc>
              <a:spcBef>
                <a:spcPts val="0"/>
              </a:spcBef>
              <a:spcAft>
                <a:spcPts val="0"/>
              </a:spcAft>
              <a:buClr>
                <a:schemeClr val="lt1"/>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a:p>
            <a:pPr marL="0" marR="0" lvl="0" indent="0" algn="l" rtl="0">
              <a:lnSpc>
                <a:spcPct val="120000"/>
              </a:lnSpc>
              <a:spcBef>
                <a:spcPts val="0"/>
              </a:spcBef>
              <a:spcAft>
                <a:spcPts val="0"/>
              </a:spcAft>
              <a:buClr>
                <a:srgbClr val="000000"/>
              </a:buClr>
              <a:buSzPts val="1800"/>
              <a:buFont typeface="Century Gothic"/>
              <a:buNone/>
            </a:pPr>
            <a:r>
              <a:rPr lang="en-US" sz="1800" b="0" i="0" u="none" strike="noStrike" cap="none">
                <a:solidFill>
                  <a:srgbClr val="000000"/>
                </a:solidFill>
                <a:latin typeface="Century Gothic"/>
                <a:ea typeface="Century Gothic"/>
                <a:cs typeface="Century Gothic"/>
                <a:sym typeface="Century Gothic"/>
              </a:rPr>
              <a:t>Reef damage surveys at 33 sites conducted between November 1999 to April 2000, following the storm, documented occurrences of toppling, fragmentation, tissue damage, bleaching, and smothering due to the storm</a:t>
            </a:r>
            <a:endParaRPr/>
          </a:p>
        </p:txBody>
      </p:sp>
      <p:sp>
        <p:nvSpPr>
          <p:cNvPr id="1019" name="Google Shape;1019;p22"/>
          <p:cNvSpPr/>
          <p:nvPr/>
        </p:nvSpPr>
        <p:spPr>
          <a:xfrm>
            <a:off x="7069137" y="1773238"/>
            <a:ext cx="4572001" cy="4572001"/>
          </a:xfrm>
          <a:prstGeom prst="ellipse">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rgbClr val="FFFFFF"/>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4" name="Google Shape;1024;p23"/>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rgbClr val="25233F"/>
              </a:buClr>
              <a:buSzPts val="1000"/>
              <a:buFont typeface="Century Gothic"/>
              <a:buNone/>
            </a:pPr>
            <a:r>
              <a:rPr lang="en-US"/>
              <a:t>Human activity and the coral ecosystem</a:t>
            </a:r>
            <a:endParaRPr/>
          </a:p>
        </p:txBody>
      </p:sp>
      <p:sp>
        <p:nvSpPr>
          <p:cNvPr id="1025" name="Google Shape;1025;p23"/>
          <p:cNvSpPr txBox="1">
            <a:spLocks noGrp="1"/>
          </p:cNvSpPr>
          <p:nvPr>
            <p:ph type="body" idx="1"/>
          </p:nvPr>
        </p:nvSpPr>
        <p:spPr>
          <a:xfrm>
            <a:off x="550863" y="1019669"/>
            <a:ext cx="11090275" cy="60910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200"/>
              <a:buFont typeface="Arial"/>
              <a:buNone/>
            </a:pPr>
            <a:r>
              <a:rPr lang="en-US"/>
              <a:t>Types of questions we can ask</a:t>
            </a:r>
            <a:endParaRPr/>
          </a:p>
        </p:txBody>
      </p:sp>
      <p:graphicFrame>
        <p:nvGraphicFramePr>
          <p:cNvPr id="1026" name="Google Shape;1026;p23"/>
          <p:cNvGraphicFramePr/>
          <p:nvPr/>
        </p:nvGraphicFramePr>
        <p:xfrm>
          <a:off x="1062978" y="2100121"/>
          <a:ext cx="10066050" cy="4106115"/>
        </p:xfrm>
        <a:graphic>
          <a:graphicData uri="http://schemas.openxmlformats.org/drawingml/2006/table">
            <a:tbl>
              <a:tblPr firstRow="1" bandRow="1">
                <a:gradFill>
                  <a:gsLst>
                    <a:gs pos="0">
                      <a:srgbClr val="ADFAE8"/>
                    </a:gs>
                    <a:gs pos="35000">
                      <a:srgbClr val="C4FBEF"/>
                    </a:gs>
                    <a:gs pos="100000">
                      <a:srgbClr val="E7FFF8"/>
                    </a:gs>
                  </a:gsLst>
                  <a:lin ang="16200000" scaled="0"/>
                </a:gradFill>
                <a:tableStyleId>{749DC1F6-2149-4077-98F0-0FAE232C78A0}</a:tableStyleId>
              </a:tblPr>
              <a:tblGrid>
                <a:gridCol w="5033025">
                  <a:extLst>
                    <a:ext uri="{9D8B030D-6E8A-4147-A177-3AD203B41FA5}">
                      <a16:colId xmlns:a16="http://schemas.microsoft.com/office/drawing/2014/main" val="20000"/>
                    </a:ext>
                  </a:extLst>
                </a:gridCol>
                <a:gridCol w="5033025">
                  <a:extLst>
                    <a:ext uri="{9D8B030D-6E8A-4147-A177-3AD203B41FA5}">
                      <a16:colId xmlns:a16="http://schemas.microsoft.com/office/drawing/2014/main" val="20001"/>
                    </a:ext>
                  </a:extLst>
                </a:gridCol>
              </a:tblGrid>
              <a:tr h="527000">
                <a:tc>
                  <a:txBody>
                    <a:bodyPr/>
                    <a:lstStyle/>
                    <a:p>
                      <a:pPr marL="0" marR="0" lvl="0" indent="0" algn="ctr" rtl="0">
                        <a:lnSpc>
                          <a:spcPct val="100000"/>
                        </a:lnSpc>
                        <a:spcBef>
                          <a:spcPts val="0"/>
                        </a:spcBef>
                        <a:spcAft>
                          <a:spcPts val="0"/>
                        </a:spcAft>
                        <a:buClr>
                          <a:schemeClr val="lt1"/>
                        </a:buClr>
                        <a:buSzPts val="2000"/>
                        <a:buFont typeface="Century Gothic"/>
                        <a:buNone/>
                      </a:pPr>
                      <a:r>
                        <a:rPr lang="en-US" sz="2000" b="0" u="none" strike="noStrike" cap="none">
                          <a:solidFill>
                            <a:schemeClr val="lt1"/>
                          </a:solidFill>
                        </a:rPr>
                        <a:t>Level 1</a:t>
                      </a:r>
                      <a:endParaRPr sz="2000" b="0" u="none" strike="noStrike" cap="none">
                        <a:solidFill>
                          <a:schemeClr val="lt1"/>
                        </a:solidFill>
                      </a:endParaRPr>
                    </a:p>
                  </a:txBody>
                  <a:tcPr marL="91450" marR="91450" marT="45725" marB="45725">
                    <a:lnR w="19050" cap="flat" cmpd="sng">
                      <a:solidFill>
                        <a:schemeClr val="dk1"/>
                      </a:solidFill>
                      <a:prstDash val="solid"/>
                      <a:round/>
                      <a:headEnd type="none" w="sm" len="sm"/>
                      <a:tailEnd type="none" w="sm" len="sm"/>
                    </a:lnR>
                    <a:lnB w="19050" cap="flat" cmpd="sng">
                      <a:solidFill>
                        <a:schemeClr val="dk1"/>
                      </a:solidFill>
                      <a:prstDash val="solid"/>
                      <a:round/>
                      <a:headEnd type="none" w="sm" len="sm"/>
                      <a:tailEnd type="none" w="sm" len="sm"/>
                    </a:lnB>
                    <a:solidFill>
                      <a:srgbClr val="C4E4DE"/>
                    </a:solidFill>
                  </a:tcPr>
                </a:tc>
                <a:tc>
                  <a:txBody>
                    <a:bodyPr/>
                    <a:lstStyle/>
                    <a:p>
                      <a:pPr marL="0" marR="0" lvl="0" indent="0" algn="ctr" rtl="0">
                        <a:lnSpc>
                          <a:spcPct val="100000"/>
                        </a:lnSpc>
                        <a:spcBef>
                          <a:spcPts val="0"/>
                        </a:spcBef>
                        <a:spcAft>
                          <a:spcPts val="0"/>
                        </a:spcAft>
                        <a:buClr>
                          <a:schemeClr val="lt1"/>
                        </a:buClr>
                        <a:buSzPts val="2000"/>
                        <a:buFont typeface="Century Gothic"/>
                        <a:buNone/>
                      </a:pPr>
                      <a:r>
                        <a:rPr lang="en-US" sz="2000" b="0" u="none" strike="noStrike" cap="none">
                          <a:solidFill>
                            <a:schemeClr val="lt1"/>
                          </a:solidFill>
                        </a:rPr>
                        <a:t>Level 2</a:t>
                      </a:r>
                      <a:endParaRPr sz="2000" b="0" u="none" strike="noStrike" cap="none">
                        <a:solidFill>
                          <a:schemeClr val="lt1"/>
                        </a:solidFill>
                      </a:endParaRPr>
                    </a:p>
                    <a:p>
                      <a:pPr marL="0" marR="0" lvl="0" indent="0" algn="r" rtl="0">
                        <a:lnSpc>
                          <a:spcPct val="100000"/>
                        </a:lnSpc>
                        <a:spcBef>
                          <a:spcPts val="0"/>
                        </a:spcBef>
                        <a:spcAft>
                          <a:spcPts val="0"/>
                        </a:spcAft>
                        <a:buClr>
                          <a:schemeClr val="dk1"/>
                        </a:buClr>
                        <a:buSzPts val="600"/>
                        <a:buFont typeface="Century Gothic"/>
                        <a:buNone/>
                      </a:pPr>
                      <a:endParaRPr sz="600" u="none" strike="noStrike" cap="none"/>
                    </a:p>
                  </a:txBody>
                  <a:tcPr marL="91450" marR="91450" marT="45725" marB="45725">
                    <a:lnL w="19050" cap="flat" cmpd="sng">
                      <a:solidFill>
                        <a:schemeClr val="dk1"/>
                      </a:solidFill>
                      <a:prstDash val="solid"/>
                      <a:round/>
                      <a:headEnd type="none" w="sm" len="sm"/>
                      <a:tailEnd type="none" w="sm" len="sm"/>
                    </a:lnL>
                    <a:lnB w="19050" cap="flat" cmpd="sng">
                      <a:solidFill>
                        <a:schemeClr val="dk1"/>
                      </a:solidFill>
                      <a:prstDash val="solid"/>
                      <a:round/>
                      <a:headEnd type="none" w="sm" len="sm"/>
                      <a:tailEnd type="none" w="sm" len="sm"/>
                    </a:lnB>
                    <a:solidFill>
                      <a:srgbClr val="C4E4DE"/>
                    </a:solidFill>
                  </a:tcPr>
                </a:tc>
                <a:extLst>
                  <a:ext uri="{0D108BD9-81ED-4DB2-BD59-A6C34878D82A}">
                    <a16:rowId xmlns:a16="http://schemas.microsoft.com/office/drawing/2014/main" val="10000"/>
                  </a:ext>
                </a:extLst>
              </a:tr>
              <a:tr h="1021425">
                <a:tc>
                  <a:txBody>
                    <a:bodyPr/>
                    <a:lstStyle/>
                    <a:p>
                      <a:pPr marL="0" marR="0" lvl="0" indent="0" algn="l" rtl="0">
                        <a:lnSpc>
                          <a:spcPct val="100000"/>
                        </a:lnSpc>
                        <a:spcBef>
                          <a:spcPts val="0"/>
                        </a:spcBef>
                        <a:spcAft>
                          <a:spcPts val="0"/>
                        </a:spcAft>
                        <a:buClr>
                          <a:schemeClr val="lt1"/>
                        </a:buClr>
                        <a:buSzPts val="2000"/>
                        <a:buFont typeface="Century Gothic"/>
                        <a:buNone/>
                      </a:pPr>
                      <a:r>
                        <a:rPr lang="en-US" sz="2000" u="none" strike="noStrike" cap="none">
                          <a:solidFill>
                            <a:schemeClr val="lt1"/>
                          </a:solidFill>
                        </a:rPr>
                        <a:t>Who/What/Where/When/How/</a:t>
                      </a:r>
                      <a:endParaRPr/>
                    </a:p>
                    <a:p>
                      <a:pPr marL="0" marR="0" lvl="0" indent="0" algn="l" rtl="0">
                        <a:lnSpc>
                          <a:spcPct val="100000"/>
                        </a:lnSpc>
                        <a:spcBef>
                          <a:spcPts val="0"/>
                        </a:spcBef>
                        <a:spcAft>
                          <a:spcPts val="0"/>
                        </a:spcAft>
                        <a:buClr>
                          <a:schemeClr val="lt1"/>
                        </a:buClr>
                        <a:buSzPts val="2000"/>
                        <a:buFont typeface="Century Gothic"/>
                        <a:buNone/>
                      </a:pPr>
                      <a:r>
                        <a:rPr lang="en-US" sz="2000" u="none" strike="noStrike" cap="none">
                          <a:solidFill>
                            <a:schemeClr val="lt1"/>
                          </a:solidFill>
                        </a:rPr>
                        <a:t>Describe/ What is?</a:t>
                      </a:r>
                      <a:endParaRPr/>
                    </a:p>
                    <a:p>
                      <a:pPr marL="0" marR="0" lvl="0" indent="0" algn="l" rtl="0">
                        <a:lnSpc>
                          <a:spcPct val="100000"/>
                        </a:lnSpc>
                        <a:spcBef>
                          <a:spcPts val="0"/>
                        </a:spcBef>
                        <a:spcAft>
                          <a:spcPts val="0"/>
                        </a:spcAft>
                        <a:buClr>
                          <a:schemeClr val="dk1"/>
                        </a:buClr>
                        <a:buSzPts val="2000"/>
                        <a:buFont typeface="Century Gothic"/>
                        <a:buNone/>
                      </a:pPr>
                      <a:endParaRPr sz="2000" u="none" strike="noStrike" cap="none">
                        <a:solidFill>
                          <a:schemeClr val="lt1"/>
                        </a:solidFill>
                      </a:endParaRPr>
                    </a:p>
                    <a:p>
                      <a:pPr marL="0" marR="0" lvl="0" indent="0" algn="l" rtl="0">
                        <a:lnSpc>
                          <a:spcPct val="100000"/>
                        </a:lnSpc>
                        <a:spcBef>
                          <a:spcPts val="0"/>
                        </a:spcBef>
                        <a:spcAft>
                          <a:spcPts val="0"/>
                        </a:spcAft>
                        <a:buClr>
                          <a:schemeClr val="dk1"/>
                        </a:buClr>
                        <a:buSzPts val="2000"/>
                        <a:buFont typeface="Century Gothic"/>
                        <a:buNone/>
                      </a:pPr>
                      <a:endParaRPr sz="2000" u="none" strike="noStrike" cap="none">
                        <a:solidFill>
                          <a:schemeClr val="lt1"/>
                        </a:solidFill>
                      </a:endParaRPr>
                    </a:p>
                  </a:txBody>
                  <a:tcPr marL="91450" marR="91450" marT="45725" marB="45725">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1F1EE">
                        <a:alpha val="40000"/>
                      </a:srgbClr>
                    </a:solidFill>
                  </a:tcPr>
                </a:tc>
                <a:tc>
                  <a:txBody>
                    <a:bodyPr/>
                    <a:lstStyle/>
                    <a:p>
                      <a:pPr marL="0" marR="0" lvl="0" indent="0" algn="l" rtl="0">
                        <a:lnSpc>
                          <a:spcPct val="100000"/>
                        </a:lnSpc>
                        <a:spcBef>
                          <a:spcPts val="0"/>
                        </a:spcBef>
                        <a:spcAft>
                          <a:spcPts val="0"/>
                        </a:spcAft>
                        <a:buClr>
                          <a:schemeClr val="lt1"/>
                        </a:buClr>
                        <a:buSzPts val="2000"/>
                        <a:buFont typeface="Century Gothic"/>
                        <a:buNone/>
                      </a:pPr>
                      <a:r>
                        <a:rPr lang="en-US" sz="2000" u="none" strike="noStrike" cap="none">
                          <a:solidFill>
                            <a:schemeClr val="lt1"/>
                          </a:solidFill>
                        </a:rPr>
                        <a:t>Retell...in your own words... </a:t>
                      </a:r>
                      <a:endParaRPr/>
                    </a:p>
                    <a:p>
                      <a:pPr marL="0" marR="0" lvl="0" indent="0" algn="l" rtl="0">
                        <a:lnSpc>
                          <a:spcPct val="100000"/>
                        </a:lnSpc>
                        <a:spcBef>
                          <a:spcPts val="0"/>
                        </a:spcBef>
                        <a:spcAft>
                          <a:spcPts val="0"/>
                        </a:spcAft>
                        <a:buClr>
                          <a:schemeClr val="dk1"/>
                        </a:buClr>
                        <a:buSzPts val="2000"/>
                        <a:buFont typeface="Century Gothic"/>
                        <a:buNone/>
                      </a:pPr>
                      <a:endParaRPr sz="2000" u="none" strike="noStrike" cap="none">
                        <a:solidFill>
                          <a:schemeClr val="lt1"/>
                        </a:solidFill>
                      </a:endParaRPr>
                    </a:p>
                    <a:p>
                      <a:pPr marL="0" marR="0" lvl="0" indent="0" algn="l" rtl="0">
                        <a:lnSpc>
                          <a:spcPct val="100000"/>
                        </a:lnSpc>
                        <a:spcBef>
                          <a:spcPts val="0"/>
                        </a:spcBef>
                        <a:spcAft>
                          <a:spcPts val="0"/>
                        </a:spcAft>
                        <a:buClr>
                          <a:schemeClr val="lt1"/>
                        </a:buClr>
                        <a:buSzPts val="2000"/>
                        <a:buFont typeface="Century Gothic"/>
                        <a:buNone/>
                      </a:pPr>
                      <a:r>
                        <a:rPr lang="en-US" sz="2000" u="none" strike="noStrike" cap="none">
                          <a:solidFill>
                            <a:schemeClr val="lt1"/>
                          </a:solidFill>
                        </a:rPr>
                        <a:t>What is the difference between..?</a:t>
                      </a:r>
                      <a:endParaRPr sz="2000" u="none" strike="noStrike" cap="none">
                        <a:solidFill>
                          <a:schemeClr val="lt1"/>
                        </a:solidFill>
                      </a:endParaRPr>
                    </a:p>
                    <a:p>
                      <a:pPr marL="0" marR="0" lvl="0" indent="0" algn="r" rtl="0">
                        <a:lnSpc>
                          <a:spcPct val="100000"/>
                        </a:lnSpc>
                        <a:spcBef>
                          <a:spcPts val="0"/>
                        </a:spcBef>
                        <a:spcAft>
                          <a:spcPts val="0"/>
                        </a:spcAft>
                        <a:buClr>
                          <a:schemeClr val="dk1"/>
                        </a:buClr>
                        <a:buSzPts val="600"/>
                        <a:buFont typeface="Century Gothic"/>
                        <a:buNone/>
                      </a:pPr>
                      <a:endParaRPr sz="600" u="none" strike="noStrike" cap="none"/>
                    </a:p>
                  </a:txBody>
                  <a:tcPr marL="91450" marR="91450" marT="45725" marB="45725">
                    <a:lnL w="19050" cap="flat" cmpd="sng">
                      <a:solidFill>
                        <a:schemeClr val="dk1"/>
                      </a:solidFill>
                      <a:prstDash val="solid"/>
                      <a:round/>
                      <a:headEnd type="none" w="sm" len="sm"/>
                      <a:tailEnd type="none" w="sm" len="sm"/>
                    </a:lnL>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1F1EE">
                        <a:alpha val="40000"/>
                      </a:srgbClr>
                    </a:solidFill>
                  </a:tcPr>
                </a:tc>
                <a:extLst>
                  <a:ext uri="{0D108BD9-81ED-4DB2-BD59-A6C34878D82A}">
                    <a16:rowId xmlns:a16="http://schemas.microsoft.com/office/drawing/2014/main" val="10001"/>
                  </a:ext>
                </a:extLst>
              </a:tr>
              <a:tr h="561575">
                <a:tc>
                  <a:txBody>
                    <a:bodyPr/>
                    <a:lstStyle/>
                    <a:p>
                      <a:pPr marL="0" marR="0" lvl="0" indent="0" algn="ctr" rtl="0">
                        <a:lnSpc>
                          <a:spcPct val="100000"/>
                        </a:lnSpc>
                        <a:spcBef>
                          <a:spcPts val="0"/>
                        </a:spcBef>
                        <a:spcAft>
                          <a:spcPts val="0"/>
                        </a:spcAft>
                        <a:buClr>
                          <a:schemeClr val="lt1"/>
                        </a:buClr>
                        <a:buSzPts val="2000"/>
                        <a:buFont typeface="Century Gothic"/>
                        <a:buNone/>
                      </a:pPr>
                      <a:r>
                        <a:rPr lang="en-US" sz="2000" b="0" u="none" strike="noStrike" cap="none">
                          <a:solidFill>
                            <a:schemeClr val="lt1"/>
                          </a:solidFill>
                        </a:rPr>
                        <a:t>Level 3</a:t>
                      </a:r>
                      <a:endParaRPr sz="2000" b="0" u="none" strike="noStrike" cap="none">
                        <a:solidFill>
                          <a:schemeClr val="lt1"/>
                        </a:solidFill>
                      </a:endParaRPr>
                    </a:p>
                  </a:txBody>
                  <a:tcPr marL="91450" marR="91450" marT="45725" marB="45725">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4E4DE"/>
                    </a:solidFill>
                  </a:tcPr>
                </a:tc>
                <a:tc>
                  <a:txBody>
                    <a:bodyPr/>
                    <a:lstStyle/>
                    <a:p>
                      <a:pPr marL="0" marR="0" lvl="0" indent="0" algn="ctr" rtl="0">
                        <a:lnSpc>
                          <a:spcPct val="100000"/>
                        </a:lnSpc>
                        <a:spcBef>
                          <a:spcPts val="0"/>
                        </a:spcBef>
                        <a:spcAft>
                          <a:spcPts val="0"/>
                        </a:spcAft>
                        <a:buClr>
                          <a:schemeClr val="lt1"/>
                        </a:buClr>
                        <a:buSzPts val="2000"/>
                        <a:buFont typeface="Century Gothic"/>
                        <a:buNone/>
                      </a:pPr>
                      <a:r>
                        <a:rPr lang="en-US" sz="2000" b="0" u="none" strike="noStrike" cap="none">
                          <a:solidFill>
                            <a:schemeClr val="lt1"/>
                          </a:solidFill>
                        </a:rPr>
                        <a:t>Level 4</a:t>
                      </a:r>
                      <a:endParaRPr sz="2000" b="0" u="none" strike="noStrike" cap="none">
                        <a:solidFill>
                          <a:schemeClr val="lt1"/>
                        </a:solidFill>
                      </a:endParaRPr>
                    </a:p>
                  </a:txBody>
                  <a:tcPr marL="91450" marR="91450" marT="45725" marB="45725">
                    <a:lnL w="19050" cap="flat" cmpd="sng">
                      <a:solidFill>
                        <a:schemeClr val="dk1"/>
                      </a:solidFill>
                      <a:prstDash val="solid"/>
                      <a:round/>
                      <a:headEnd type="none" w="sm" len="sm"/>
                      <a:tailEnd type="none" w="sm" len="sm"/>
                    </a:lnL>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4E4DE"/>
                    </a:solidFill>
                  </a:tcPr>
                </a:tc>
                <a:extLst>
                  <a:ext uri="{0D108BD9-81ED-4DB2-BD59-A6C34878D82A}">
                    <a16:rowId xmlns:a16="http://schemas.microsoft.com/office/drawing/2014/main" val="10002"/>
                  </a:ext>
                </a:extLst>
              </a:tr>
              <a:tr h="1021425">
                <a:tc>
                  <a:txBody>
                    <a:bodyPr/>
                    <a:lstStyle/>
                    <a:p>
                      <a:pPr marL="0" marR="0" lvl="0" indent="0" algn="l" rtl="0">
                        <a:lnSpc>
                          <a:spcPct val="100000"/>
                        </a:lnSpc>
                        <a:spcBef>
                          <a:spcPts val="0"/>
                        </a:spcBef>
                        <a:spcAft>
                          <a:spcPts val="0"/>
                        </a:spcAft>
                        <a:buClr>
                          <a:schemeClr val="lt1"/>
                        </a:buClr>
                        <a:buSzPts val="2000"/>
                        <a:buFont typeface="Century Gothic"/>
                        <a:buNone/>
                      </a:pPr>
                      <a:r>
                        <a:rPr lang="en-US" sz="2000" u="none" strike="noStrike" cap="none">
                          <a:solidFill>
                            <a:schemeClr val="lt1"/>
                          </a:solidFill>
                        </a:rPr>
                        <a:t>Do you know of an instance where...</a:t>
                      </a:r>
                      <a:endParaRPr/>
                    </a:p>
                    <a:p>
                      <a:pPr marL="0" marR="0" lvl="0" indent="0" algn="l" rtl="0">
                        <a:lnSpc>
                          <a:spcPct val="100000"/>
                        </a:lnSpc>
                        <a:spcBef>
                          <a:spcPts val="0"/>
                        </a:spcBef>
                        <a:spcAft>
                          <a:spcPts val="0"/>
                        </a:spcAft>
                        <a:buClr>
                          <a:schemeClr val="dk1"/>
                        </a:buClr>
                        <a:buSzPts val="2000"/>
                        <a:buFont typeface="Century Gothic"/>
                        <a:buNone/>
                      </a:pPr>
                      <a:endParaRPr sz="2000" u="none" strike="noStrike" cap="none">
                        <a:solidFill>
                          <a:schemeClr val="lt1"/>
                        </a:solidFill>
                      </a:endParaRPr>
                    </a:p>
                    <a:p>
                      <a:pPr marL="0" marR="0" lvl="0" indent="0" algn="l" rtl="0">
                        <a:lnSpc>
                          <a:spcPct val="100000"/>
                        </a:lnSpc>
                        <a:spcBef>
                          <a:spcPts val="0"/>
                        </a:spcBef>
                        <a:spcAft>
                          <a:spcPts val="0"/>
                        </a:spcAft>
                        <a:buClr>
                          <a:schemeClr val="lt1"/>
                        </a:buClr>
                        <a:buSzPts val="2000"/>
                        <a:buFont typeface="Century Gothic"/>
                        <a:buNone/>
                      </a:pPr>
                      <a:r>
                        <a:rPr lang="en-US" sz="2000" u="none" strike="noStrike" cap="none">
                          <a:solidFill>
                            <a:schemeClr val="lt1"/>
                          </a:solidFill>
                        </a:rPr>
                        <a:t>Why is _____ significant?</a:t>
                      </a:r>
                      <a:endParaRPr sz="600" u="none" strike="noStrike" cap="none"/>
                    </a:p>
                    <a:p>
                      <a:pPr marL="0" marR="0" lvl="0" indent="0" algn="l" rtl="0">
                        <a:lnSpc>
                          <a:spcPct val="100000"/>
                        </a:lnSpc>
                        <a:spcBef>
                          <a:spcPts val="0"/>
                        </a:spcBef>
                        <a:spcAft>
                          <a:spcPts val="0"/>
                        </a:spcAft>
                        <a:buClr>
                          <a:schemeClr val="dk1"/>
                        </a:buClr>
                        <a:buSzPts val="2000"/>
                        <a:buFont typeface="Century Gothic"/>
                        <a:buNone/>
                      </a:pPr>
                      <a:endParaRPr sz="2000" u="none" strike="noStrike" cap="none">
                        <a:solidFill>
                          <a:schemeClr val="lt1"/>
                        </a:solidFill>
                      </a:endParaRPr>
                    </a:p>
                    <a:p>
                      <a:pPr marL="0" marR="0" lvl="0" indent="0" algn="l" rtl="0">
                        <a:lnSpc>
                          <a:spcPct val="100000"/>
                        </a:lnSpc>
                        <a:spcBef>
                          <a:spcPts val="0"/>
                        </a:spcBef>
                        <a:spcAft>
                          <a:spcPts val="0"/>
                        </a:spcAft>
                        <a:buClr>
                          <a:schemeClr val="lt1"/>
                        </a:buClr>
                        <a:buSzPts val="2000"/>
                        <a:buFont typeface="Century Gothic"/>
                        <a:buNone/>
                      </a:pPr>
                      <a:r>
                        <a:rPr lang="en-US" sz="2000" u="none" strike="noStrike" cap="none">
                          <a:solidFill>
                            <a:schemeClr val="lt1"/>
                          </a:solidFill>
                        </a:rPr>
                        <a:t>How is ______ related to______?</a:t>
                      </a:r>
                      <a:endParaRPr sz="2000" u="none" strike="noStrike" cap="none">
                        <a:solidFill>
                          <a:schemeClr val="lt1"/>
                        </a:solidFill>
                      </a:endParaRPr>
                    </a:p>
                  </a:txBody>
                  <a:tcPr marL="91450" marR="91450" marT="45725" marB="45725">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solidFill>
                      <a:srgbClr val="E1F1EE">
                        <a:alpha val="40000"/>
                      </a:srgbClr>
                    </a:solidFill>
                  </a:tcPr>
                </a:tc>
                <a:tc>
                  <a:txBody>
                    <a:bodyPr/>
                    <a:lstStyle/>
                    <a:p>
                      <a:pPr marL="0" marR="0" lvl="0" indent="0" algn="l" rtl="0">
                        <a:lnSpc>
                          <a:spcPct val="100000"/>
                        </a:lnSpc>
                        <a:spcBef>
                          <a:spcPts val="0"/>
                        </a:spcBef>
                        <a:spcAft>
                          <a:spcPts val="0"/>
                        </a:spcAft>
                        <a:buClr>
                          <a:schemeClr val="lt1"/>
                        </a:buClr>
                        <a:buSzPts val="2000"/>
                        <a:buFont typeface="Century Gothic"/>
                        <a:buNone/>
                      </a:pPr>
                      <a:r>
                        <a:rPr lang="en-US" sz="2000" u="none" strike="noStrike" cap="none">
                          <a:solidFill>
                            <a:schemeClr val="lt1"/>
                          </a:solidFill>
                        </a:rPr>
                        <a:t>How does ____ compare with ____?</a:t>
                      </a:r>
                      <a:endParaRPr/>
                    </a:p>
                    <a:p>
                      <a:pPr marL="0" marR="0" lvl="0" indent="0" algn="l" rtl="0">
                        <a:lnSpc>
                          <a:spcPct val="100000"/>
                        </a:lnSpc>
                        <a:spcBef>
                          <a:spcPts val="0"/>
                        </a:spcBef>
                        <a:spcAft>
                          <a:spcPts val="0"/>
                        </a:spcAft>
                        <a:buClr>
                          <a:schemeClr val="dk1"/>
                        </a:buClr>
                        <a:buSzPts val="2000"/>
                        <a:buFont typeface="Century Gothic"/>
                        <a:buNone/>
                      </a:pPr>
                      <a:endParaRPr sz="2000" u="none" strike="noStrike" cap="none">
                        <a:solidFill>
                          <a:schemeClr val="lt1"/>
                        </a:solidFill>
                      </a:endParaRPr>
                    </a:p>
                    <a:p>
                      <a:pPr marL="0" marR="0" lvl="0" indent="0" algn="l" rtl="0">
                        <a:lnSpc>
                          <a:spcPct val="100000"/>
                        </a:lnSpc>
                        <a:spcBef>
                          <a:spcPts val="0"/>
                        </a:spcBef>
                        <a:spcAft>
                          <a:spcPts val="0"/>
                        </a:spcAft>
                        <a:buClr>
                          <a:schemeClr val="lt1"/>
                        </a:buClr>
                        <a:buSzPts val="2000"/>
                        <a:buFont typeface="Century Gothic"/>
                        <a:buNone/>
                      </a:pPr>
                      <a:r>
                        <a:rPr lang="en-US" sz="2000" u="none" strike="noStrike" cap="none">
                          <a:solidFill>
                            <a:schemeClr val="lt1"/>
                          </a:solidFill>
                        </a:rPr>
                        <a:t>What evidence do you have for______?</a:t>
                      </a:r>
                      <a:endParaRPr sz="600" u="none" strike="noStrike" cap="none"/>
                    </a:p>
                    <a:p>
                      <a:pPr marL="0" marR="0" lvl="0" indent="0" algn="l" rtl="0">
                        <a:lnSpc>
                          <a:spcPct val="100000"/>
                        </a:lnSpc>
                        <a:spcBef>
                          <a:spcPts val="0"/>
                        </a:spcBef>
                        <a:spcAft>
                          <a:spcPts val="0"/>
                        </a:spcAft>
                        <a:buClr>
                          <a:schemeClr val="dk1"/>
                        </a:buClr>
                        <a:buSzPts val="2000"/>
                        <a:buFont typeface="Century Gothic"/>
                        <a:buNone/>
                      </a:pPr>
                      <a:endParaRPr sz="2000" u="none" strike="noStrike" cap="none">
                        <a:solidFill>
                          <a:schemeClr val="lt1"/>
                        </a:solidFill>
                      </a:endParaRPr>
                    </a:p>
                    <a:p>
                      <a:pPr marL="0" marR="0" lvl="0" indent="0" algn="r" rtl="0">
                        <a:lnSpc>
                          <a:spcPct val="100000"/>
                        </a:lnSpc>
                        <a:spcBef>
                          <a:spcPts val="0"/>
                        </a:spcBef>
                        <a:spcAft>
                          <a:spcPts val="0"/>
                        </a:spcAft>
                        <a:buClr>
                          <a:schemeClr val="dk1"/>
                        </a:buClr>
                        <a:buSzPts val="600"/>
                        <a:buFont typeface="Century Gothic"/>
                        <a:buNone/>
                      </a:pPr>
                      <a:endParaRPr sz="600" u="none" strike="noStrike" cap="none"/>
                    </a:p>
                  </a:txBody>
                  <a:tcPr marL="91450" marR="91450" marT="45725" marB="45725">
                    <a:lnL w="1905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1F1EE">
                        <a:alpha val="40000"/>
                      </a:srgbClr>
                    </a:solidFill>
                  </a:tcPr>
                </a:tc>
                <a:extLst>
                  <a:ext uri="{0D108BD9-81ED-4DB2-BD59-A6C34878D82A}">
                    <a16:rowId xmlns:a16="http://schemas.microsoft.com/office/drawing/2014/main" val="10003"/>
                  </a:ext>
                </a:extLst>
              </a:tr>
            </a:tbl>
          </a:graphicData>
        </a:graphic>
      </p:graphicFrame>
      <p:pic>
        <p:nvPicPr>
          <p:cNvPr id="1027" name="Google Shape;1027;p23"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71996" y="334080"/>
            <a:ext cx="1403690" cy="46531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sp>
        <p:nvSpPr>
          <p:cNvPr id="1032" name="Google Shape;1032;p24"/>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rgbClr val="25233F"/>
              </a:buClr>
              <a:buSzPts val="1000"/>
              <a:buFont typeface="Century Gothic"/>
              <a:buNone/>
            </a:pPr>
            <a:r>
              <a:rPr lang="en-US"/>
              <a:t>Human activity and the coral ecosystem</a:t>
            </a:r>
            <a:endParaRPr/>
          </a:p>
        </p:txBody>
      </p:sp>
      <p:sp>
        <p:nvSpPr>
          <p:cNvPr id="1033" name="Google Shape;1033;p24"/>
          <p:cNvSpPr txBox="1">
            <a:spLocks noGrp="1"/>
          </p:cNvSpPr>
          <p:nvPr>
            <p:ph type="body" idx="1"/>
          </p:nvPr>
        </p:nvSpPr>
        <p:spPr>
          <a:xfrm>
            <a:off x="550863" y="1019669"/>
            <a:ext cx="11090275" cy="60910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200"/>
              <a:buFont typeface="Arial"/>
              <a:buNone/>
            </a:pPr>
            <a:r>
              <a:rPr lang="en-US"/>
              <a:t>Thinking hat questions</a:t>
            </a:r>
            <a:endParaRPr/>
          </a:p>
        </p:txBody>
      </p:sp>
      <p:pic>
        <p:nvPicPr>
          <p:cNvPr id="1034" name="Google Shape;1034;p24" descr="A screenshot of a cell phon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821471" y="1839310"/>
            <a:ext cx="4550206" cy="4829503"/>
          </a:xfrm>
          <a:prstGeom prst="rect">
            <a:avLst/>
          </a:prstGeom>
          <a:noFill/>
          <a:ln>
            <a:noFill/>
          </a:ln>
        </p:spPr>
      </p:pic>
      <p:pic>
        <p:nvPicPr>
          <p:cNvPr id="1035" name="Google Shape;1035;p24" descr="A close up of a sign&#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71996" y="334080"/>
            <a:ext cx="1403690" cy="465312"/>
          </a:xfrm>
          <a:prstGeom prst="rect">
            <a:avLst/>
          </a:prstGeom>
          <a:noFill/>
          <a:ln>
            <a:noFill/>
          </a:ln>
        </p:spPr>
      </p:pic>
      <p:pic>
        <p:nvPicPr>
          <p:cNvPr id="1036" name="Google Shape;1036;p24" descr="A screenshot of a cell phone&#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645937" y="1569774"/>
            <a:ext cx="3607525" cy="5099039"/>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1041" name="Google Shape;1041;p25"/>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rgbClr val="25233F"/>
              </a:buClr>
              <a:buSzPts val="1000"/>
              <a:buFont typeface="Century Gothic"/>
              <a:buNone/>
            </a:pPr>
            <a:r>
              <a:rPr lang="en-US"/>
              <a:t>Human activity and the coral ecosystem</a:t>
            </a:r>
            <a:endParaRPr/>
          </a:p>
        </p:txBody>
      </p:sp>
      <p:sp>
        <p:nvSpPr>
          <p:cNvPr id="1042" name="Google Shape;1042;p25"/>
          <p:cNvSpPr txBox="1">
            <a:spLocks noGrp="1"/>
          </p:cNvSpPr>
          <p:nvPr>
            <p:ph type="body" idx="1"/>
          </p:nvPr>
        </p:nvSpPr>
        <p:spPr>
          <a:xfrm>
            <a:off x="550863" y="1019669"/>
            <a:ext cx="7053995" cy="60910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200"/>
              <a:buFont typeface="Arial"/>
              <a:buNone/>
            </a:pPr>
            <a:r>
              <a:rPr lang="en-US"/>
              <a:t>Image Credits</a:t>
            </a:r>
            <a:endParaRPr/>
          </a:p>
        </p:txBody>
      </p:sp>
      <p:graphicFrame>
        <p:nvGraphicFramePr>
          <p:cNvPr id="1043" name="Google Shape;1043;p25"/>
          <p:cNvGraphicFramePr/>
          <p:nvPr/>
        </p:nvGraphicFramePr>
        <p:xfrm>
          <a:off x="546524" y="1782236"/>
          <a:ext cx="11237500" cy="3757190"/>
        </p:xfrm>
        <a:graphic>
          <a:graphicData uri="http://schemas.openxmlformats.org/drawingml/2006/table">
            <a:tbl>
              <a:tblPr firstRow="1" bandRow="1">
                <a:noFill/>
                <a:tableStyleId>{939157BE-16E8-41CD-9E91-199FD881575D}</a:tableStyleId>
              </a:tblPr>
              <a:tblGrid>
                <a:gridCol w="1351450">
                  <a:extLst>
                    <a:ext uri="{9D8B030D-6E8A-4147-A177-3AD203B41FA5}">
                      <a16:colId xmlns:a16="http://schemas.microsoft.com/office/drawing/2014/main" val="20000"/>
                    </a:ext>
                  </a:extLst>
                </a:gridCol>
                <a:gridCol w="2923925">
                  <a:extLst>
                    <a:ext uri="{9D8B030D-6E8A-4147-A177-3AD203B41FA5}">
                      <a16:colId xmlns:a16="http://schemas.microsoft.com/office/drawing/2014/main" val="20001"/>
                    </a:ext>
                  </a:extLst>
                </a:gridCol>
                <a:gridCol w="6962125">
                  <a:extLst>
                    <a:ext uri="{9D8B030D-6E8A-4147-A177-3AD203B41FA5}">
                      <a16:colId xmlns:a16="http://schemas.microsoft.com/office/drawing/2014/main" val="20002"/>
                    </a:ext>
                  </a:extLst>
                </a:gridCol>
              </a:tblGrid>
              <a:tr h="309250">
                <a:tc>
                  <a:txBody>
                    <a:bodyPr/>
                    <a:lstStyle/>
                    <a:p>
                      <a:pPr marL="0" marR="0" lvl="0" indent="0" algn="l" rtl="0">
                        <a:lnSpc>
                          <a:spcPct val="100000"/>
                        </a:lnSpc>
                        <a:spcBef>
                          <a:spcPts val="0"/>
                        </a:spcBef>
                        <a:spcAft>
                          <a:spcPts val="0"/>
                        </a:spcAft>
                        <a:buClr>
                          <a:schemeClr val="lt1"/>
                        </a:buClr>
                        <a:buSzPts val="1400"/>
                        <a:buFont typeface="Century Gothic"/>
                        <a:buNone/>
                      </a:pPr>
                      <a:r>
                        <a:rPr lang="en-US" sz="1400" b="1" u="none" strike="noStrike" cap="none">
                          <a:solidFill>
                            <a:schemeClr val="lt1"/>
                          </a:solidFill>
                        </a:rPr>
                        <a:t>Slide</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400"/>
                        <a:buFont typeface="Century Gothic"/>
                        <a:buNone/>
                      </a:pPr>
                      <a:r>
                        <a:rPr lang="en-US" sz="1400" b="1" u="none" strike="noStrike" cap="none">
                          <a:solidFill>
                            <a:schemeClr val="lt1"/>
                          </a:solidFill>
                        </a:rPr>
                        <a:t>Title</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400"/>
                        <a:buFont typeface="Century Gothic"/>
                        <a:buNone/>
                      </a:pPr>
                      <a:r>
                        <a:rPr lang="en-US" sz="1400" b="1" u="none" strike="noStrike" cap="none">
                          <a:solidFill>
                            <a:schemeClr val="lt1"/>
                          </a:solidFill>
                        </a:rPr>
                        <a:t>Attribution</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81150">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1</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Coral bleaching</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By The Ocean Agency</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281150">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3</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Earth</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Public Domain</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81150">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4,6,19</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Images</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By XL Catlin Seaview Survey</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81150">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5</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Staghorn coral</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By CARMABI</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290700">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8</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Blue vase sponge</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By Tisquesusa via Wikimedia</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290700">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9</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Tourism</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By CARMABI</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290700">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16</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Algal reef</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By Tony Hudson via Wikimedia</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54050">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17</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Satellite image</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By NASA</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290700">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19</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Coral bleaching</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By XL Catlin Seaview Survey</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290700">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20</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Coral bleaching</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By The Ocean Agency</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290700">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21</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Coral storm damage</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200"/>
                        <a:buFont typeface="Century Gothic"/>
                        <a:buNone/>
                      </a:pPr>
                      <a:r>
                        <a:rPr lang="en-US" sz="1200" u="none" strike="noStrike" cap="none">
                          <a:solidFill>
                            <a:schemeClr val="lt1"/>
                          </a:solidFill>
                        </a:rPr>
                        <a:t>By XL Catlin Seaview Survey</a:t>
                      </a:r>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290700">
                <a:tc>
                  <a:txBody>
                    <a:bodyPr/>
                    <a:lstStyle/>
                    <a:p>
                      <a:pPr marL="0" marR="0" lvl="0" indent="0" algn="l" rtl="0">
                        <a:lnSpc>
                          <a:spcPct val="100000"/>
                        </a:lnSpc>
                        <a:spcBef>
                          <a:spcPts val="0"/>
                        </a:spcBef>
                        <a:spcAft>
                          <a:spcPts val="0"/>
                        </a:spcAft>
                        <a:buClr>
                          <a:schemeClr val="dk1"/>
                        </a:buClr>
                        <a:buSzPts val="1400"/>
                        <a:buFont typeface="Century Gothic"/>
                        <a:buNone/>
                      </a:pPr>
                      <a:endParaRPr sz="14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entury Gothic"/>
                        <a:buNone/>
                      </a:pPr>
                      <a:endParaRPr sz="14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entury Gothic"/>
                        <a:buNone/>
                      </a:pPr>
                      <a:endParaRPr sz="1400" u="none" strike="noStrike" cap="none">
                        <a:solidFill>
                          <a:schemeClr val="lt1"/>
                        </a:solidFill>
                      </a:endParaRPr>
                    </a:p>
                  </a:txBody>
                  <a:tcPr marL="121925" marR="1219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pic>
        <p:nvPicPr>
          <p:cNvPr id="1044" name="Google Shape;1044;p25"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71996" y="334080"/>
            <a:ext cx="1403690" cy="46531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3"/>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rgbClr val="25233F"/>
              </a:buClr>
              <a:buSzPts val="1000"/>
              <a:buFont typeface="Century Gothic"/>
              <a:buNone/>
            </a:pPr>
            <a:r>
              <a:rPr lang="en-US"/>
              <a:t>Human activity and the coral ecosystem</a:t>
            </a:r>
            <a:endParaRPr/>
          </a:p>
        </p:txBody>
      </p:sp>
      <p:sp>
        <p:nvSpPr>
          <p:cNvPr id="781" name="Google Shape;781;p3"/>
          <p:cNvSpPr txBox="1">
            <a:spLocks noGrp="1"/>
          </p:cNvSpPr>
          <p:nvPr>
            <p:ph type="body" idx="3"/>
          </p:nvPr>
        </p:nvSpPr>
        <p:spPr>
          <a:xfrm>
            <a:off x="550863" y="1019669"/>
            <a:ext cx="11090275" cy="60910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200"/>
              <a:buFont typeface="Arial"/>
              <a:buNone/>
            </a:pPr>
            <a:r>
              <a:rPr lang="en-US"/>
              <a:t>How is nature valuable to humans?</a:t>
            </a:r>
            <a:endParaRPr/>
          </a:p>
        </p:txBody>
      </p:sp>
      <p:pic>
        <p:nvPicPr>
          <p:cNvPr id="782" name="Google Shape;782;p3"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71996" y="334080"/>
            <a:ext cx="1403690" cy="465312"/>
          </a:xfrm>
          <a:prstGeom prst="rect">
            <a:avLst/>
          </a:prstGeom>
          <a:noFill/>
          <a:ln>
            <a:noFill/>
          </a:ln>
        </p:spPr>
      </p:pic>
      <p:sp>
        <p:nvSpPr>
          <p:cNvPr id="783" name="Google Shape;783;p3"/>
          <p:cNvSpPr txBox="1">
            <a:spLocks noGrp="1"/>
          </p:cNvSpPr>
          <p:nvPr>
            <p:ph type="body" idx="1"/>
          </p:nvPr>
        </p:nvSpPr>
        <p:spPr>
          <a:xfrm>
            <a:off x="550863" y="1773239"/>
            <a:ext cx="6326187" cy="4572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rgbClr val="000000"/>
              </a:buClr>
              <a:buSzPts val="1800"/>
              <a:buNone/>
            </a:pPr>
            <a:r>
              <a:rPr lang="en-US" sz="1800" b="0" i="0" u="none" strike="noStrike">
                <a:solidFill>
                  <a:srgbClr val="000000"/>
                </a:solidFill>
                <a:latin typeface="Century Gothic"/>
                <a:ea typeface="Century Gothic"/>
                <a:cs typeface="Century Gothic"/>
                <a:sym typeface="Century Gothic"/>
              </a:rPr>
              <a:t>Aside from its extraordinary wonder, humans have started to place a monetary value on nature. This is done using a system known as ecosystem goods and services. Goods are what an ecosystem provides and services are what an ecosystem does for people.</a:t>
            </a:r>
            <a:endParaRPr/>
          </a:p>
          <a:p>
            <a:pPr marL="0" lvl="0" indent="0" algn="l" rtl="0">
              <a:lnSpc>
                <a:spcPct val="120000"/>
              </a:lnSpc>
              <a:spcBef>
                <a:spcPts val="0"/>
              </a:spcBef>
              <a:spcAft>
                <a:spcPts val="0"/>
              </a:spcAft>
              <a:buClr>
                <a:schemeClr val="lt1"/>
              </a:buClr>
              <a:buSzPts val="1800"/>
              <a:buNone/>
            </a:pPr>
            <a:endParaRPr sz="1800">
              <a:solidFill>
                <a:srgbClr val="000000"/>
              </a:solidFill>
            </a:endParaRPr>
          </a:p>
          <a:p>
            <a:pPr marL="0" lvl="0" indent="0" algn="l" rtl="0">
              <a:lnSpc>
                <a:spcPct val="120000"/>
              </a:lnSpc>
              <a:spcBef>
                <a:spcPts val="0"/>
              </a:spcBef>
              <a:spcAft>
                <a:spcPts val="0"/>
              </a:spcAft>
              <a:buClr>
                <a:srgbClr val="000000"/>
              </a:buClr>
              <a:buSzPts val="1800"/>
              <a:buNone/>
            </a:pPr>
            <a:r>
              <a:rPr lang="en-US" sz="1800" b="0" i="0" u="none" strike="noStrike">
                <a:solidFill>
                  <a:srgbClr val="000000"/>
                </a:solidFill>
                <a:latin typeface="Century Gothic"/>
                <a:ea typeface="Century Gothic"/>
                <a:cs typeface="Century Gothic"/>
                <a:sym typeface="Century Gothic"/>
              </a:rPr>
              <a:t>Examples of goods are raw materials,</a:t>
            </a:r>
            <a:r>
              <a:rPr lang="en-US" sz="1800">
                <a:solidFill>
                  <a:srgbClr val="000000"/>
                </a:solidFill>
              </a:rPr>
              <a:t> e.g. wood, or food, e.g. fish.</a:t>
            </a:r>
            <a:endParaRPr/>
          </a:p>
          <a:p>
            <a:pPr marL="0" lvl="0" indent="0" algn="l" rtl="0">
              <a:lnSpc>
                <a:spcPct val="120000"/>
              </a:lnSpc>
              <a:spcBef>
                <a:spcPts val="0"/>
              </a:spcBef>
              <a:spcAft>
                <a:spcPts val="0"/>
              </a:spcAft>
              <a:buClr>
                <a:schemeClr val="lt1"/>
              </a:buClr>
              <a:buSzPts val="1800"/>
              <a:buNone/>
            </a:pPr>
            <a:endParaRPr sz="1800" b="0" i="0" u="none" strike="noStrike">
              <a:solidFill>
                <a:srgbClr val="000000"/>
              </a:solidFill>
              <a:latin typeface="Century Gothic"/>
              <a:ea typeface="Century Gothic"/>
              <a:cs typeface="Century Gothic"/>
              <a:sym typeface="Century Gothic"/>
            </a:endParaRPr>
          </a:p>
          <a:p>
            <a:pPr marL="0" lvl="0" indent="0" algn="l" rtl="0">
              <a:lnSpc>
                <a:spcPct val="120000"/>
              </a:lnSpc>
              <a:spcBef>
                <a:spcPts val="0"/>
              </a:spcBef>
              <a:spcAft>
                <a:spcPts val="0"/>
              </a:spcAft>
              <a:buClr>
                <a:srgbClr val="000000"/>
              </a:buClr>
              <a:buSzPts val="1800"/>
              <a:buNone/>
            </a:pPr>
            <a:r>
              <a:rPr lang="en-US" sz="1800">
                <a:solidFill>
                  <a:srgbClr val="000000"/>
                </a:solidFill>
              </a:rPr>
              <a:t>Examples of services are climate regulation e.g. by ocean circulation, and erosion prevention, e.g. by mangroves.</a:t>
            </a:r>
            <a:endParaRPr sz="1800" b="0" i="0" u="none" strike="noStrike">
              <a:solidFill>
                <a:srgbClr val="000000"/>
              </a:solidFill>
              <a:latin typeface="Century Gothic"/>
              <a:ea typeface="Century Gothic"/>
              <a:cs typeface="Century Gothic"/>
              <a:sym typeface="Century Gothic"/>
            </a:endParaRPr>
          </a:p>
        </p:txBody>
      </p:sp>
      <p:sp>
        <p:nvSpPr>
          <p:cNvPr id="784" name="Google Shape;784;p3"/>
          <p:cNvSpPr/>
          <p:nvPr/>
        </p:nvSpPr>
        <p:spPr>
          <a:xfrm>
            <a:off x="7069137" y="1773238"/>
            <a:ext cx="4572001" cy="4572001"/>
          </a:xfrm>
          <a:prstGeom prst="ellipse">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rgbClr val="FFFFFF"/>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4"/>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rgbClr val="25233F"/>
              </a:buClr>
              <a:buSzPts val="1000"/>
              <a:buFont typeface="Century Gothic"/>
              <a:buNone/>
            </a:pPr>
            <a:r>
              <a:rPr lang="en-US"/>
              <a:t>Human activity and the coral ecosystem</a:t>
            </a:r>
            <a:endParaRPr/>
          </a:p>
        </p:txBody>
      </p:sp>
      <p:sp>
        <p:nvSpPr>
          <p:cNvPr id="790" name="Google Shape;790;p4"/>
          <p:cNvSpPr txBox="1">
            <a:spLocks noGrp="1"/>
          </p:cNvSpPr>
          <p:nvPr>
            <p:ph type="body" idx="3"/>
          </p:nvPr>
        </p:nvSpPr>
        <p:spPr>
          <a:xfrm>
            <a:off x="550863" y="1019668"/>
            <a:ext cx="3960812" cy="130948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200"/>
              <a:buFont typeface="Arial"/>
              <a:buNone/>
            </a:pPr>
            <a:r>
              <a:rPr lang="en-US"/>
              <a:t>Further reading</a:t>
            </a:r>
            <a:endParaRPr/>
          </a:p>
        </p:txBody>
      </p:sp>
      <p:pic>
        <p:nvPicPr>
          <p:cNvPr id="791" name="Google Shape;791;p4"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71996" y="334080"/>
            <a:ext cx="1403690" cy="465312"/>
          </a:xfrm>
          <a:prstGeom prst="rect">
            <a:avLst/>
          </a:prstGeom>
          <a:noFill/>
          <a:ln>
            <a:noFill/>
          </a:ln>
        </p:spPr>
      </p:pic>
      <p:sp>
        <p:nvSpPr>
          <p:cNvPr id="792" name="Google Shape;792;p4"/>
          <p:cNvSpPr/>
          <p:nvPr/>
        </p:nvSpPr>
        <p:spPr>
          <a:xfrm>
            <a:off x="4656168" y="5965330"/>
            <a:ext cx="2659032" cy="276997"/>
          </a:xfrm>
          <a:prstGeom prst="roundRect">
            <a:avLst>
              <a:gd name="adj" fmla="val 50000"/>
            </a:avLst>
          </a:prstGeom>
          <a:solidFill>
            <a:srgbClr val="55B39F"/>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rgbClr val="FFFFFF"/>
              </a:solidFill>
              <a:latin typeface="Helvetica Neue"/>
              <a:ea typeface="Helvetica Neue"/>
              <a:cs typeface="Helvetica Neue"/>
              <a:sym typeface="Helvetica Neue"/>
            </a:endParaRPr>
          </a:p>
        </p:txBody>
      </p:sp>
      <p:sp>
        <p:nvSpPr>
          <p:cNvPr id="793" name="Google Shape;793;p4">
            <a:hlinkClick r:id="rId4"/>
          </p:cNvPr>
          <p:cNvSpPr txBox="1"/>
          <p:nvPr/>
        </p:nvSpPr>
        <p:spPr>
          <a:xfrm>
            <a:off x="4656168" y="5962828"/>
            <a:ext cx="2659032" cy="27699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chemeClr val="dk1"/>
              </a:buClr>
              <a:buSzPts val="1200"/>
              <a:buFont typeface="Century Gothic"/>
              <a:buNone/>
            </a:pPr>
            <a:r>
              <a:rPr lang="en-US" sz="1200" b="1" i="0" u="none" strike="noStrike" cap="none">
                <a:solidFill>
                  <a:schemeClr val="dk1"/>
                </a:solidFill>
                <a:latin typeface="Century Gothic"/>
                <a:ea typeface="Century Gothic"/>
                <a:cs typeface="Century Gothic"/>
                <a:sym typeface="Century Gothic"/>
              </a:rPr>
              <a:t>VIEW SUBJECT UPDATE</a:t>
            </a:r>
            <a:endParaRPr/>
          </a:p>
        </p:txBody>
      </p:sp>
      <p:sp>
        <p:nvSpPr>
          <p:cNvPr id="794" name="Google Shape;794;p4"/>
          <p:cNvSpPr txBox="1"/>
          <p:nvPr/>
        </p:nvSpPr>
        <p:spPr>
          <a:xfrm>
            <a:off x="550863" y="1580226"/>
            <a:ext cx="3960812" cy="414082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3200"/>
              <a:buFont typeface="Arial"/>
              <a:buNone/>
            </a:pPr>
            <a:r>
              <a:rPr lang="en-US" sz="3200" b="1" i="0" u="none" strike="noStrike" cap="none">
                <a:solidFill>
                  <a:schemeClr val="accent1"/>
                </a:solidFill>
                <a:latin typeface="Century Gothic"/>
                <a:ea typeface="Century Gothic"/>
                <a:cs typeface="Century Gothic"/>
                <a:sym typeface="Century Gothic"/>
              </a:rPr>
              <a:t>How do ecosystems and economies compare? </a:t>
            </a:r>
            <a:endParaRPr/>
          </a:p>
        </p:txBody>
      </p:sp>
      <p:pic>
        <p:nvPicPr>
          <p:cNvPr id="795" name="Google Shape;795;p4" descr="A close up of a rock&#10;&#10;Description automatically generated">
            <a:hlinkClick r:id="rId4"/>
          </p:cNvPr>
          <p:cNvPicPr preferRelativeResize="0">
            <a:picLocks noGrp="1"/>
          </p:cNvPicPr>
          <p:nvPr>
            <p:ph type="pic" idx="2"/>
          </p:nvPr>
        </p:nvPicPr>
        <p:blipFill rotWithShape="1">
          <a:blip r:embed="rId5" cstate="email">
            <a:alphaModFix/>
            <a:extLst>
              <a:ext uri="{28A0092B-C50C-407E-A947-70E740481C1C}">
                <a14:useLocalDpi xmlns:a14="http://schemas.microsoft.com/office/drawing/2010/main"/>
              </a:ext>
            </a:extLst>
          </a:blip>
          <a:srcRect/>
          <a:stretch/>
        </p:blipFill>
        <p:spPr>
          <a:xfrm>
            <a:off x="4655840" y="1027958"/>
            <a:ext cx="7140873" cy="4693094"/>
          </a:xfrm>
          <a:prstGeom prst="rect">
            <a:avLst/>
          </a:prstGeom>
          <a:solidFill>
            <a:schemeClr val="lt1"/>
          </a:solid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5"/>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rgbClr val="25233F"/>
              </a:buClr>
              <a:buSzPts val="1000"/>
              <a:buFont typeface="Century Gothic"/>
              <a:buNone/>
            </a:pPr>
            <a:r>
              <a:rPr lang="en-US"/>
              <a:t>Human activity and the coral ecosystem</a:t>
            </a:r>
            <a:endParaRPr/>
          </a:p>
        </p:txBody>
      </p:sp>
      <p:sp>
        <p:nvSpPr>
          <p:cNvPr id="801" name="Google Shape;801;p5"/>
          <p:cNvSpPr txBox="1">
            <a:spLocks noGrp="1"/>
          </p:cNvSpPr>
          <p:nvPr>
            <p:ph type="body" idx="3"/>
          </p:nvPr>
        </p:nvSpPr>
        <p:spPr>
          <a:xfrm>
            <a:off x="550863" y="1019669"/>
            <a:ext cx="11090275" cy="60910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200"/>
              <a:buFont typeface="Arial"/>
              <a:buNone/>
            </a:pPr>
            <a:r>
              <a:rPr lang="en-US"/>
              <a:t>How is the coral ecosystem valuable to humans?</a:t>
            </a:r>
            <a:endParaRPr/>
          </a:p>
        </p:txBody>
      </p:sp>
      <p:pic>
        <p:nvPicPr>
          <p:cNvPr id="802" name="Google Shape;802;p5"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71996" y="334080"/>
            <a:ext cx="1403690" cy="465312"/>
          </a:xfrm>
          <a:prstGeom prst="rect">
            <a:avLst/>
          </a:prstGeom>
          <a:noFill/>
          <a:ln>
            <a:noFill/>
          </a:ln>
        </p:spPr>
      </p:pic>
      <p:sp>
        <p:nvSpPr>
          <p:cNvPr id="803" name="Google Shape;803;p5"/>
          <p:cNvSpPr txBox="1">
            <a:spLocks noGrp="1"/>
          </p:cNvSpPr>
          <p:nvPr>
            <p:ph type="body" idx="1"/>
          </p:nvPr>
        </p:nvSpPr>
        <p:spPr>
          <a:xfrm>
            <a:off x="550863" y="1773239"/>
            <a:ext cx="6404119" cy="4572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rgbClr val="000000"/>
              </a:buClr>
              <a:buSzPts val="1800"/>
              <a:buNone/>
            </a:pPr>
            <a:r>
              <a:rPr lang="en-US" sz="1800" b="0" i="0" u="none" strike="noStrike">
                <a:solidFill>
                  <a:srgbClr val="000000"/>
                </a:solidFill>
                <a:latin typeface="Century Gothic"/>
                <a:ea typeface="Century Gothic"/>
                <a:cs typeface="Century Gothic"/>
                <a:sym typeface="Century Gothic"/>
              </a:rPr>
              <a:t>The total economic value of the reef has been estimated at an astounding USD 9.9 trillion per year (Constanza et al 2014). This is more than the annual Gross Domestic Product of the United Kingdom, Germany and France combined.</a:t>
            </a:r>
            <a:endParaRPr/>
          </a:p>
          <a:p>
            <a:pPr marL="0" lvl="0" indent="0" algn="l" rtl="0">
              <a:lnSpc>
                <a:spcPct val="120000"/>
              </a:lnSpc>
              <a:spcBef>
                <a:spcPts val="0"/>
              </a:spcBef>
              <a:spcAft>
                <a:spcPts val="0"/>
              </a:spcAft>
              <a:buClr>
                <a:schemeClr val="lt1"/>
              </a:buClr>
              <a:buSzPts val="1800"/>
              <a:buNone/>
            </a:pPr>
            <a:endParaRPr sz="1800" b="0" i="0" u="none" strike="noStrike">
              <a:solidFill>
                <a:srgbClr val="000000"/>
              </a:solidFill>
              <a:latin typeface="Century Gothic"/>
              <a:ea typeface="Century Gothic"/>
              <a:cs typeface="Century Gothic"/>
              <a:sym typeface="Century Gothic"/>
            </a:endParaRPr>
          </a:p>
          <a:p>
            <a:pPr marL="0" lvl="0" indent="0" algn="l" rtl="0">
              <a:lnSpc>
                <a:spcPct val="120000"/>
              </a:lnSpc>
              <a:spcBef>
                <a:spcPts val="0"/>
              </a:spcBef>
              <a:spcAft>
                <a:spcPts val="0"/>
              </a:spcAft>
              <a:buClr>
                <a:srgbClr val="000000"/>
              </a:buClr>
              <a:buSzPts val="1800"/>
              <a:buNone/>
            </a:pPr>
            <a:r>
              <a:rPr lang="en-US" sz="1800" b="0" i="0" u="none" strike="noStrike">
                <a:solidFill>
                  <a:srgbClr val="000000"/>
                </a:solidFill>
                <a:latin typeface="Century Gothic"/>
                <a:ea typeface="Century Gothic"/>
                <a:cs typeface="Century Gothic"/>
                <a:sym typeface="Century Gothic"/>
              </a:rPr>
              <a:t>For the coral reefs, these goods and services are valued at over USD 350,000 per hectare per year. Some of the figures that make up this sum are surprising. The two highest values are for Erosion Prevention (USD 153,214 per hectare per year) and Recreation (USD 96,302 per hectare per year). Food only accounts for USD 677 per hectare per year. Other high figures include Genetic Resources at USD 33,048 per hectare per year.</a:t>
            </a:r>
            <a:endParaRPr/>
          </a:p>
        </p:txBody>
      </p:sp>
      <p:sp>
        <p:nvSpPr>
          <p:cNvPr id="804" name="Google Shape;804;p5"/>
          <p:cNvSpPr/>
          <p:nvPr/>
        </p:nvSpPr>
        <p:spPr>
          <a:xfrm>
            <a:off x="7069137" y="1773238"/>
            <a:ext cx="4572001" cy="4572001"/>
          </a:xfrm>
          <a:prstGeom prst="ellipse">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rgbClr val="FFFFFF"/>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6"/>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rgbClr val="25233F"/>
              </a:buClr>
              <a:buSzPts val="1000"/>
              <a:buFont typeface="Century Gothic"/>
              <a:buNone/>
            </a:pPr>
            <a:r>
              <a:rPr lang="en-US"/>
              <a:t>Human activity and the coral ecosystem</a:t>
            </a:r>
            <a:endParaRPr/>
          </a:p>
        </p:txBody>
      </p:sp>
      <p:sp>
        <p:nvSpPr>
          <p:cNvPr id="810" name="Google Shape;810;p6"/>
          <p:cNvSpPr txBox="1">
            <a:spLocks noGrp="1"/>
          </p:cNvSpPr>
          <p:nvPr>
            <p:ph type="body" idx="3"/>
          </p:nvPr>
        </p:nvSpPr>
        <p:spPr>
          <a:xfrm>
            <a:off x="550863" y="1019669"/>
            <a:ext cx="11090275" cy="60910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200"/>
              <a:buFont typeface="Arial"/>
              <a:buNone/>
            </a:pPr>
            <a:r>
              <a:rPr lang="en-US"/>
              <a:t>Coral reef ecosystem goods and services per hectare per year (int$)</a:t>
            </a:r>
            <a:endParaRPr/>
          </a:p>
        </p:txBody>
      </p:sp>
      <p:pic>
        <p:nvPicPr>
          <p:cNvPr id="811" name="Google Shape;811;p6"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71996" y="334080"/>
            <a:ext cx="1403690" cy="465312"/>
          </a:xfrm>
          <a:prstGeom prst="rect">
            <a:avLst/>
          </a:prstGeom>
          <a:noFill/>
          <a:ln>
            <a:noFill/>
          </a:ln>
        </p:spPr>
      </p:pic>
      <p:graphicFrame>
        <p:nvGraphicFramePr>
          <p:cNvPr id="812" name="Google Shape;812;p6"/>
          <p:cNvGraphicFramePr/>
          <p:nvPr/>
        </p:nvGraphicFramePr>
        <p:xfrm>
          <a:off x="1771996" y="1628775"/>
          <a:ext cx="10012017" cy="5229225"/>
        </p:xfrm>
        <a:graphic>
          <a:graphicData uri="http://schemas.openxmlformats.org/drawingml/2006/chart">
            <c:chart xmlns:c="http://schemas.openxmlformats.org/drawingml/2006/chart" xmlns:r="http://schemas.openxmlformats.org/officeDocument/2006/relationships" r:id="rId4"/>
          </a:graphicData>
        </a:graphic>
      </p:graphicFrame>
      <p:sp>
        <p:nvSpPr>
          <p:cNvPr id="813" name="Google Shape;813;p6"/>
          <p:cNvSpPr txBox="1"/>
          <p:nvPr/>
        </p:nvSpPr>
        <p:spPr>
          <a:xfrm>
            <a:off x="550863" y="2466753"/>
            <a:ext cx="3191797" cy="341631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chemeClr val="lt2"/>
              </a:buClr>
              <a:buSzPts val="1800"/>
              <a:buFont typeface="Century Gothic"/>
              <a:buNone/>
            </a:pPr>
            <a:r>
              <a:rPr lang="en-US" sz="1800" b="1" i="0" u="none" strike="noStrike" cap="none">
                <a:solidFill>
                  <a:schemeClr val="lt2"/>
                </a:solidFill>
                <a:latin typeface="Century Gothic"/>
                <a:ea typeface="Century Gothic"/>
                <a:cs typeface="Century Gothic"/>
                <a:sym typeface="Century Gothic"/>
              </a:rPr>
              <a:t>4 categories used for calculations</a:t>
            </a:r>
            <a:endParaRPr/>
          </a:p>
          <a:p>
            <a:pPr marL="0" marR="0" lvl="0" indent="0" algn="l" rtl="0">
              <a:lnSpc>
                <a:spcPct val="100000"/>
              </a:lnSpc>
              <a:spcBef>
                <a:spcPts val="0"/>
              </a:spcBef>
              <a:spcAft>
                <a:spcPts val="0"/>
              </a:spcAft>
              <a:buClr>
                <a:srgbClr val="464646"/>
              </a:buClr>
              <a:buSzPts val="1800"/>
              <a:buFont typeface="Century Gothic"/>
              <a:buNone/>
            </a:pPr>
            <a:endParaRPr sz="1800" b="1" i="0" u="none" strike="noStrike" cap="none">
              <a:solidFill>
                <a:srgbClr val="DCB30F"/>
              </a:solidFill>
              <a:latin typeface="Century Gothic"/>
              <a:ea typeface="Century Gothic"/>
              <a:cs typeface="Century Gothic"/>
              <a:sym typeface="Century Gothic"/>
            </a:endParaRPr>
          </a:p>
          <a:p>
            <a:pPr marL="342900" marR="0" lvl="0" indent="-342900" algn="l" rtl="0">
              <a:lnSpc>
                <a:spcPct val="100000"/>
              </a:lnSpc>
              <a:spcBef>
                <a:spcPts val="0"/>
              </a:spcBef>
              <a:spcAft>
                <a:spcPts val="0"/>
              </a:spcAft>
              <a:buClr>
                <a:srgbClr val="DCB30F"/>
              </a:buClr>
              <a:buSzPts val="1800"/>
              <a:buFont typeface="Century Gothic"/>
              <a:buAutoNum type="arabicPeriod"/>
            </a:pPr>
            <a:r>
              <a:rPr lang="en-US" sz="1800" b="1" i="0" u="none" strike="noStrike" cap="none">
                <a:solidFill>
                  <a:srgbClr val="DCB30F"/>
                </a:solidFill>
                <a:latin typeface="Century Gothic"/>
                <a:ea typeface="Century Gothic"/>
                <a:cs typeface="Century Gothic"/>
                <a:sym typeface="Century Gothic"/>
              </a:rPr>
              <a:t>Provisioning services</a:t>
            </a:r>
            <a:endParaRPr/>
          </a:p>
          <a:p>
            <a:pPr marL="342900" marR="0" lvl="0" indent="-228600" algn="l" rtl="0">
              <a:lnSpc>
                <a:spcPct val="100000"/>
              </a:lnSpc>
              <a:spcBef>
                <a:spcPts val="0"/>
              </a:spcBef>
              <a:spcAft>
                <a:spcPts val="0"/>
              </a:spcAft>
              <a:buClr>
                <a:srgbClr val="464646"/>
              </a:buClr>
              <a:buSzPts val="1800"/>
              <a:buFont typeface="Century Gothic"/>
              <a:buNone/>
            </a:pPr>
            <a:endParaRPr sz="1800" b="1" i="0" u="none" strike="noStrike" cap="none">
              <a:solidFill>
                <a:srgbClr val="464646"/>
              </a:solidFill>
              <a:latin typeface="Century Gothic"/>
              <a:ea typeface="Century Gothic"/>
              <a:cs typeface="Century Gothic"/>
              <a:sym typeface="Century Gothic"/>
            </a:endParaRPr>
          </a:p>
          <a:p>
            <a:pPr marL="342900" marR="0" lvl="0" indent="-342900" algn="l" rtl="0">
              <a:lnSpc>
                <a:spcPct val="100000"/>
              </a:lnSpc>
              <a:spcBef>
                <a:spcPts val="0"/>
              </a:spcBef>
              <a:spcAft>
                <a:spcPts val="0"/>
              </a:spcAft>
              <a:buClr>
                <a:srgbClr val="005D83"/>
              </a:buClr>
              <a:buSzPts val="1800"/>
              <a:buFont typeface="Century Gothic"/>
              <a:buAutoNum type="arabicPeriod"/>
            </a:pPr>
            <a:r>
              <a:rPr lang="en-US" sz="1800" b="1" i="0" u="none" strike="noStrike" cap="none">
                <a:solidFill>
                  <a:srgbClr val="005D83"/>
                </a:solidFill>
                <a:latin typeface="Century Gothic"/>
                <a:ea typeface="Century Gothic"/>
                <a:cs typeface="Century Gothic"/>
                <a:sym typeface="Century Gothic"/>
              </a:rPr>
              <a:t>Regulating services</a:t>
            </a:r>
            <a:endParaRPr/>
          </a:p>
          <a:p>
            <a:pPr marL="342900" marR="0" lvl="0" indent="-228600" algn="l" rtl="0">
              <a:lnSpc>
                <a:spcPct val="100000"/>
              </a:lnSpc>
              <a:spcBef>
                <a:spcPts val="0"/>
              </a:spcBef>
              <a:spcAft>
                <a:spcPts val="0"/>
              </a:spcAft>
              <a:buClr>
                <a:srgbClr val="464646"/>
              </a:buClr>
              <a:buSzPts val="1800"/>
              <a:buFont typeface="Century Gothic"/>
              <a:buNone/>
            </a:pPr>
            <a:endParaRPr sz="1800" b="1" i="0" u="none" strike="noStrike" cap="none">
              <a:solidFill>
                <a:srgbClr val="464646"/>
              </a:solidFill>
              <a:latin typeface="Century Gothic"/>
              <a:ea typeface="Century Gothic"/>
              <a:cs typeface="Century Gothic"/>
              <a:sym typeface="Century Gothic"/>
            </a:endParaRPr>
          </a:p>
          <a:p>
            <a:pPr marL="342900" marR="0" lvl="0" indent="-342900" algn="l" rtl="0">
              <a:lnSpc>
                <a:spcPct val="100000"/>
              </a:lnSpc>
              <a:spcBef>
                <a:spcPts val="0"/>
              </a:spcBef>
              <a:spcAft>
                <a:spcPts val="0"/>
              </a:spcAft>
              <a:buClr>
                <a:srgbClr val="06AE68"/>
              </a:buClr>
              <a:buSzPts val="1800"/>
              <a:buFont typeface="Century Gothic"/>
              <a:buAutoNum type="arabicPeriod"/>
            </a:pPr>
            <a:r>
              <a:rPr lang="en-US" sz="1800" b="1" i="0" u="none" strike="noStrike" cap="none">
                <a:solidFill>
                  <a:srgbClr val="06AE68"/>
                </a:solidFill>
                <a:latin typeface="Century Gothic"/>
                <a:ea typeface="Century Gothic"/>
                <a:cs typeface="Century Gothic"/>
                <a:sym typeface="Century Gothic"/>
              </a:rPr>
              <a:t>Habitat services</a:t>
            </a:r>
            <a:endParaRPr/>
          </a:p>
          <a:p>
            <a:pPr marL="342900" marR="0" lvl="0" indent="-228600" algn="l" rtl="0">
              <a:lnSpc>
                <a:spcPct val="100000"/>
              </a:lnSpc>
              <a:spcBef>
                <a:spcPts val="0"/>
              </a:spcBef>
              <a:spcAft>
                <a:spcPts val="0"/>
              </a:spcAft>
              <a:buClr>
                <a:srgbClr val="464646"/>
              </a:buClr>
              <a:buSzPts val="1800"/>
              <a:buFont typeface="Century Gothic"/>
              <a:buNone/>
            </a:pPr>
            <a:endParaRPr sz="1800" b="1" i="0" u="none" strike="noStrike" cap="none">
              <a:solidFill>
                <a:srgbClr val="464646"/>
              </a:solidFill>
              <a:latin typeface="Century Gothic"/>
              <a:ea typeface="Century Gothic"/>
              <a:cs typeface="Century Gothic"/>
              <a:sym typeface="Century Gothic"/>
            </a:endParaRPr>
          </a:p>
          <a:p>
            <a:pPr marL="342900" marR="0" lvl="0" indent="-342900" algn="l" rtl="0">
              <a:lnSpc>
                <a:spcPct val="100000"/>
              </a:lnSpc>
              <a:spcBef>
                <a:spcPts val="0"/>
              </a:spcBef>
              <a:spcAft>
                <a:spcPts val="0"/>
              </a:spcAft>
              <a:buClr>
                <a:srgbClr val="D81D11"/>
              </a:buClr>
              <a:buSzPts val="1800"/>
              <a:buFont typeface="Century Gothic"/>
              <a:buAutoNum type="arabicPeriod"/>
            </a:pPr>
            <a:r>
              <a:rPr lang="en-US" sz="1800" b="1" i="0" u="none" strike="noStrike" cap="none">
                <a:solidFill>
                  <a:srgbClr val="D81D11"/>
                </a:solidFill>
                <a:latin typeface="Century Gothic"/>
                <a:ea typeface="Century Gothic"/>
                <a:cs typeface="Century Gothic"/>
                <a:sym typeface="Century Gothic"/>
              </a:rPr>
              <a:t>Cultural services</a:t>
            </a:r>
            <a:endParaRPr/>
          </a:p>
          <a:p>
            <a:pPr marL="342900" marR="0" lvl="0" indent="-228600" algn="l" rtl="0">
              <a:lnSpc>
                <a:spcPct val="100000"/>
              </a:lnSpc>
              <a:spcBef>
                <a:spcPts val="0"/>
              </a:spcBef>
              <a:spcAft>
                <a:spcPts val="0"/>
              </a:spcAft>
              <a:buClr>
                <a:srgbClr val="464646"/>
              </a:buClr>
              <a:buSzPts val="1800"/>
              <a:buFont typeface="Century Gothic"/>
              <a:buNone/>
            </a:pPr>
            <a:endParaRPr sz="1800" b="1" i="0" u="none" strike="noStrike" cap="none">
              <a:solidFill>
                <a:srgbClr val="D81D1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lt2"/>
              </a:buClr>
              <a:buSzPts val="1400"/>
              <a:buFont typeface="Century Gothic"/>
              <a:buNone/>
            </a:pPr>
            <a:r>
              <a:rPr lang="en-US" sz="1400" b="0" i="0" u="none" strike="noStrike" cap="none">
                <a:solidFill>
                  <a:schemeClr val="lt2"/>
                </a:solidFill>
                <a:latin typeface="Century Gothic"/>
                <a:ea typeface="Century Gothic"/>
                <a:cs typeface="Century Gothic"/>
                <a:sym typeface="Century Gothic"/>
              </a:rPr>
              <a:t>Source: </a:t>
            </a:r>
            <a:r>
              <a:rPr lang="en-US" sz="1400" b="0" i="0" u="none" strike="noStrike" cap="none">
                <a:solidFill>
                  <a:srgbClr val="000000"/>
                </a:solidFill>
                <a:latin typeface="Century Gothic"/>
                <a:ea typeface="Century Gothic"/>
                <a:cs typeface="Century Gothic"/>
                <a:sym typeface="Century Gothic"/>
              </a:rPr>
              <a:t>Constanza et al 2014</a:t>
            </a:r>
            <a:endParaRPr sz="1400" b="0" i="0" u="none" strike="noStrike" cap="none">
              <a:solidFill>
                <a:schemeClr val="lt2"/>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p7"/>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rgbClr val="25233F"/>
              </a:buClr>
              <a:buSzPts val="1000"/>
              <a:buFont typeface="Century Gothic"/>
              <a:buNone/>
            </a:pPr>
            <a:r>
              <a:rPr lang="en-US" dirty="0"/>
              <a:t>Human activity and the coral ecosystem</a:t>
            </a:r>
            <a:endParaRPr dirty="0"/>
          </a:p>
        </p:txBody>
      </p:sp>
      <p:sp>
        <p:nvSpPr>
          <p:cNvPr id="819" name="Google Shape;819;p7"/>
          <p:cNvSpPr txBox="1">
            <a:spLocks noGrp="1"/>
          </p:cNvSpPr>
          <p:nvPr>
            <p:ph type="body" idx="3"/>
          </p:nvPr>
        </p:nvSpPr>
        <p:spPr>
          <a:xfrm>
            <a:off x="550863" y="1019668"/>
            <a:ext cx="3960812" cy="130948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200"/>
              <a:buFont typeface="Arial"/>
              <a:buNone/>
            </a:pPr>
            <a:r>
              <a:rPr lang="en-US"/>
              <a:t>Further reading</a:t>
            </a:r>
            <a:endParaRPr/>
          </a:p>
        </p:txBody>
      </p:sp>
      <p:pic>
        <p:nvPicPr>
          <p:cNvPr id="820" name="Google Shape;820;p7"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71996" y="334080"/>
            <a:ext cx="1403690" cy="465312"/>
          </a:xfrm>
          <a:prstGeom prst="rect">
            <a:avLst/>
          </a:prstGeom>
          <a:noFill/>
          <a:ln>
            <a:noFill/>
          </a:ln>
        </p:spPr>
      </p:pic>
      <p:sp>
        <p:nvSpPr>
          <p:cNvPr id="821" name="Google Shape;821;p7"/>
          <p:cNvSpPr/>
          <p:nvPr/>
        </p:nvSpPr>
        <p:spPr>
          <a:xfrm>
            <a:off x="4656168" y="5965330"/>
            <a:ext cx="2659032" cy="276997"/>
          </a:xfrm>
          <a:prstGeom prst="roundRect">
            <a:avLst>
              <a:gd name="adj" fmla="val 50000"/>
            </a:avLst>
          </a:prstGeom>
          <a:solidFill>
            <a:srgbClr val="55B39F"/>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rgbClr val="FFFFFF"/>
              </a:solidFill>
              <a:latin typeface="Helvetica Neue"/>
              <a:ea typeface="Helvetica Neue"/>
              <a:cs typeface="Helvetica Neue"/>
              <a:sym typeface="Helvetica Neue"/>
            </a:endParaRPr>
          </a:p>
        </p:txBody>
      </p:sp>
      <p:sp>
        <p:nvSpPr>
          <p:cNvPr id="822" name="Google Shape;822;p7">
            <a:hlinkClick r:id="rId4"/>
          </p:cNvPr>
          <p:cNvSpPr txBox="1"/>
          <p:nvPr/>
        </p:nvSpPr>
        <p:spPr>
          <a:xfrm>
            <a:off x="4656168" y="5962828"/>
            <a:ext cx="2659032" cy="27699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chemeClr val="dk1"/>
              </a:buClr>
              <a:buSzPts val="1200"/>
              <a:buFont typeface="Century Gothic"/>
              <a:buNone/>
            </a:pPr>
            <a:r>
              <a:rPr lang="en-US" sz="1200" b="1" i="0" u="none" strike="noStrike" cap="none">
                <a:solidFill>
                  <a:schemeClr val="dk1"/>
                </a:solidFill>
                <a:latin typeface="Century Gothic"/>
                <a:ea typeface="Century Gothic"/>
                <a:cs typeface="Century Gothic"/>
                <a:sym typeface="Century Gothic"/>
              </a:rPr>
              <a:t>VIEW SUBJECT UPDATE</a:t>
            </a:r>
            <a:endParaRPr/>
          </a:p>
        </p:txBody>
      </p:sp>
      <p:pic>
        <p:nvPicPr>
          <p:cNvPr id="823" name="Google Shape;823;p7" descr="Underwater view of a swimming pool&#10;&#10;Description automatically generated">
            <a:hlinkClick r:id="rId4"/>
          </p:cNvPr>
          <p:cNvPicPr preferRelativeResize="0">
            <a:picLocks noGrp="1"/>
          </p:cNvPicPr>
          <p:nvPr>
            <p:ph type="pic" idx="2"/>
          </p:nvPr>
        </p:nvPicPr>
        <p:blipFill rotWithShape="1">
          <a:blip r:embed="rId5" cstate="email">
            <a:alphaModFix/>
            <a:extLst>
              <a:ext uri="{28A0092B-C50C-407E-A947-70E740481C1C}">
                <a14:useLocalDpi xmlns:a14="http://schemas.microsoft.com/office/drawing/2010/main"/>
              </a:ext>
            </a:extLst>
          </a:blip>
          <a:srcRect/>
          <a:stretch/>
        </p:blipFill>
        <p:spPr>
          <a:xfrm>
            <a:off x="4655840" y="1027958"/>
            <a:ext cx="7140873" cy="4693094"/>
          </a:xfrm>
          <a:prstGeom prst="rect">
            <a:avLst/>
          </a:prstGeom>
          <a:solidFill>
            <a:schemeClr val="lt1"/>
          </a:solidFill>
          <a:ln>
            <a:noFill/>
          </a:ln>
        </p:spPr>
      </p:pic>
      <p:sp>
        <p:nvSpPr>
          <p:cNvPr id="824" name="Google Shape;824;p7"/>
          <p:cNvSpPr txBox="1"/>
          <p:nvPr/>
        </p:nvSpPr>
        <p:spPr>
          <a:xfrm>
            <a:off x="550863" y="1580226"/>
            <a:ext cx="3960812" cy="414082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3200"/>
              <a:buFont typeface="Arial"/>
              <a:buNone/>
            </a:pPr>
            <a:r>
              <a:rPr lang="en-US" sz="3200" b="1" i="0" u="none" strike="noStrike" cap="none" dirty="0">
                <a:solidFill>
                  <a:schemeClr val="accent1"/>
                </a:solidFill>
                <a:latin typeface="Century Gothic"/>
                <a:ea typeface="Century Gothic"/>
                <a:cs typeface="Century Gothic"/>
                <a:sym typeface="Century Gothic"/>
              </a:rPr>
              <a:t>What are coral reefs and why are they important?</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8"/>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rgbClr val="25233F"/>
              </a:buClr>
              <a:buSzPts val="1000"/>
              <a:buFont typeface="Century Gothic"/>
              <a:buNone/>
            </a:pPr>
            <a:r>
              <a:rPr lang="en-US"/>
              <a:t>Human activity and the coral ecosystem</a:t>
            </a:r>
            <a:endParaRPr/>
          </a:p>
        </p:txBody>
      </p:sp>
      <p:sp>
        <p:nvSpPr>
          <p:cNvPr id="830" name="Google Shape;830;p8"/>
          <p:cNvSpPr txBox="1">
            <a:spLocks noGrp="1"/>
          </p:cNvSpPr>
          <p:nvPr>
            <p:ph type="body" idx="3"/>
          </p:nvPr>
        </p:nvSpPr>
        <p:spPr>
          <a:xfrm>
            <a:off x="550863" y="1019669"/>
            <a:ext cx="11090275" cy="60910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200"/>
              <a:buFont typeface="Arial"/>
              <a:buNone/>
            </a:pPr>
            <a:r>
              <a:rPr lang="en-US"/>
              <a:t>Coral and erosion prevention</a:t>
            </a:r>
            <a:endParaRPr/>
          </a:p>
        </p:txBody>
      </p:sp>
      <p:pic>
        <p:nvPicPr>
          <p:cNvPr id="831" name="Google Shape;831;p8"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71996" y="334080"/>
            <a:ext cx="1403690" cy="465312"/>
          </a:xfrm>
          <a:prstGeom prst="rect">
            <a:avLst/>
          </a:prstGeom>
          <a:noFill/>
          <a:ln>
            <a:noFill/>
          </a:ln>
        </p:spPr>
      </p:pic>
      <p:sp>
        <p:nvSpPr>
          <p:cNvPr id="832" name="Google Shape;832;p8"/>
          <p:cNvSpPr txBox="1">
            <a:spLocks noGrp="1"/>
          </p:cNvSpPr>
          <p:nvPr>
            <p:ph type="body" idx="1"/>
          </p:nvPr>
        </p:nvSpPr>
        <p:spPr>
          <a:xfrm>
            <a:off x="550863" y="1773239"/>
            <a:ext cx="6326187" cy="4572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rgbClr val="000000"/>
              </a:buClr>
              <a:buSzPts val="1800"/>
              <a:buNone/>
            </a:pPr>
            <a:r>
              <a:rPr lang="en-US" sz="1800" b="0" i="0" u="none" strike="noStrike" dirty="0">
                <a:solidFill>
                  <a:srgbClr val="000000"/>
                </a:solidFill>
                <a:latin typeface="Century Gothic"/>
                <a:ea typeface="Century Gothic"/>
                <a:cs typeface="Century Gothic"/>
                <a:sym typeface="Century Gothic"/>
              </a:rPr>
              <a:t>Erosion prevention is the service that coral reefs provide for coastal settlements. 275 million people live near reefs and coral reefs protect over 150,000 kilometers of coastline in 100 countries. Imagine a storm and high waves coming in from the sea. The coral reef acts as a natural barrier absorbing this energy.</a:t>
            </a:r>
            <a:endParaRPr dirty="0"/>
          </a:p>
          <a:p>
            <a:pPr marL="0" lvl="0" indent="0" algn="l" rtl="0">
              <a:lnSpc>
                <a:spcPct val="120000"/>
              </a:lnSpc>
              <a:spcBef>
                <a:spcPts val="0"/>
              </a:spcBef>
              <a:spcAft>
                <a:spcPts val="0"/>
              </a:spcAft>
              <a:buClr>
                <a:schemeClr val="lt1"/>
              </a:buClr>
              <a:buSzPts val="1800"/>
              <a:buNone/>
            </a:pPr>
            <a:endParaRPr sz="1800" dirty="0">
              <a:solidFill>
                <a:srgbClr val="000000"/>
              </a:solidFill>
            </a:endParaRPr>
          </a:p>
          <a:p>
            <a:pPr marL="0" lvl="0" indent="0" algn="l" rtl="0">
              <a:lnSpc>
                <a:spcPct val="120000"/>
              </a:lnSpc>
              <a:spcBef>
                <a:spcPts val="0"/>
              </a:spcBef>
              <a:spcAft>
                <a:spcPts val="0"/>
              </a:spcAft>
              <a:buClr>
                <a:srgbClr val="000000"/>
              </a:buClr>
              <a:buSzPts val="1800"/>
              <a:buNone/>
            </a:pPr>
            <a:r>
              <a:rPr lang="en-US" sz="1800" b="0" i="0" u="none" strike="noStrike" dirty="0">
                <a:solidFill>
                  <a:srgbClr val="000000"/>
                </a:solidFill>
                <a:latin typeface="Century Gothic"/>
                <a:ea typeface="Century Gothic"/>
                <a:cs typeface="Century Gothic"/>
                <a:sym typeface="Century Gothic"/>
              </a:rPr>
              <a:t>The value given to this service is what it would cost to create an artificial equivalent.</a:t>
            </a:r>
            <a:endParaRPr dirty="0"/>
          </a:p>
        </p:txBody>
      </p:sp>
      <p:sp>
        <p:nvSpPr>
          <p:cNvPr id="833" name="Google Shape;833;p8"/>
          <p:cNvSpPr/>
          <p:nvPr/>
        </p:nvSpPr>
        <p:spPr>
          <a:xfrm>
            <a:off x="7069137" y="1773238"/>
            <a:ext cx="4572001" cy="4572001"/>
          </a:xfrm>
          <a:prstGeom prst="ellipse">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rgbClr val="FFFFFF"/>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9"/>
          <p:cNvSpPr txBox="1">
            <a:spLocks noGrp="1"/>
          </p:cNvSpPr>
          <p:nvPr>
            <p:ph type="title"/>
          </p:nvPr>
        </p:nvSpPr>
        <p:spPr>
          <a:xfrm>
            <a:off x="6333638" y="379138"/>
            <a:ext cx="4944533" cy="273845"/>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rgbClr val="25233F"/>
              </a:buClr>
              <a:buSzPts val="1000"/>
              <a:buFont typeface="Century Gothic"/>
              <a:buNone/>
            </a:pPr>
            <a:r>
              <a:rPr lang="en-US"/>
              <a:t>Human activity and the coral ecosystem</a:t>
            </a:r>
            <a:endParaRPr/>
          </a:p>
        </p:txBody>
      </p:sp>
      <p:sp>
        <p:nvSpPr>
          <p:cNvPr id="839" name="Google Shape;839;p9"/>
          <p:cNvSpPr txBox="1">
            <a:spLocks noGrp="1"/>
          </p:cNvSpPr>
          <p:nvPr>
            <p:ph type="body" idx="3"/>
          </p:nvPr>
        </p:nvSpPr>
        <p:spPr>
          <a:xfrm>
            <a:off x="550863" y="1019669"/>
            <a:ext cx="11090275" cy="60910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200"/>
              <a:buFont typeface="Arial"/>
              <a:buNone/>
            </a:pPr>
            <a:r>
              <a:rPr lang="en-US"/>
              <a:t>Coral and genetic resources</a:t>
            </a:r>
            <a:endParaRPr/>
          </a:p>
        </p:txBody>
      </p:sp>
      <p:pic>
        <p:nvPicPr>
          <p:cNvPr id="840" name="Google Shape;840;p9"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71996" y="334080"/>
            <a:ext cx="1403690" cy="465312"/>
          </a:xfrm>
          <a:prstGeom prst="rect">
            <a:avLst/>
          </a:prstGeom>
          <a:noFill/>
          <a:ln>
            <a:noFill/>
          </a:ln>
        </p:spPr>
      </p:pic>
      <p:sp>
        <p:nvSpPr>
          <p:cNvPr id="841" name="Google Shape;841;p9"/>
          <p:cNvSpPr txBox="1">
            <a:spLocks noGrp="1"/>
          </p:cNvSpPr>
          <p:nvPr>
            <p:ph type="body" idx="1"/>
          </p:nvPr>
        </p:nvSpPr>
        <p:spPr>
          <a:xfrm>
            <a:off x="550863" y="1773239"/>
            <a:ext cx="6326187" cy="4572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rgbClr val="000000"/>
              </a:buClr>
              <a:buSzPts val="1800"/>
              <a:buNone/>
            </a:pPr>
            <a:r>
              <a:rPr lang="en-US" sz="1800" b="0" i="0" u="none" strike="noStrike">
                <a:solidFill>
                  <a:srgbClr val="000000"/>
                </a:solidFill>
                <a:latin typeface="Century Gothic"/>
                <a:ea typeface="Century Gothic"/>
                <a:cs typeface="Century Gothic"/>
                <a:sym typeface="Century Gothic"/>
              </a:rPr>
              <a:t>Coral reefs are the most biodiverse ecosystem on the planet supporting 25% of al</a:t>
            </a:r>
            <a:r>
              <a:rPr lang="en-US" sz="1800">
                <a:solidFill>
                  <a:srgbClr val="000000"/>
                </a:solidFill>
              </a:rPr>
              <a:t>l marine life. </a:t>
            </a:r>
            <a:endParaRPr sz="1800" b="0" i="0" u="none" strike="noStrike">
              <a:solidFill>
                <a:srgbClr val="000000"/>
              </a:solidFill>
              <a:latin typeface="Century Gothic"/>
              <a:ea typeface="Century Gothic"/>
              <a:cs typeface="Century Gothic"/>
              <a:sym typeface="Century Gothic"/>
            </a:endParaRPr>
          </a:p>
          <a:p>
            <a:pPr marL="0" lvl="0" indent="0" algn="l" rtl="0">
              <a:lnSpc>
                <a:spcPct val="120000"/>
              </a:lnSpc>
              <a:spcBef>
                <a:spcPts val="0"/>
              </a:spcBef>
              <a:spcAft>
                <a:spcPts val="0"/>
              </a:spcAft>
              <a:buClr>
                <a:schemeClr val="lt1"/>
              </a:buClr>
              <a:buSzPts val="1800"/>
              <a:buNone/>
            </a:pPr>
            <a:endParaRPr sz="1800">
              <a:solidFill>
                <a:srgbClr val="000000"/>
              </a:solidFill>
            </a:endParaRPr>
          </a:p>
          <a:p>
            <a:pPr marL="0" lvl="0" indent="0" algn="l" rtl="0">
              <a:lnSpc>
                <a:spcPct val="120000"/>
              </a:lnSpc>
              <a:spcBef>
                <a:spcPts val="0"/>
              </a:spcBef>
              <a:spcAft>
                <a:spcPts val="0"/>
              </a:spcAft>
              <a:buClr>
                <a:srgbClr val="000000"/>
              </a:buClr>
              <a:buSzPts val="1800"/>
              <a:buNone/>
            </a:pPr>
            <a:r>
              <a:rPr lang="en-US" sz="1800" b="0" i="0" u="none" strike="noStrike">
                <a:solidFill>
                  <a:srgbClr val="000000"/>
                </a:solidFill>
                <a:latin typeface="Century Gothic"/>
                <a:ea typeface="Century Gothic"/>
                <a:cs typeface="Century Gothic"/>
                <a:sym typeface="Century Gothic"/>
              </a:rPr>
              <a:t>Genetic resources refer to the fact that the coral reefs may prove to be the medicine cabinet of the 21st century with over half of all research into new cancer treatments focused on chemicals found in marine organisms.</a:t>
            </a:r>
            <a:endParaRPr/>
          </a:p>
          <a:p>
            <a:pPr marL="0" lvl="0" indent="0" algn="l" rtl="0">
              <a:lnSpc>
                <a:spcPct val="120000"/>
              </a:lnSpc>
              <a:spcBef>
                <a:spcPts val="0"/>
              </a:spcBef>
              <a:spcAft>
                <a:spcPts val="0"/>
              </a:spcAft>
              <a:buClr>
                <a:schemeClr val="lt1"/>
              </a:buClr>
              <a:buSzPts val="1800"/>
              <a:buNone/>
            </a:pPr>
            <a:endParaRPr sz="1800">
              <a:solidFill>
                <a:srgbClr val="000000"/>
              </a:solidFill>
            </a:endParaRPr>
          </a:p>
          <a:p>
            <a:pPr marL="0" lvl="0" indent="0" algn="l" rtl="0">
              <a:lnSpc>
                <a:spcPct val="120000"/>
              </a:lnSpc>
              <a:spcBef>
                <a:spcPts val="0"/>
              </a:spcBef>
              <a:spcAft>
                <a:spcPts val="0"/>
              </a:spcAft>
              <a:buClr>
                <a:srgbClr val="000000"/>
              </a:buClr>
              <a:buSzPts val="1800"/>
              <a:buNone/>
            </a:pPr>
            <a:r>
              <a:rPr lang="en-US" sz="1800">
                <a:solidFill>
                  <a:srgbClr val="000000"/>
                </a:solidFill>
              </a:rPr>
              <a:t>Some of the value calculated for genetic resources will be an estimate of the value of these and other new medicines.</a:t>
            </a:r>
            <a:endParaRPr sz="1800" b="0" i="0" u="none" strike="noStrike">
              <a:solidFill>
                <a:srgbClr val="000000"/>
              </a:solidFill>
              <a:latin typeface="Century Gothic"/>
              <a:ea typeface="Century Gothic"/>
              <a:cs typeface="Century Gothic"/>
              <a:sym typeface="Century Gothic"/>
            </a:endParaRPr>
          </a:p>
        </p:txBody>
      </p:sp>
      <p:sp>
        <p:nvSpPr>
          <p:cNvPr id="842" name="Google Shape;842;p9"/>
          <p:cNvSpPr/>
          <p:nvPr/>
        </p:nvSpPr>
        <p:spPr>
          <a:xfrm>
            <a:off x="7069137" y="1773238"/>
            <a:ext cx="4572001" cy="4572001"/>
          </a:xfrm>
          <a:prstGeom prst="ellipse">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464646"/>
              </a:buClr>
              <a:buSzPts val="1100"/>
              <a:buFont typeface="Century Gothic"/>
              <a:buNone/>
            </a:pPr>
            <a:endParaRPr sz="1100" b="0" i="0" u="none" strike="noStrike" cap="none">
              <a:solidFill>
                <a:srgbClr val="FFFFFF"/>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name="EE Teacher Resources">
  <a:themeElements>
    <a:clrScheme name="ENCOUNTER EDU COLOUR THEME">
      <a:dk1>
        <a:srgbClr val="FFFFFF"/>
      </a:dk1>
      <a:lt1>
        <a:srgbClr val="091932"/>
      </a:lt1>
      <a:dk2>
        <a:srgbClr val="EFF0EF"/>
      </a:dk2>
      <a:lt2>
        <a:srgbClr val="091932"/>
      </a:lt2>
      <a:accent1>
        <a:srgbClr val="6EBEAF"/>
      </a:accent1>
      <a:accent2>
        <a:srgbClr val="A0D0DC"/>
      </a:accent2>
      <a:accent3>
        <a:srgbClr val="F2D049"/>
      </a:accent3>
      <a:accent4>
        <a:srgbClr val="F05349"/>
      </a:accent4>
      <a:accent5>
        <a:srgbClr val="007CAF"/>
      </a:accent5>
      <a:accent6>
        <a:srgbClr val="03462A"/>
      </a:accent6>
      <a:hlink>
        <a:srgbClr val="005F89"/>
      </a:hlink>
      <a:folHlink>
        <a:srgbClr val="00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ENCOUNTER EDU COLOUR THEME">
      <a:dk1>
        <a:srgbClr val="FFFFFF"/>
      </a:dk1>
      <a:lt1>
        <a:srgbClr val="091932"/>
      </a:lt1>
      <a:dk2>
        <a:srgbClr val="EFF0EF"/>
      </a:dk2>
      <a:lt2>
        <a:srgbClr val="091932"/>
      </a:lt2>
      <a:accent1>
        <a:srgbClr val="6EBEAF"/>
      </a:accent1>
      <a:accent2>
        <a:srgbClr val="A0D0DC"/>
      </a:accent2>
      <a:accent3>
        <a:srgbClr val="F2D049"/>
      </a:accent3>
      <a:accent4>
        <a:srgbClr val="F05349"/>
      </a:accent4>
      <a:accent5>
        <a:srgbClr val="007CAF"/>
      </a:accent5>
      <a:accent6>
        <a:srgbClr val="03462A"/>
      </a:accent6>
      <a:hlink>
        <a:srgbClr val="005F89"/>
      </a:hlink>
      <a:folHlink>
        <a:srgbClr val="00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1302</Words>
  <Application>Microsoft Macintosh PowerPoint</Application>
  <PresentationFormat>Widescreen</PresentationFormat>
  <Paragraphs>205</Paragraphs>
  <Slides>25</Slides>
  <Notes>25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Century Gothic</vt:lpstr>
      <vt:lpstr>Helvetica Neue</vt:lpstr>
      <vt:lpstr>Calibri</vt:lpstr>
      <vt:lpstr>EE Teacher Resources</vt:lpstr>
      <vt:lpstr>Office Theme</vt:lpstr>
      <vt:lpstr>PowerPoint Presentation</vt:lpstr>
      <vt:lpstr>Human activity and the coral ecosystem</vt:lpstr>
      <vt:lpstr>Human activity and the coral ecosystem</vt:lpstr>
      <vt:lpstr>Human activity and the coral ecosystem</vt:lpstr>
      <vt:lpstr>Human activity and the coral ecosystem</vt:lpstr>
      <vt:lpstr>Human activity and the coral ecosystem</vt:lpstr>
      <vt:lpstr>Human activity and the coral ecosystem</vt:lpstr>
      <vt:lpstr>Human activity and the coral ecosystem</vt:lpstr>
      <vt:lpstr>Human activity and the coral ecosystem</vt:lpstr>
      <vt:lpstr>Human activity and the coral ecosystem</vt:lpstr>
      <vt:lpstr>Human activity and the coral ecosystem</vt:lpstr>
      <vt:lpstr>Human activity and the coral ecosystem</vt:lpstr>
      <vt:lpstr>Human activity and the coral ecosystem</vt:lpstr>
      <vt:lpstr>Human activity and the coral ecosystem</vt:lpstr>
      <vt:lpstr>Human activity and the coral ecosystem</vt:lpstr>
      <vt:lpstr>Human activity and the coral ecosystem</vt:lpstr>
      <vt:lpstr>Human activity and the coral ecosystem</vt:lpstr>
      <vt:lpstr>Human activity and the coral ecosystem</vt:lpstr>
      <vt:lpstr>Human activity and the coral ecosystem</vt:lpstr>
      <vt:lpstr>Human activity and the coral ecosystem</vt:lpstr>
      <vt:lpstr>Human activity and the coral ecosystem</vt:lpstr>
      <vt:lpstr>Human activity and the coral ecosystem</vt:lpstr>
      <vt:lpstr>Human activity and the coral ecosystem</vt:lpstr>
      <vt:lpstr>Human activity and the coral ecosystem</vt:lpstr>
      <vt:lpstr>Human activity and the coral ecosystem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 Goodwin</dc:creator>
  <cp:lastModifiedBy>Sim Goodwin</cp:lastModifiedBy>
  <cp:revision>2</cp:revision>
  <dcterms:created xsi:type="dcterms:W3CDTF">2020-01-15T12:10:28Z</dcterms:created>
  <dcterms:modified xsi:type="dcterms:W3CDTF">2021-09-09T08:48:51Z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0x0101006A8A2AB53EAF93438FD811965EF6E350</vt:lpwstr>
  </property>
</Properties>
</file>