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5"/>
    <p:sldMasterId id="2147483686" r:id="rId6"/>
    <p:sldMasterId id="2147483687" r:id="rId7"/>
    <p:sldMasterId id="214748368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Lst>
  <p:sldSz cy="5143500" cx="9144000"/>
  <p:notesSz cx="6858000" cy="9144000"/>
  <p:embeddedFontLst>
    <p:embeddedFont>
      <p:font typeface="Old Standard TT"/>
      <p:regular r:id="rId34"/>
      <p:bold r:id="rId35"/>
      <p: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36A0D74-506C-40BC-80E9-8C7C75D20012}">
  <a:tblStyle styleId="{336A0D74-506C-40BC-80E9-8C7C75D20012}" styleName="Table_0">
    <a:wholeTbl>
      <a:tcTxStyle b="off" i="off">
        <a:font>
          <a:latin typeface="Calibri"/>
          <a:ea typeface="Calibri"/>
          <a:cs typeface="Calibri"/>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0.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font" Target="fonts/OldStandardTT-bold.fntdata"/><Relationship Id="rId12" Type="http://schemas.openxmlformats.org/officeDocument/2006/relationships/slide" Target="slides/slide3.xml"/><Relationship Id="rId34" Type="http://schemas.openxmlformats.org/officeDocument/2006/relationships/font" Target="fonts/OldStandardTT-regular.fntdata"/><Relationship Id="rId15" Type="http://schemas.openxmlformats.org/officeDocument/2006/relationships/slide" Target="slides/slide6.xml"/><Relationship Id="rId14" Type="http://schemas.openxmlformats.org/officeDocument/2006/relationships/slide" Target="slides/slide5.xml"/><Relationship Id="rId36" Type="http://schemas.openxmlformats.org/officeDocument/2006/relationships/font" Target="fonts/OldStandardTT-italic.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7e0fc75f8a_0_2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17e0fc75f8a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7af003abb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17af003abb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7af003abb3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7af003abb3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7af003abb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7af003abb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7af003abb3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7af003abb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7af003abb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7af003abb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7af003abb3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7af003abb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7af003abb3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7af003abb3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7af003abb3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7af003abb3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7af003abb3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7af003abb3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7af003abb3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7af003abb3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7e0fc75f8a_0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7e0fc75f8a_0_12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17e0fc75f8a_0_12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7af003abb3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7af003abb3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7af003abb3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7af003abb3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7af003abb3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17af003abb3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7af003abb3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17af003abb3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7af003abb3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7af003abb3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9ab381d6c3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9ab381d6c3_0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19ab381d6c3_0_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7e15a078ad_0_28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17e15a078ad_0_2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7e0fc75f8a_0_25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7e0fc75f8a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7e0fc75f8a_0_42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17e0fc75f8a_0_4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7af003abb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7af003abb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7af003abb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7af003abb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7af003abb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7af003abb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57" name="Shape 57"/>
        <p:cNvGrpSpPr/>
        <p:nvPr/>
      </p:nvGrpSpPr>
      <p:grpSpPr>
        <a:xfrm>
          <a:off x="0" y="0"/>
          <a:ext cx="0" cy="0"/>
          <a:chOff x="0" y="0"/>
          <a:chExt cx="0" cy="0"/>
        </a:xfrm>
      </p:grpSpPr>
      <p:sp>
        <p:nvSpPr>
          <p:cNvPr id="58" name="Google Shape;58;p14"/>
          <p:cNvSpPr txBox="1"/>
          <p:nvPr>
            <p:ph type="ctrTitle"/>
          </p:nvPr>
        </p:nvSpPr>
        <p:spPr>
          <a:xfrm>
            <a:off x="485236" y="841773"/>
            <a:ext cx="4697100" cy="17907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2"/>
              </a:buClr>
              <a:buSzPts val="3000"/>
              <a:buFont typeface="Arial"/>
              <a:buNone/>
              <a:defRPr sz="3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9" name="Google Shape;59;p14"/>
          <p:cNvSpPr txBox="1"/>
          <p:nvPr>
            <p:ph idx="1" type="subTitle"/>
          </p:nvPr>
        </p:nvSpPr>
        <p:spPr>
          <a:xfrm>
            <a:off x="485236" y="2701528"/>
            <a:ext cx="4697100" cy="12417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300"/>
              </a:spcBef>
              <a:spcAft>
                <a:spcPts val="0"/>
              </a:spcAft>
              <a:buClr>
                <a:schemeClr val="accent1"/>
              </a:buClr>
              <a:buSzPts val="1400"/>
              <a:buNone/>
              <a:defRPr sz="1400">
                <a:solidFill>
                  <a:schemeClr val="accent1"/>
                </a:solidFill>
              </a:defRPr>
            </a:lvl1pPr>
            <a:lvl2pPr lvl="1" rtl="0" algn="ctr">
              <a:lnSpc>
                <a:spcPct val="90000"/>
              </a:lnSpc>
              <a:spcBef>
                <a:spcPts val="200"/>
              </a:spcBef>
              <a:spcAft>
                <a:spcPts val="0"/>
              </a:spcAft>
              <a:buClr>
                <a:schemeClr val="lt1"/>
              </a:buClr>
              <a:buSzPts val="700"/>
              <a:buNone/>
              <a:defRPr sz="700"/>
            </a:lvl2pPr>
            <a:lvl3pPr lvl="2" rtl="0" algn="ctr">
              <a:lnSpc>
                <a:spcPct val="90000"/>
              </a:lnSpc>
              <a:spcBef>
                <a:spcPts val="200"/>
              </a:spcBef>
              <a:spcAft>
                <a:spcPts val="0"/>
              </a:spcAft>
              <a:buClr>
                <a:schemeClr val="lt1"/>
              </a:buClr>
              <a:buSzPts val="600"/>
              <a:buNone/>
              <a:defRPr sz="600"/>
            </a:lvl3pPr>
            <a:lvl4pPr lvl="3" rtl="0" algn="ctr">
              <a:lnSpc>
                <a:spcPct val="90000"/>
              </a:lnSpc>
              <a:spcBef>
                <a:spcPts val="200"/>
              </a:spcBef>
              <a:spcAft>
                <a:spcPts val="0"/>
              </a:spcAft>
              <a:buClr>
                <a:schemeClr val="lt1"/>
              </a:buClr>
              <a:buSzPts val="500"/>
              <a:buNone/>
              <a:defRPr sz="500"/>
            </a:lvl4pPr>
            <a:lvl5pPr lvl="4" rtl="0" algn="ctr">
              <a:lnSpc>
                <a:spcPct val="90000"/>
              </a:lnSpc>
              <a:spcBef>
                <a:spcPts val="200"/>
              </a:spcBef>
              <a:spcAft>
                <a:spcPts val="0"/>
              </a:spcAft>
              <a:buClr>
                <a:schemeClr val="lt1"/>
              </a:buClr>
              <a:buSzPts val="500"/>
              <a:buNone/>
              <a:defRPr sz="500"/>
            </a:lvl5pPr>
            <a:lvl6pPr lvl="5" rtl="0" algn="ctr">
              <a:lnSpc>
                <a:spcPct val="90000"/>
              </a:lnSpc>
              <a:spcBef>
                <a:spcPts val="200"/>
              </a:spcBef>
              <a:spcAft>
                <a:spcPts val="0"/>
              </a:spcAft>
              <a:buClr>
                <a:schemeClr val="lt1"/>
              </a:buClr>
              <a:buSzPts val="500"/>
              <a:buNone/>
              <a:defRPr sz="500"/>
            </a:lvl6pPr>
            <a:lvl7pPr lvl="6" rtl="0" algn="ctr">
              <a:lnSpc>
                <a:spcPct val="90000"/>
              </a:lnSpc>
              <a:spcBef>
                <a:spcPts val="200"/>
              </a:spcBef>
              <a:spcAft>
                <a:spcPts val="0"/>
              </a:spcAft>
              <a:buClr>
                <a:schemeClr val="lt1"/>
              </a:buClr>
              <a:buSzPts val="500"/>
              <a:buNone/>
              <a:defRPr sz="500"/>
            </a:lvl7pPr>
            <a:lvl8pPr lvl="7" rtl="0" algn="ctr">
              <a:lnSpc>
                <a:spcPct val="90000"/>
              </a:lnSpc>
              <a:spcBef>
                <a:spcPts val="200"/>
              </a:spcBef>
              <a:spcAft>
                <a:spcPts val="0"/>
              </a:spcAft>
              <a:buClr>
                <a:schemeClr val="lt1"/>
              </a:buClr>
              <a:buSzPts val="500"/>
              <a:buNone/>
              <a:defRPr sz="500"/>
            </a:lvl8pPr>
            <a:lvl9pPr lvl="8" rtl="0" algn="ctr">
              <a:lnSpc>
                <a:spcPct val="90000"/>
              </a:lnSpc>
              <a:spcBef>
                <a:spcPts val="200"/>
              </a:spcBef>
              <a:spcAft>
                <a:spcPts val="0"/>
              </a:spcAft>
              <a:buClr>
                <a:schemeClr val="lt1"/>
              </a:buClr>
              <a:buSzPts val="500"/>
              <a:buNone/>
              <a:defRPr sz="500"/>
            </a:lvl9pPr>
          </a:lstStyle>
          <a:p/>
        </p:txBody>
      </p:sp>
      <p:sp>
        <p:nvSpPr>
          <p:cNvPr id="60" name="Google Shape;60;p14"/>
          <p:cNvSpPr txBox="1"/>
          <p:nvPr>
            <p:ph idx="10" type="dt"/>
          </p:nvPr>
        </p:nvSpPr>
        <p:spPr>
          <a:xfrm>
            <a:off x="628651"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 name="Google Shape;61;p14"/>
          <p:cNvSpPr txBox="1"/>
          <p:nvPr>
            <p:ph idx="11" type="ftr"/>
          </p:nvPr>
        </p:nvSpPr>
        <p:spPr>
          <a:xfrm>
            <a:off x="3028951"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2" name="Google Shape;62;p14"/>
          <p:cNvSpPr txBox="1"/>
          <p:nvPr>
            <p:ph idx="12" type="sldNum"/>
          </p:nvPr>
        </p:nvSpPr>
        <p:spPr>
          <a:xfrm>
            <a:off x="8410755" y="4779415"/>
            <a:ext cx="646800" cy="195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63" name="Google Shape;63;p14"/>
          <p:cNvPicPr preferRelativeResize="0"/>
          <p:nvPr/>
        </p:nvPicPr>
        <p:blipFill rotWithShape="1">
          <a:blip r:embed="rId2">
            <a:alphaModFix/>
          </a:blip>
          <a:srcRect b="0" l="0" r="0" t="0"/>
          <a:stretch/>
        </p:blipFill>
        <p:spPr>
          <a:xfrm>
            <a:off x="5330481" y="1294831"/>
            <a:ext cx="3548703" cy="2149522"/>
          </a:xfrm>
          <a:prstGeom prst="rect">
            <a:avLst/>
          </a:prstGeom>
          <a:noFill/>
          <a:ln>
            <a:noFill/>
          </a:ln>
        </p:spPr>
      </p:pic>
      <p:pic>
        <p:nvPicPr>
          <p:cNvPr id="64" name="Google Shape;64;p14"/>
          <p:cNvPicPr preferRelativeResize="0"/>
          <p:nvPr/>
        </p:nvPicPr>
        <p:blipFill rotWithShape="1">
          <a:blip r:embed="rId3">
            <a:alphaModFix/>
          </a:blip>
          <a:srcRect b="0" l="0" r="0" t="0"/>
          <a:stretch/>
        </p:blipFill>
        <p:spPr>
          <a:xfrm>
            <a:off x="7310377" y="311761"/>
            <a:ext cx="1423738" cy="21036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69" name="Shape 69"/>
        <p:cNvGrpSpPr/>
        <p:nvPr/>
      </p:nvGrpSpPr>
      <p:grpSpPr>
        <a:xfrm>
          <a:off x="0" y="0"/>
          <a:ext cx="0" cy="0"/>
          <a:chOff x="0" y="0"/>
          <a:chExt cx="0" cy="0"/>
        </a:xfrm>
      </p:grpSpPr>
      <p:sp>
        <p:nvSpPr>
          <p:cNvPr id="70" name="Google Shape;70;p16"/>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1" name="Google Shape;71;p16"/>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72" name="Google Shape;72;p16"/>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1"/>
              </a:buClr>
              <a:buSzPts val="4200"/>
              <a:buNone/>
              <a:defRPr sz="4200">
                <a:solidFill>
                  <a:schemeClr val="accent1"/>
                </a:solidFill>
              </a:defRPr>
            </a:lvl1pPr>
            <a:lvl2pPr lvl="1" rtl="0">
              <a:spcBef>
                <a:spcPts val="0"/>
              </a:spcBef>
              <a:spcAft>
                <a:spcPts val="0"/>
              </a:spcAft>
              <a:buClr>
                <a:schemeClr val="accent1"/>
              </a:buClr>
              <a:buSzPts val="4200"/>
              <a:buNone/>
              <a:defRPr sz="4200">
                <a:solidFill>
                  <a:schemeClr val="accent1"/>
                </a:solidFill>
              </a:defRPr>
            </a:lvl2pPr>
            <a:lvl3pPr lvl="2" rtl="0">
              <a:spcBef>
                <a:spcPts val="0"/>
              </a:spcBef>
              <a:spcAft>
                <a:spcPts val="0"/>
              </a:spcAft>
              <a:buClr>
                <a:schemeClr val="accent1"/>
              </a:buClr>
              <a:buSzPts val="4200"/>
              <a:buNone/>
              <a:defRPr sz="4200">
                <a:solidFill>
                  <a:schemeClr val="accent1"/>
                </a:solidFill>
              </a:defRPr>
            </a:lvl3pPr>
            <a:lvl4pPr lvl="3" rtl="0">
              <a:spcBef>
                <a:spcPts val="0"/>
              </a:spcBef>
              <a:spcAft>
                <a:spcPts val="0"/>
              </a:spcAft>
              <a:buClr>
                <a:schemeClr val="accent1"/>
              </a:buClr>
              <a:buSzPts val="4200"/>
              <a:buNone/>
              <a:defRPr sz="4200">
                <a:solidFill>
                  <a:schemeClr val="accent1"/>
                </a:solidFill>
              </a:defRPr>
            </a:lvl4pPr>
            <a:lvl5pPr lvl="4" rtl="0">
              <a:spcBef>
                <a:spcPts val="0"/>
              </a:spcBef>
              <a:spcAft>
                <a:spcPts val="0"/>
              </a:spcAft>
              <a:buClr>
                <a:schemeClr val="accent1"/>
              </a:buClr>
              <a:buSzPts val="4200"/>
              <a:buNone/>
              <a:defRPr sz="4200">
                <a:solidFill>
                  <a:schemeClr val="accent1"/>
                </a:solidFill>
              </a:defRPr>
            </a:lvl5pPr>
            <a:lvl6pPr lvl="5" rtl="0">
              <a:spcBef>
                <a:spcPts val="0"/>
              </a:spcBef>
              <a:spcAft>
                <a:spcPts val="0"/>
              </a:spcAft>
              <a:buClr>
                <a:schemeClr val="accent1"/>
              </a:buClr>
              <a:buSzPts val="4200"/>
              <a:buNone/>
              <a:defRPr sz="4200">
                <a:solidFill>
                  <a:schemeClr val="accent1"/>
                </a:solidFill>
              </a:defRPr>
            </a:lvl6pPr>
            <a:lvl7pPr lvl="6" rtl="0">
              <a:spcBef>
                <a:spcPts val="0"/>
              </a:spcBef>
              <a:spcAft>
                <a:spcPts val="0"/>
              </a:spcAft>
              <a:buClr>
                <a:schemeClr val="accent1"/>
              </a:buClr>
              <a:buSzPts val="4200"/>
              <a:buNone/>
              <a:defRPr sz="4200">
                <a:solidFill>
                  <a:schemeClr val="accent1"/>
                </a:solidFill>
              </a:defRPr>
            </a:lvl7pPr>
            <a:lvl8pPr lvl="7" rtl="0">
              <a:spcBef>
                <a:spcPts val="0"/>
              </a:spcBef>
              <a:spcAft>
                <a:spcPts val="0"/>
              </a:spcAft>
              <a:buClr>
                <a:schemeClr val="accent1"/>
              </a:buClr>
              <a:buSzPts val="4200"/>
              <a:buNone/>
              <a:defRPr sz="4200">
                <a:solidFill>
                  <a:schemeClr val="accent1"/>
                </a:solidFill>
              </a:defRPr>
            </a:lvl8pPr>
            <a:lvl9pPr lvl="8" rtl="0">
              <a:spcBef>
                <a:spcPts val="0"/>
              </a:spcBef>
              <a:spcAft>
                <a:spcPts val="0"/>
              </a:spcAft>
              <a:buClr>
                <a:schemeClr val="accent1"/>
              </a:buClr>
              <a:buSzPts val="4200"/>
              <a:buNone/>
              <a:defRPr sz="4200">
                <a:solidFill>
                  <a:schemeClr val="accent1"/>
                </a:solidFill>
              </a:defRPr>
            </a:lvl9pPr>
          </a:lstStyle>
          <a:p/>
        </p:txBody>
      </p:sp>
      <p:sp>
        <p:nvSpPr>
          <p:cNvPr id="73" name="Google Shape;73;p16"/>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accent2"/>
              </a:buClr>
              <a:buSzPts val="2400"/>
              <a:buNone/>
              <a:defRPr sz="2400">
                <a:solidFill>
                  <a:schemeClr val="accent2"/>
                </a:solidFill>
              </a:defRPr>
            </a:lvl1pPr>
            <a:lvl2pPr lvl="1" rtl="0">
              <a:lnSpc>
                <a:spcPct val="100000"/>
              </a:lnSpc>
              <a:spcBef>
                <a:spcPts val="0"/>
              </a:spcBef>
              <a:spcAft>
                <a:spcPts val="0"/>
              </a:spcAft>
              <a:buClr>
                <a:schemeClr val="accent2"/>
              </a:buClr>
              <a:buSzPts val="2400"/>
              <a:buNone/>
              <a:defRPr sz="2400">
                <a:solidFill>
                  <a:schemeClr val="accent2"/>
                </a:solidFill>
              </a:defRPr>
            </a:lvl2pPr>
            <a:lvl3pPr lvl="2" rtl="0">
              <a:lnSpc>
                <a:spcPct val="100000"/>
              </a:lnSpc>
              <a:spcBef>
                <a:spcPts val="0"/>
              </a:spcBef>
              <a:spcAft>
                <a:spcPts val="0"/>
              </a:spcAft>
              <a:buClr>
                <a:schemeClr val="accent2"/>
              </a:buClr>
              <a:buSzPts val="2400"/>
              <a:buNone/>
              <a:defRPr sz="2400">
                <a:solidFill>
                  <a:schemeClr val="accent2"/>
                </a:solidFill>
              </a:defRPr>
            </a:lvl3pPr>
            <a:lvl4pPr lvl="3" rtl="0">
              <a:lnSpc>
                <a:spcPct val="100000"/>
              </a:lnSpc>
              <a:spcBef>
                <a:spcPts val="0"/>
              </a:spcBef>
              <a:spcAft>
                <a:spcPts val="0"/>
              </a:spcAft>
              <a:buClr>
                <a:schemeClr val="accent2"/>
              </a:buClr>
              <a:buSzPts val="2400"/>
              <a:buNone/>
              <a:defRPr sz="2400">
                <a:solidFill>
                  <a:schemeClr val="accent2"/>
                </a:solidFill>
              </a:defRPr>
            </a:lvl4pPr>
            <a:lvl5pPr lvl="4" rtl="0">
              <a:lnSpc>
                <a:spcPct val="100000"/>
              </a:lnSpc>
              <a:spcBef>
                <a:spcPts val="0"/>
              </a:spcBef>
              <a:spcAft>
                <a:spcPts val="0"/>
              </a:spcAft>
              <a:buClr>
                <a:schemeClr val="accent2"/>
              </a:buClr>
              <a:buSzPts val="2400"/>
              <a:buNone/>
              <a:defRPr sz="2400">
                <a:solidFill>
                  <a:schemeClr val="accent2"/>
                </a:solidFill>
              </a:defRPr>
            </a:lvl5pPr>
            <a:lvl6pPr lvl="5" rtl="0">
              <a:lnSpc>
                <a:spcPct val="100000"/>
              </a:lnSpc>
              <a:spcBef>
                <a:spcPts val="0"/>
              </a:spcBef>
              <a:spcAft>
                <a:spcPts val="0"/>
              </a:spcAft>
              <a:buClr>
                <a:schemeClr val="accent2"/>
              </a:buClr>
              <a:buSzPts val="2400"/>
              <a:buNone/>
              <a:defRPr sz="2400">
                <a:solidFill>
                  <a:schemeClr val="accent2"/>
                </a:solidFill>
              </a:defRPr>
            </a:lvl6pPr>
            <a:lvl7pPr lvl="6" rtl="0">
              <a:lnSpc>
                <a:spcPct val="100000"/>
              </a:lnSpc>
              <a:spcBef>
                <a:spcPts val="0"/>
              </a:spcBef>
              <a:spcAft>
                <a:spcPts val="0"/>
              </a:spcAft>
              <a:buClr>
                <a:schemeClr val="accent2"/>
              </a:buClr>
              <a:buSzPts val="2400"/>
              <a:buNone/>
              <a:defRPr sz="2400">
                <a:solidFill>
                  <a:schemeClr val="accent2"/>
                </a:solidFill>
              </a:defRPr>
            </a:lvl7pPr>
            <a:lvl8pPr lvl="7" rtl="0">
              <a:lnSpc>
                <a:spcPct val="100000"/>
              </a:lnSpc>
              <a:spcBef>
                <a:spcPts val="0"/>
              </a:spcBef>
              <a:spcAft>
                <a:spcPts val="0"/>
              </a:spcAft>
              <a:buClr>
                <a:schemeClr val="accent2"/>
              </a:buClr>
              <a:buSzPts val="2400"/>
              <a:buNone/>
              <a:defRPr sz="2400">
                <a:solidFill>
                  <a:schemeClr val="accent2"/>
                </a:solidFill>
              </a:defRPr>
            </a:lvl8pPr>
            <a:lvl9pPr lvl="8" rtl="0">
              <a:lnSpc>
                <a:spcPct val="100000"/>
              </a:lnSpc>
              <a:spcBef>
                <a:spcPts val="0"/>
              </a:spcBef>
              <a:spcAft>
                <a:spcPts val="0"/>
              </a:spcAft>
              <a:buClr>
                <a:schemeClr val="accent2"/>
              </a:buClr>
              <a:buSzPts val="2400"/>
              <a:buNone/>
              <a:defRPr sz="2400">
                <a:solidFill>
                  <a:schemeClr val="accent2"/>
                </a:solidFill>
              </a:defRPr>
            </a:lvl9pPr>
          </a:lstStyle>
          <a:p/>
        </p:txBody>
      </p:sp>
      <p:sp>
        <p:nvSpPr>
          <p:cNvPr id="74" name="Google Shape;7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75" name="Shape 75"/>
        <p:cNvGrpSpPr/>
        <p:nvPr/>
      </p:nvGrpSpPr>
      <p:grpSpPr>
        <a:xfrm>
          <a:off x="0" y="0"/>
          <a:ext cx="0" cy="0"/>
          <a:chOff x="0" y="0"/>
          <a:chExt cx="0" cy="0"/>
        </a:xfrm>
      </p:grpSpPr>
      <p:cxnSp>
        <p:nvCxnSpPr>
          <p:cNvPr id="76" name="Google Shape;76;p17"/>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77" name="Google Shape;77;p17"/>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1"/>
              </a:buClr>
              <a:buSzPts val="6000"/>
              <a:buNone/>
              <a:defRPr sz="6000">
                <a:solidFill>
                  <a:schemeClr val="accent1"/>
                </a:solidFill>
              </a:defRPr>
            </a:lvl1pPr>
            <a:lvl2pPr lvl="1" rtl="0">
              <a:spcBef>
                <a:spcPts val="0"/>
              </a:spcBef>
              <a:spcAft>
                <a:spcPts val="0"/>
              </a:spcAft>
              <a:buClr>
                <a:schemeClr val="accent1"/>
              </a:buClr>
              <a:buSzPts val="6000"/>
              <a:buNone/>
              <a:defRPr sz="6000">
                <a:solidFill>
                  <a:schemeClr val="accent1"/>
                </a:solidFill>
              </a:defRPr>
            </a:lvl2pPr>
            <a:lvl3pPr lvl="2" rtl="0">
              <a:spcBef>
                <a:spcPts val="0"/>
              </a:spcBef>
              <a:spcAft>
                <a:spcPts val="0"/>
              </a:spcAft>
              <a:buClr>
                <a:schemeClr val="accent1"/>
              </a:buClr>
              <a:buSzPts val="6000"/>
              <a:buNone/>
              <a:defRPr sz="6000">
                <a:solidFill>
                  <a:schemeClr val="accent1"/>
                </a:solidFill>
              </a:defRPr>
            </a:lvl3pPr>
            <a:lvl4pPr lvl="3" rtl="0">
              <a:spcBef>
                <a:spcPts val="0"/>
              </a:spcBef>
              <a:spcAft>
                <a:spcPts val="0"/>
              </a:spcAft>
              <a:buClr>
                <a:schemeClr val="accent1"/>
              </a:buClr>
              <a:buSzPts val="6000"/>
              <a:buNone/>
              <a:defRPr sz="6000">
                <a:solidFill>
                  <a:schemeClr val="accent1"/>
                </a:solidFill>
              </a:defRPr>
            </a:lvl4pPr>
            <a:lvl5pPr lvl="4" rtl="0">
              <a:spcBef>
                <a:spcPts val="0"/>
              </a:spcBef>
              <a:spcAft>
                <a:spcPts val="0"/>
              </a:spcAft>
              <a:buClr>
                <a:schemeClr val="accent1"/>
              </a:buClr>
              <a:buSzPts val="6000"/>
              <a:buNone/>
              <a:defRPr sz="6000">
                <a:solidFill>
                  <a:schemeClr val="accent1"/>
                </a:solidFill>
              </a:defRPr>
            </a:lvl5pPr>
            <a:lvl6pPr lvl="5" rtl="0">
              <a:spcBef>
                <a:spcPts val="0"/>
              </a:spcBef>
              <a:spcAft>
                <a:spcPts val="0"/>
              </a:spcAft>
              <a:buClr>
                <a:schemeClr val="accent1"/>
              </a:buClr>
              <a:buSzPts val="6000"/>
              <a:buNone/>
              <a:defRPr sz="6000">
                <a:solidFill>
                  <a:schemeClr val="accent1"/>
                </a:solidFill>
              </a:defRPr>
            </a:lvl6pPr>
            <a:lvl7pPr lvl="6" rtl="0">
              <a:spcBef>
                <a:spcPts val="0"/>
              </a:spcBef>
              <a:spcAft>
                <a:spcPts val="0"/>
              </a:spcAft>
              <a:buClr>
                <a:schemeClr val="accent1"/>
              </a:buClr>
              <a:buSzPts val="6000"/>
              <a:buNone/>
              <a:defRPr sz="6000">
                <a:solidFill>
                  <a:schemeClr val="accent1"/>
                </a:solidFill>
              </a:defRPr>
            </a:lvl7pPr>
            <a:lvl8pPr lvl="7" rtl="0">
              <a:spcBef>
                <a:spcPts val="0"/>
              </a:spcBef>
              <a:spcAft>
                <a:spcPts val="0"/>
              </a:spcAft>
              <a:buClr>
                <a:schemeClr val="accent1"/>
              </a:buClr>
              <a:buSzPts val="6000"/>
              <a:buNone/>
              <a:defRPr sz="6000">
                <a:solidFill>
                  <a:schemeClr val="accent1"/>
                </a:solidFill>
              </a:defRPr>
            </a:lvl8pPr>
            <a:lvl9pPr lvl="8" rtl="0">
              <a:spcBef>
                <a:spcPts val="0"/>
              </a:spcBef>
              <a:spcAft>
                <a:spcPts val="0"/>
              </a:spcAft>
              <a:buClr>
                <a:schemeClr val="accent1"/>
              </a:buClr>
              <a:buSzPts val="6000"/>
              <a:buNone/>
              <a:defRPr sz="6000">
                <a:solidFill>
                  <a:schemeClr val="accent1"/>
                </a:solidFill>
              </a:defRPr>
            </a:lvl9pPr>
          </a:lstStyle>
          <a:p/>
        </p:txBody>
      </p:sp>
      <p:sp>
        <p:nvSpPr>
          <p:cNvPr id="78" name="Google Shape;78;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9" name="Shape 79"/>
        <p:cNvGrpSpPr/>
        <p:nvPr/>
      </p:nvGrpSpPr>
      <p:grpSpPr>
        <a:xfrm>
          <a:off x="0" y="0"/>
          <a:ext cx="0" cy="0"/>
          <a:chOff x="0" y="0"/>
          <a:chExt cx="0" cy="0"/>
        </a:xfrm>
      </p:grpSpPr>
      <p:sp>
        <p:nvSpPr>
          <p:cNvPr id="80" name="Google Shape;80;p1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8"/>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2" name="Google Shape;82;p18"/>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3" name="Google Shape;83;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4" name="Shape 84"/>
        <p:cNvGrpSpPr/>
        <p:nvPr/>
      </p:nvGrpSpPr>
      <p:grpSpPr>
        <a:xfrm>
          <a:off x="0" y="0"/>
          <a:ext cx="0" cy="0"/>
          <a:chOff x="0" y="0"/>
          <a:chExt cx="0" cy="0"/>
        </a:xfrm>
      </p:grpSpPr>
      <p:sp>
        <p:nvSpPr>
          <p:cNvPr id="85" name="Google Shape;85;p19"/>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6" name="Google Shape;86;p19"/>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7" name="Google Shape;87;p19"/>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8" name="Google Shape;88;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 name="Shape 89"/>
        <p:cNvGrpSpPr/>
        <p:nvPr/>
      </p:nvGrpSpPr>
      <p:grpSpPr>
        <a:xfrm>
          <a:off x="0" y="0"/>
          <a:ext cx="0" cy="0"/>
          <a:chOff x="0" y="0"/>
          <a:chExt cx="0" cy="0"/>
        </a:xfrm>
      </p:grpSpPr>
      <p:sp>
        <p:nvSpPr>
          <p:cNvPr id="90" name="Google Shape;90;p20"/>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1" name="Google Shape;91;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2" name="Shape 92"/>
        <p:cNvGrpSpPr/>
        <p:nvPr/>
      </p:nvGrpSpPr>
      <p:grpSpPr>
        <a:xfrm>
          <a:off x="0" y="0"/>
          <a:ext cx="0" cy="0"/>
          <a:chOff x="0" y="0"/>
          <a:chExt cx="0" cy="0"/>
        </a:xfrm>
      </p:grpSpPr>
      <p:sp>
        <p:nvSpPr>
          <p:cNvPr id="93" name="Google Shape;93;p21"/>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4" name="Google Shape;94;p21"/>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5" name="Google Shape;9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96" name="Shape 96"/>
        <p:cNvGrpSpPr/>
        <p:nvPr/>
      </p:nvGrpSpPr>
      <p:grpSpPr>
        <a:xfrm>
          <a:off x="0" y="0"/>
          <a:ext cx="0" cy="0"/>
          <a:chOff x="0" y="0"/>
          <a:chExt cx="0" cy="0"/>
        </a:xfrm>
      </p:grpSpPr>
      <p:sp>
        <p:nvSpPr>
          <p:cNvPr id="97" name="Google Shape;97;p22"/>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accent1"/>
              </a:buClr>
              <a:buSzPts val="5400"/>
              <a:buNone/>
              <a:defRPr sz="5400">
                <a:solidFill>
                  <a:schemeClr val="accent1"/>
                </a:solidFill>
              </a:defRPr>
            </a:lvl1pPr>
            <a:lvl2pPr lvl="1" rtl="0">
              <a:spcBef>
                <a:spcPts val="0"/>
              </a:spcBef>
              <a:spcAft>
                <a:spcPts val="0"/>
              </a:spcAft>
              <a:buClr>
                <a:schemeClr val="accent1"/>
              </a:buClr>
              <a:buSzPts val="5400"/>
              <a:buNone/>
              <a:defRPr sz="5400">
                <a:solidFill>
                  <a:schemeClr val="accent1"/>
                </a:solidFill>
              </a:defRPr>
            </a:lvl2pPr>
            <a:lvl3pPr lvl="2" rtl="0">
              <a:spcBef>
                <a:spcPts val="0"/>
              </a:spcBef>
              <a:spcAft>
                <a:spcPts val="0"/>
              </a:spcAft>
              <a:buClr>
                <a:schemeClr val="accent1"/>
              </a:buClr>
              <a:buSzPts val="5400"/>
              <a:buNone/>
              <a:defRPr sz="5400">
                <a:solidFill>
                  <a:schemeClr val="accent1"/>
                </a:solidFill>
              </a:defRPr>
            </a:lvl3pPr>
            <a:lvl4pPr lvl="3" rtl="0">
              <a:spcBef>
                <a:spcPts val="0"/>
              </a:spcBef>
              <a:spcAft>
                <a:spcPts val="0"/>
              </a:spcAft>
              <a:buClr>
                <a:schemeClr val="accent1"/>
              </a:buClr>
              <a:buSzPts val="5400"/>
              <a:buNone/>
              <a:defRPr sz="5400">
                <a:solidFill>
                  <a:schemeClr val="accent1"/>
                </a:solidFill>
              </a:defRPr>
            </a:lvl4pPr>
            <a:lvl5pPr lvl="4" rtl="0">
              <a:spcBef>
                <a:spcPts val="0"/>
              </a:spcBef>
              <a:spcAft>
                <a:spcPts val="0"/>
              </a:spcAft>
              <a:buClr>
                <a:schemeClr val="accent1"/>
              </a:buClr>
              <a:buSzPts val="5400"/>
              <a:buNone/>
              <a:defRPr sz="5400">
                <a:solidFill>
                  <a:schemeClr val="accent1"/>
                </a:solidFill>
              </a:defRPr>
            </a:lvl5pPr>
            <a:lvl6pPr lvl="5" rtl="0">
              <a:spcBef>
                <a:spcPts val="0"/>
              </a:spcBef>
              <a:spcAft>
                <a:spcPts val="0"/>
              </a:spcAft>
              <a:buClr>
                <a:schemeClr val="accent1"/>
              </a:buClr>
              <a:buSzPts val="5400"/>
              <a:buNone/>
              <a:defRPr sz="5400">
                <a:solidFill>
                  <a:schemeClr val="accent1"/>
                </a:solidFill>
              </a:defRPr>
            </a:lvl6pPr>
            <a:lvl7pPr lvl="6" rtl="0">
              <a:spcBef>
                <a:spcPts val="0"/>
              </a:spcBef>
              <a:spcAft>
                <a:spcPts val="0"/>
              </a:spcAft>
              <a:buClr>
                <a:schemeClr val="accent1"/>
              </a:buClr>
              <a:buSzPts val="5400"/>
              <a:buNone/>
              <a:defRPr sz="5400">
                <a:solidFill>
                  <a:schemeClr val="accent1"/>
                </a:solidFill>
              </a:defRPr>
            </a:lvl7pPr>
            <a:lvl8pPr lvl="7" rtl="0">
              <a:spcBef>
                <a:spcPts val="0"/>
              </a:spcBef>
              <a:spcAft>
                <a:spcPts val="0"/>
              </a:spcAft>
              <a:buClr>
                <a:schemeClr val="accent1"/>
              </a:buClr>
              <a:buSzPts val="5400"/>
              <a:buNone/>
              <a:defRPr sz="5400">
                <a:solidFill>
                  <a:schemeClr val="accent1"/>
                </a:solidFill>
              </a:defRPr>
            </a:lvl8pPr>
            <a:lvl9pPr lvl="8" rtl="0">
              <a:spcBef>
                <a:spcPts val="0"/>
              </a:spcBef>
              <a:spcAft>
                <a:spcPts val="0"/>
              </a:spcAft>
              <a:buClr>
                <a:schemeClr val="accent1"/>
              </a:buClr>
              <a:buSzPts val="5400"/>
              <a:buNone/>
              <a:defRPr sz="5400">
                <a:solidFill>
                  <a:schemeClr val="accent1"/>
                </a:solidFill>
              </a:defRPr>
            </a:lvl9pPr>
          </a:lstStyle>
          <a:p/>
        </p:txBody>
      </p:sp>
      <p:sp>
        <p:nvSpPr>
          <p:cNvPr id="98" name="Google Shape;9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9" name="Shape 99"/>
        <p:cNvGrpSpPr/>
        <p:nvPr/>
      </p:nvGrpSpPr>
      <p:grpSpPr>
        <a:xfrm>
          <a:off x="0" y="0"/>
          <a:ext cx="0" cy="0"/>
          <a:chOff x="0" y="0"/>
          <a:chExt cx="0" cy="0"/>
        </a:xfrm>
      </p:grpSpPr>
      <p:sp>
        <p:nvSpPr>
          <p:cNvPr id="100" name="Google Shape;100;p23"/>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1" name="Google Shape;101;p23"/>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102" name="Google Shape;102;p23"/>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2"/>
              </a:buClr>
              <a:buSzPts val="4200"/>
              <a:buNone/>
              <a:defRPr sz="4200">
                <a:solidFill>
                  <a:schemeClr val="lt2"/>
                </a:solidFill>
              </a:defRPr>
            </a:lvl1pPr>
            <a:lvl2pPr lvl="1" rtl="0" algn="ctr">
              <a:spcBef>
                <a:spcPts val="0"/>
              </a:spcBef>
              <a:spcAft>
                <a:spcPts val="0"/>
              </a:spcAft>
              <a:buClr>
                <a:schemeClr val="lt2"/>
              </a:buClr>
              <a:buSzPts val="4200"/>
              <a:buNone/>
              <a:defRPr sz="4200">
                <a:solidFill>
                  <a:schemeClr val="lt2"/>
                </a:solidFill>
              </a:defRPr>
            </a:lvl2pPr>
            <a:lvl3pPr lvl="2" rtl="0" algn="ctr">
              <a:spcBef>
                <a:spcPts val="0"/>
              </a:spcBef>
              <a:spcAft>
                <a:spcPts val="0"/>
              </a:spcAft>
              <a:buClr>
                <a:schemeClr val="lt2"/>
              </a:buClr>
              <a:buSzPts val="4200"/>
              <a:buNone/>
              <a:defRPr sz="4200">
                <a:solidFill>
                  <a:schemeClr val="lt2"/>
                </a:solidFill>
              </a:defRPr>
            </a:lvl3pPr>
            <a:lvl4pPr lvl="3" rtl="0" algn="ctr">
              <a:spcBef>
                <a:spcPts val="0"/>
              </a:spcBef>
              <a:spcAft>
                <a:spcPts val="0"/>
              </a:spcAft>
              <a:buClr>
                <a:schemeClr val="lt2"/>
              </a:buClr>
              <a:buSzPts val="4200"/>
              <a:buNone/>
              <a:defRPr sz="4200">
                <a:solidFill>
                  <a:schemeClr val="lt2"/>
                </a:solidFill>
              </a:defRPr>
            </a:lvl4pPr>
            <a:lvl5pPr lvl="4" rtl="0" algn="ctr">
              <a:spcBef>
                <a:spcPts val="0"/>
              </a:spcBef>
              <a:spcAft>
                <a:spcPts val="0"/>
              </a:spcAft>
              <a:buClr>
                <a:schemeClr val="lt2"/>
              </a:buClr>
              <a:buSzPts val="4200"/>
              <a:buNone/>
              <a:defRPr sz="4200">
                <a:solidFill>
                  <a:schemeClr val="lt2"/>
                </a:solidFill>
              </a:defRPr>
            </a:lvl5pPr>
            <a:lvl6pPr lvl="5" rtl="0" algn="ctr">
              <a:spcBef>
                <a:spcPts val="0"/>
              </a:spcBef>
              <a:spcAft>
                <a:spcPts val="0"/>
              </a:spcAft>
              <a:buClr>
                <a:schemeClr val="lt2"/>
              </a:buClr>
              <a:buSzPts val="4200"/>
              <a:buNone/>
              <a:defRPr sz="4200">
                <a:solidFill>
                  <a:schemeClr val="lt2"/>
                </a:solidFill>
              </a:defRPr>
            </a:lvl6pPr>
            <a:lvl7pPr lvl="6" rtl="0" algn="ctr">
              <a:spcBef>
                <a:spcPts val="0"/>
              </a:spcBef>
              <a:spcAft>
                <a:spcPts val="0"/>
              </a:spcAft>
              <a:buClr>
                <a:schemeClr val="lt2"/>
              </a:buClr>
              <a:buSzPts val="4200"/>
              <a:buNone/>
              <a:defRPr sz="4200">
                <a:solidFill>
                  <a:schemeClr val="lt2"/>
                </a:solidFill>
              </a:defRPr>
            </a:lvl7pPr>
            <a:lvl8pPr lvl="7" rtl="0" algn="ctr">
              <a:spcBef>
                <a:spcPts val="0"/>
              </a:spcBef>
              <a:spcAft>
                <a:spcPts val="0"/>
              </a:spcAft>
              <a:buClr>
                <a:schemeClr val="lt2"/>
              </a:buClr>
              <a:buSzPts val="4200"/>
              <a:buNone/>
              <a:defRPr sz="4200">
                <a:solidFill>
                  <a:schemeClr val="lt2"/>
                </a:solidFill>
              </a:defRPr>
            </a:lvl8pPr>
            <a:lvl9pPr lvl="8" rtl="0" algn="ctr">
              <a:spcBef>
                <a:spcPts val="0"/>
              </a:spcBef>
              <a:spcAft>
                <a:spcPts val="0"/>
              </a:spcAft>
              <a:buClr>
                <a:schemeClr val="lt2"/>
              </a:buClr>
              <a:buSzPts val="4200"/>
              <a:buNone/>
              <a:defRPr sz="4200">
                <a:solidFill>
                  <a:schemeClr val="lt2"/>
                </a:solidFill>
              </a:defRPr>
            </a:lvl9pPr>
          </a:lstStyle>
          <a:p/>
        </p:txBody>
      </p:sp>
      <p:sp>
        <p:nvSpPr>
          <p:cNvPr id="103" name="Google Shape;103;p23"/>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4" name="Google Shape;104;p23"/>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accent1"/>
              </a:buClr>
              <a:buSzPts val="1800"/>
              <a:buChar char="●"/>
              <a:defRPr>
                <a:solidFill>
                  <a:schemeClr val="accent1"/>
                </a:solidFill>
              </a:defRPr>
            </a:lvl1pPr>
            <a:lvl2pPr indent="-317500" lvl="1" marL="914400" rtl="0">
              <a:spcBef>
                <a:spcPts val="0"/>
              </a:spcBef>
              <a:spcAft>
                <a:spcPts val="0"/>
              </a:spcAft>
              <a:buClr>
                <a:schemeClr val="accent1"/>
              </a:buClr>
              <a:buSzPts val="1400"/>
              <a:buChar char="○"/>
              <a:defRPr>
                <a:solidFill>
                  <a:schemeClr val="accent1"/>
                </a:solidFill>
              </a:defRPr>
            </a:lvl2pPr>
            <a:lvl3pPr indent="-317500" lvl="2" marL="1371600" rtl="0">
              <a:spcBef>
                <a:spcPts val="0"/>
              </a:spcBef>
              <a:spcAft>
                <a:spcPts val="0"/>
              </a:spcAft>
              <a:buClr>
                <a:schemeClr val="accent1"/>
              </a:buClr>
              <a:buSzPts val="1400"/>
              <a:buChar char="■"/>
              <a:defRPr>
                <a:solidFill>
                  <a:schemeClr val="accent1"/>
                </a:solidFill>
              </a:defRPr>
            </a:lvl3pPr>
            <a:lvl4pPr indent="-317500" lvl="3" marL="1828800" rtl="0">
              <a:spcBef>
                <a:spcPts val="0"/>
              </a:spcBef>
              <a:spcAft>
                <a:spcPts val="0"/>
              </a:spcAft>
              <a:buClr>
                <a:schemeClr val="accent1"/>
              </a:buClr>
              <a:buSzPts val="1400"/>
              <a:buChar char="●"/>
              <a:defRPr>
                <a:solidFill>
                  <a:schemeClr val="accent1"/>
                </a:solidFill>
              </a:defRPr>
            </a:lvl4pPr>
            <a:lvl5pPr indent="-317500" lvl="4" marL="2286000" rtl="0">
              <a:spcBef>
                <a:spcPts val="0"/>
              </a:spcBef>
              <a:spcAft>
                <a:spcPts val="0"/>
              </a:spcAft>
              <a:buClr>
                <a:schemeClr val="accent1"/>
              </a:buClr>
              <a:buSzPts val="1400"/>
              <a:buChar char="○"/>
              <a:defRPr>
                <a:solidFill>
                  <a:schemeClr val="accent1"/>
                </a:solidFill>
              </a:defRPr>
            </a:lvl5pPr>
            <a:lvl6pPr indent="-317500" lvl="5" marL="2743200" rtl="0">
              <a:spcBef>
                <a:spcPts val="0"/>
              </a:spcBef>
              <a:spcAft>
                <a:spcPts val="0"/>
              </a:spcAft>
              <a:buClr>
                <a:schemeClr val="accent1"/>
              </a:buClr>
              <a:buSzPts val="1400"/>
              <a:buChar char="■"/>
              <a:defRPr>
                <a:solidFill>
                  <a:schemeClr val="accent1"/>
                </a:solidFill>
              </a:defRPr>
            </a:lvl6pPr>
            <a:lvl7pPr indent="-317500" lvl="6" marL="3200400" rtl="0">
              <a:spcBef>
                <a:spcPts val="0"/>
              </a:spcBef>
              <a:spcAft>
                <a:spcPts val="0"/>
              </a:spcAft>
              <a:buClr>
                <a:schemeClr val="accent1"/>
              </a:buClr>
              <a:buSzPts val="1400"/>
              <a:buChar char="●"/>
              <a:defRPr>
                <a:solidFill>
                  <a:schemeClr val="accent1"/>
                </a:solidFill>
              </a:defRPr>
            </a:lvl7pPr>
            <a:lvl8pPr indent="-317500" lvl="7" marL="3657600" rtl="0">
              <a:spcBef>
                <a:spcPts val="0"/>
              </a:spcBef>
              <a:spcAft>
                <a:spcPts val="0"/>
              </a:spcAft>
              <a:buClr>
                <a:schemeClr val="accent1"/>
              </a:buClr>
              <a:buSzPts val="1400"/>
              <a:buChar char="○"/>
              <a:defRPr>
                <a:solidFill>
                  <a:schemeClr val="accent1"/>
                </a:solidFill>
              </a:defRPr>
            </a:lvl8pPr>
            <a:lvl9pPr indent="-317500" lvl="8" marL="4114800" rtl="0">
              <a:spcBef>
                <a:spcPts val="0"/>
              </a:spcBef>
              <a:spcAft>
                <a:spcPts val="0"/>
              </a:spcAft>
              <a:buClr>
                <a:schemeClr val="accent1"/>
              </a:buClr>
              <a:buSzPts val="1400"/>
              <a:buChar char="■"/>
              <a:defRPr>
                <a:solidFill>
                  <a:schemeClr val="accent1"/>
                </a:solidFill>
              </a:defRPr>
            </a:lvl9pPr>
          </a:lstStyle>
          <a:p/>
        </p:txBody>
      </p:sp>
      <p:sp>
        <p:nvSpPr>
          <p:cNvPr id="105" name="Google Shape;105;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6" name="Shape 106"/>
        <p:cNvGrpSpPr/>
        <p:nvPr/>
      </p:nvGrpSpPr>
      <p:grpSpPr>
        <a:xfrm>
          <a:off x="0" y="0"/>
          <a:ext cx="0" cy="0"/>
          <a:chOff x="0" y="0"/>
          <a:chExt cx="0" cy="0"/>
        </a:xfrm>
      </p:grpSpPr>
      <p:sp>
        <p:nvSpPr>
          <p:cNvPr id="107" name="Google Shape;107;p24"/>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08" name="Google Shape;108;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9" name="Shape 109"/>
        <p:cNvGrpSpPr/>
        <p:nvPr/>
      </p:nvGrpSpPr>
      <p:grpSpPr>
        <a:xfrm>
          <a:off x="0" y="0"/>
          <a:ext cx="0" cy="0"/>
          <a:chOff x="0" y="0"/>
          <a:chExt cx="0" cy="0"/>
        </a:xfrm>
      </p:grpSpPr>
      <p:sp>
        <p:nvSpPr>
          <p:cNvPr id="110" name="Google Shape;110;p25"/>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4000"/>
              <a:buNone/>
              <a:defRPr b="1" sz="14000"/>
            </a:lvl1pPr>
            <a:lvl2pPr lvl="1" rtl="0" algn="ctr">
              <a:spcBef>
                <a:spcPts val="0"/>
              </a:spcBef>
              <a:spcAft>
                <a:spcPts val="0"/>
              </a:spcAft>
              <a:buSzPts val="14000"/>
              <a:buNone/>
              <a:defRPr b="1" sz="14000"/>
            </a:lvl2pPr>
            <a:lvl3pPr lvl="2" rtl="0" algn="ctr">
              <a:spcBef>
                <a:spcPts val="0"/>
              </a:spcBef>
              <a:spcAft>
                <a:spcPts val="0"/>
              </a:spcAft>
              <a:buSzPts val="14000"/>
              <a:buNone/>
              <a:defRPr b="1" sz="14000"/>
            </a:lvl3pPr>
            <a:lvl4pPr lvl="3" rtl="0" algn="ctr">
              <a:spcBef>
                <a:spcPts val="0"/>
              </a:spcBef>
              <a:spcAft>
                <a:spcPts val="0"/>
              </a:spcAft>
              <a:buSzPts val="14000"/>
              <a:buNone/>
              <a:defRPr b="1" sz="14000"/>
            </a:lvl4pPr>
            <a:lvl5pPr lvl="4" rtl="0" algn="ctr">
              <a:spcBef>
                <a:spcPts val="0"/>
              </a:spcBef>
              <a:spcAft>
                <a:spcPts val="0"/>
              </a:spcAft>
              <a:buSzPts val="14000"/>
              <a:buNone/>
              <a:defRPr b="1" sz="14000"/>
            </a:lvl5pPr>
            <a:lvl6pPr lvl="5" rtl="0" algn="ctr">
              <a:spcBef>
                <a:spcPts val="0"/>
              </a:spcBef>
              <a:spcAft>
                <a:spcPts val="0"/>
              </a:spcAft>
              <a:buSzPts val="14000"/>
              <a:buNone/>
              <a:defRPr b="1" sz="14000"/>
            </a:lvl6pPr>
            <a:lvl7pPr lvl="6" rtl="0" algn="ctr">
              <a:spcBef>
                <a:spcPts val="0"/>
              </a:spcBef>
              <a:spcAft>
                <a:spcPts val="0"/>
              </a:spcAft>
              <a:buSzPts val="14000"/>
              <a:buNone/>
              <a:defRPr b="1" sz="14000"/>
            </a:lvl7pPr>
            <a:lvl8pPr lvl="7" rtl="0" algn="ctr">
              <a:spcBef>
                <a:spcPts val="0"/>
              </a:spcBef>
              <a:spcAft>
                <a:spcPts val="0"/>
              </a:spcAft>
              <a:buSzPts val="14000"/>
              <a:buNone/>
              <a:defRPr b="1" sz="14000"/>
            </a:lvl8pPr>
            <a:lvl9pPr lvl="8" rtl="0" algn="ctr">
              <a:spcBef>
                <a:spcPts val="0"/>
              </a:spcBef>
              <a:spcAft>
                <a:spcPts val="0"/>
              </a:spcAft>
              <a:buSzPts val="14000"/>
              <a:buNone/>
              <a:defRPr b="1" sz="14000"/>
            </a:lvl9pPr>
          </a:lstStyle>
          <a:p>
            <a:r>
              <a:t>xx%</a:t>
            </a:r>
          </a:p>
        </p:txBody>
      </p:sp>
      <p:sp>
        <p:nvSpPr>
          <p:cNvPr id="111" name="Google Shape;111;p25"/>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12" name="Google Shape;112;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3" name="Shape 113"/>
        <p:cNvGrpSpPr/>
        <p:nvPr/>
      </p:nvGrpSpPr>
      <p:grpSpPr>
        <a:xfrm>
          <a:off x="0" y="0"/>
          <a:ext cx="0" cy="0"/>
          <a:chOff x="0" y="0"/>
          <a:chExt cx="0" cy="0"/>
        </a:xfrm>
      </p:grpSpPr>
      <p:sp>
        <p:nvSpPr>
          <p:cNvPr id="114" name="Google Shape;114;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15" name="Shape 115"/>
        <p:cNvGrpSpPr/>
        <p:nvPr/>
      </p:nvGrpSpPr>
      <p:grpSpPr>
        <a:xfrm>
          <a:off x="0" y="0"/>
          <a:ext cx="0" cy="0"/>
          <a:chOff x="0" y="0"/>
          <a:chExt cx="0" cy="0"/>
        </a:xfrm>
      </p:grpSpPr>
      <p:sp>
        <p:nvSpPr>
          <p:cNvPr id="116" name="Google Shape;116;p27"/>
          <p:cNvSpPr txBox="1"/>
          <p:nvPr>
            <p:ph idx="12" type="sldNum"/>
          </p:nvPr>
        </p:nvSpPr>
        <p:spPr>
          <a:xfrm>
            <a:off x="84724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4" name="Shape 124"/>
        <p:cNvGrpSpPr/>
        <p:nvPr/>
      </p:nvGrpSpPr>
      <p:grpSpPr>
        <a:xfrm>
          <a:off x="0" y="0"/>
          <a:ext cx="0" cy="0"/>
          <a:chOff x="0" y="0"/>
          <a:chExt cx="0" cy="0"/>
        </a:xfrm>
      </p:grpSpPr>
      <p:sp>
        <p:nvSpPr>
          <p:cNvPr id="125" name="Google Shape;125;p29"/>
          <p:cNvSpPr txBox="1"/>
          <p:nvPr>
            <p:ph type="title"/>
          </p:nvPr>
        </p:nvSpPr>
        <p:spPr>
          <a:xfrm>
            <a:off x="207038" y="183269"/>
            <a:ext cx="8676000" cy="593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2"/>
              </a:buClr>
              <a:buSzPts val="2300"/>
              <a:buFont typeface="Arial"/>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6" name="Google Shape;126;p29"/>
          <p:cNvSpPr txBox="1"/>
          <p:nvPr>
            <p:ph idx="1" type="body"/>
          </p:nvPr>
        </p:nvSpPr>
        <p:spPr>
          <a:xfrm>
            <a:off x="207038" y="1067522"/>
            <a:ext cx="8676000" cy="35652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300"/>
              </a:spcBef>
              <a:spcAft>
                <a:spcPts val="0"/>
              </a:spcAft>
              <a:buClr>
                <a:schemeClr val="dk1"/>
              </a:buClr>
              <a:buSzPts val="1400"/>
              <a:buChar char="•"/>
              <a:defRPr sz="1400">
                <a:latin typeface="Arial"/>
                <a:ea typeface="Arial"/>
                <a:cs typeface="Arial"/>
                <a:sym typeface="Arial"/>
              </a:defRPr>
            </a:lvl1pPr>
            <a:lvl2pPr indent="-317500" lvl="1" marL="914400" rtl="0" algn="l">
              <a:lnSpc>
                <a:spcPct val="90000"/>
              </a:lnSpc>
              <a:spcBef>
                <a:spcPts val="200"/>
              </a:spcBef>
              <a:spcAft>
                <a:spcPts val="0"/>
              </a:spcAft>
              <a:buClr>
                <a:schemeClr val="dk1"/>
              </a:buClr>
              <a:buSzPts val="1400"/>
              <a:buChar char="•"/>
              <a:defRPr sz="1400">
                <a:latin typeface="Arial"/>
                <a:ea typeface="Arial"/>
                <a:cs typeface="Arial"/>
                <a:sym typeface="Arial"/>
              </a:defRPr>
            </a:lvl2pPr>
            <a:lvl3pPr indent="-317500" lvl="2" marL="1371600" rtl="0" algn="l">
              <a:lnSpc>
                <a:spcPct val="90000"/>
              </a:lnSpc>
              <a:spcBef>
                <a:spcPts val="200"/>
              </a:spcBef>
              <a:spcAft>
                <a:spcPts val="0"/>
              </a:spcAft>
              <a:buClr>
                <a:schemeClr val="dk1"/>
              </a:buClr>
              <a:buSzPts val="1400"/>
              <a:buChar char="•"/>
              <a:defRPr sz="1400">
                <a:latin typeface="Arial"/>
                <a:ea typeface="Arial"/>
                <a:cs typeface="Arial"/>
                <a:sym typeface="Arial"/>
              </a:defRPr>
            </a:lvl3pPr>
            <a:lvl4pPr indent="-317500" lvl="3" marL="1828800" rtl="0" algn="l">
              <a:lnSpc>
                <a:spcPct val="90000"/>
              </a:lnSpc>
              <a:spcBef>
                <a:spcPts val="200"/>
              </a:spcBef>
              <a:spcAft>
                <a:spcPts val="0"/>
              </a:spcAft>
              <a:buClr>
                <a:schemeClr val="dk1"/>
              </a:buClr>
              <a:buSzPts val="1400"/>
              <a:buChar char="•"/>
              <a:defRPr sz="1400">
                <a:latin typeface="Arial"/>
                <a:ea typeface="Arial"/>
                <a:cs typeface="Arial"/>
                <a:sym typeface="Arial"/>
              </a:defRPr>
            </a:lvl4pPr>
            <a:lvl5pPr indent="-317500" lvl="4" marL="2286000" rtl="0" algn="l">
              <a:lnSpc>
                <a:spcPct val="90000"/>
              </a:lnSpc>
              <a:spcBef>
                <a:spcPts val="200"/>
              </a:spcBef>
              <a:spcAft>
                <a:spcPts val="0"/>
              </a:spcAft>
              <a:buClr>
                <a:schemeClr val="dk1"/>
              </a:buClr>
              <a:buSzPts val="1400"/>
              <a:buChar char="•"/>
              <a:defRPr sz="1400">
                <a:latin typeface="Arial"/>
                <a:ea typeface="Arial"/>
                <a:cs typeface="Arial"/>
                <a:sym typeface="Arial"/>
              </a:defRPr>
            </a:lvl5pPr>
            <a:lvl6pPr indent="-317500" lvl="5" marL="2743200" rtl="0" algn="l">
              <a:lnSpc>
                <a:spcPct val="90000"/>
              </a:lnSpc>
              <a:spcBef>
                <a:spcPts val="200"/>
              </a:spcBef>
              <a:spcAft>
                <a:spcPts val="0"/>
              </a:spcAft>
              <a:buClr>
                <a:schemeClr val="dk1"/>
              </a:buClr>
              <a:buSzPts val="1400"/>
              <a:buChar char="•"/>
              <a:defRPr/>
            </a:lvl6pPr>
            <a:lvl7pPr indent="-317500" lvl="6" marL="3200400" rtl="0" algn="l">
              <a:lnSpc>
                <a:spcPct val="90000"/>
              </a:lnSpc>
              <a:spcBef>
                <a:spcPts val="200"/>
              </a:spcBef>
              <a:spcAft>
                <a:spcPts val="0"/>
              </a:spcAft>
              <a:buClr>
                <a:schemeClr val="dk1"/>
              </a:buClr>
              <a:buSzPts val="1400"/>
              <a:buChar char="•"/>
              <a:defRPr/>
            </a:lvl7pPr>
            <a:lvl8pPr indent="-317500" lvl="7" marL="3657600" rtl="0" algn="l">
              <a:lnSpc>
                <a:spcPct val="90000"/>
              </a:lnSpc>
              <a:spcBef>
                <a:spcPts val="200"/>
              </a:spcBef>
              <a:spcAft>
                <a:spcPts val="0"/>
              </a:spcAft>
              <a:buClr>
                <a:schemeClr val="dk1"/>
              </a:buClr>
              <a:buSzPts val="1400"/>
              <a:buChar char="•"/>
              <a:defRPr/>
            </a:lvl8pPr>
            <a:lvl9pPr indent="-317500" lvl="8" marL="4114800" rtl="0" algn="l">
              <a:lnSpc>
                <a:spcPct val="90000"/>
              </a:lnSpc>
              <a:spcBef>
                <a:spcPts val="200"/>
              </a:spcBef>
              <a:spcAft>
                <a:spcPts val="0"/>
              </a:spcAft>
              <a:buClr>
                <a:schemeClr val="dk1"/>
              </a:buClr>
              <a:buSzPts val="1400"/>
              <a:buChar char="•"/>
              <a:defRPr/>
            </a:lvl9pPr>
          </a:lstStyle>
          <a:p/>
        </p:txBody>
      </p:sp>
      <p:sp>
        <p:nvSpPr>
          <p:cNvPr id="127" name="Google Shape;127;p29"/>
          <p:cNvSpPr txBox="1"/>
          <p:nvPr>
            <p:ph idx="10" type="dt"/>
          </p:nvPr>
        </p:nvSpPr>
        <p:spPr>
          <a:xfrm>
            <a:off x="628651"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8" name="Google Shape;128;p29"/>
          <p:cNvSpPr txBox="1"/>
          <p:nvPr>
            <p:ph idx="11" type="ftr"/>
          </p:nvPr>
        </p:nvSpPr>
        <p:spPr>
          <a:xfrm>
            <a:off x="3028951"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9" name="Google Shape;129;p29"/>
          <p:cNvSpPr txBox="1"/>
          <p:nvPr>
            <p:ph idx="12" type="sldNum"/>
          </p:nvPr>
        </p:nvSpPr>
        <p:spPr>
          <a:xfrm>
            <a:off x="8410755" y="4779415"/>
            <a:ext cx="646800" cy="195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30" name="Google Shape;130;p29"/>
          <p:cNvCxnSpPr/>
          <p:nvPr/>
        </p:nvCxnSpPr>
        <p:spPr>
          <a:xfrm>
            <a:off x="207038" y="776379"/>
            <a:ext cx="8676000" cy="0"/>
          </a:xfrm>
          <a:prstGeom prst="straightConnector1">
            <a:avLst/>
          </a:prstGeom>
          <a:noFill/>
          <a:ln cap="flat" cmpd="sng" w="9525">
            <a:solidFill>
              <a:schemeClr val="dk2"/>
            </a:solidFill>
            <a:prstDash val="solid"/>
            <a:miter lim="800000"/>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1" name="Shape 131"/>
        <p:cNvGrpSpPr/>
        <p:nvPr/>
      </p:nvGrpSpPr>
      <p:grpSpPr>
        <a:xfrm>
          <a:off x="0" y="0"/>
          <a:ext cx="0" cy="0"/>
          <a:chOff x="0" y="0"/>
          <a:chExt cx="0" cy="0"/>
        </a:xfrm>
      </p:grpSpPr>
      <p:sp>
        <p:nvSpPr>
          <p:cNvPr id="132" name="Google Shape;132;p30"/>
          <p:cNvSpPr txBox="1"/>
          <p:nvPr>
            <p:ph type="title"/>
          </p:nvPr>
        </p:nvSpPr>
        <p:spPr>
          <a:xfrm>
            <a:off x="207037" y="183269"/>
            <a:ext cx="8655000" cy="593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3" name="Google Shape;133;p30"/>
          <p:cNvSpPr txBox="1"/>
          <p:nvPr>
            <p:ph idx="10" type="dt"/>
          </p:nvPr>
        </p:nvSpPr>
        <p:spPr>
          <a:xfrm>
            <a:off x="628651"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4" name="Google Shape;134;p30"/>
          <p:cNvSpPr txBox="1"/>
          <p:nvPr>
            <p:ph idx="11" type="ftr"/>
          </p:nvPr>
        </p:nvSpPr>
        <p:spPr>
          <a:xfrm>
            <a:off x="3028951"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5" name="Google Shape;135;p30"/>
          <p:cNvSpPr txBox="1"/>
          <p:nvPr>
            <p:ph idx="12" type="sldNum"/>
          </p:nvPr>
        </p:nvSpPr>
        <p:spPr>
          <a:xfrm>
            <a:off x="8410755" y="4779415"/>
            <a:ext cx="646800" cy="195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6" name="Shape 136"/>
        <p:cNvGrpSpPr/>
        <p:nvPr/>
      </p:nvGrpSpPr>
      <p:grpSpPr>
        <a:xfrm>
          <a:off x="0" y="0"/>
          <a:ext cx="0" cy="0"/>
          <a:chOff x="0" y="0"/>
          <a:chExt cx="0" cy="0"/>
        </a:xfrm>
      </p:grpSpPr>
      <p:sp>
        <p:nvSpPr>
          <p:cNvPr id="137" name="Google Shape;137;p31"/>
          <p:cNvSpPr txBox="1"/>
          <p:nvPr>
            <p:ph type="title"/>
          </p:nvPr>
        </p:nvSpPr>
        <p:spPr>
          <a:xfrm>
            <a:off x="311700" y="368825"/>
            <a:ext cx="8520600" cy="454500"/>
          </a:xfrm>
          <a:prstGeom prst="rect">
            <a:avLst/>
          </a:prstGeom>
          <a:noFill/>
          <a:ln>
            <a:noFill/>
          </a:ln>
        </p:spPr>
        <p:txBody>
          <a:bodyPr anchorCtr="0" anchor="t" bIns="68575" lIns="68575" spcFirstLastPara="1" rIns="68575" wrap="square" tIns="68575">
            <a:noAutofit/>
          </a:bodyPr>
          <a:lstStyle>
            <a:lvl1pPr lvl="0" rtl="0" algn="l">
              <a:lnSpc>
                <a:spcPct val="90000"/>
              </a:lnSpc>
              <a:spcBef>
                <a:spcPts val="0"/>
              </a:spcBef>
              <a:spcAft>
                <a:spcPts val="0"/>
              </a:spcAft>
              <a:buClr>
                <a:schemeClr val="dk2"/>
              </a:buClr>
              <a:buSzPts val="1900"/>
              <a:buFont typeface="Arial"/>
              <a:buNone/>
              <a:defRPr b="1"/>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38" name="Google Shape;138;p31"/>
          <p:cNvSpPr txBox="1"/>
          <p:nvPr>
            <p:ph idx="1" type="body"/>
          </p:nvPr>
        </p:nvSpPr>
        <p:spPr>
          <a:xfrm>
            <a:off x="311700" y="1076275"/>
            <a:ext cx="8520600" cy="3633900"/>
          </a:xfrm>
          <a:prstGeom prst="rect">
            <a:avLst/>
          </a:prstGeom>
          <a:noFill/>
          <a:ln>
            <a:noFill/>
          </a:ln>
        </p:spPr>
        <p:txBody>
          <a:bodyPr anchorCtr="0" anchor="t" bIns="68575" lIns="68575" spcFirstLastPara="1" rIns="68575" wrap="square" tIns="68575">
            <a:noAutofit/>
          </a:bodyPr>
          <a:lstStyle>
            <a:lvl1pPr indent="-317500" lvl="0" marL="457200" rtl="0" algn="l">
              <a:lnSpc>
                <a:spcPct val="90000"/>
              </a:lnSpc>
              <a:spcBef>
                <a:spcPts val="0"/>
              </a:spcBef>
              <a:spcAft>
                <a:spcPts val="0"/>
              </a:spcAft>
              <a:buClr>
                <a:schemeClr val="dk1"/>
              </a:buClr>
              <a:buSzPts val="1400"/>
              <a:buChar char="●"/>
              <a:defRPr/>
            </a:lvl1pPr>
            <a:lvl2pPr indent="-298450" lvl="1" marL="914400" rtl="0" algn="l">
              <a:lnSpc>
                <a:spcPct val="90000"/>
              </a:lnSpc>
              <a:spcBef>
                <a:spcPts val="0"/>
              </a:spcBef>
              <a:spcAft>
                <a:spcPts val="0"/>
              </a:spcAft>
              <a:buClr>
                <a:schemeClr val="dk1"/>
              </a:buClr>
              <a:buSzPts val="1100"/>
              <a:buChar char="○"/>
              <a:defRPr/>
            </a:lvl2pPr>
            <a:lvl3pPr indent="-298450" lvl="2" marL="1371600" rtl="0" algn="l">
              <a:lnSpc>
                <a:spcPct val="90000"/>
              </a:lnSpc>
              <a:spcBef>
                <a:spcPts val="1600"/>
              </a:spcBef>
              <a:spcAft>
                <a:spcPts val="0"/>
              </a:spcAft>
              <a:buClr>
                <a:schemeClr val="dk1"/>
              </a:buClr>
              <a:buSzPts val="1100"/>
              <a:buChar char="■"/>
              <a:defRPr/>
            </a:lvl3pPr>
            <a:lvl4pPr indent="-298450" lvl="3" marL="1828800" rtl="0" algn="l">
              <a:lnSpc>
                <a:spcPct val="90000"/>
              </a:lnSpc>
              <a:spcBef>
                <a:spcPts val="1600"/>
              </a:spcBef>
              <a:spcAft>
                <a:spcPts val="0"/>
              </a:spcAft>
              <a:buClr>
                <a:schemeClr val="dk1"/>
              </a:buClr>
              <a:buSzPts val="1100"/>
              <a:buChar char="●"/>
              <a:defRPr/>
            </a:lvl4pPr>
            <a:lvl5pPr indent="-298450" lvl="4" marL="2286000" rtl="0" algn="l">
              <a:lnSpc>
                <a:spcPct val="90000"/>
              </a:lnSpc>
              <a:spcBef>
                <a:spcPts val="1600"/>
              </a:spcBef>
              <a:spcAft>
                <a:spcPts val="0"/>
              </a:spcAft>
              <a:buClr>
                <a:schemeClr val="dk1"/>
              </a:buClr>
              <a:buSzPts val="1100"/>
              <a:buChar char="○"/>
              <a:defRPr/>
            </a:lvl5pPr>
            <a:lvl6pPr indent="-298450" lvl="5" marL="2743200" rtl="0" algn="l">
              <a:lnSpc>
                <a:spcPct val="90000"/>
              </a:lnSpc>
              <a:spcBef>
                <a:spcPts val="1600"/>
              </a:spcBef>
              <a:spcAft>
                <a:spcPts val="0"/>
              </a:spcAft>
              <a:buClr>
                <a:schemeClr val="dk1"/>
              </a:buClr>
              <a:buSzPts val="1100"/>
              <a:buChar char="■"/>
              <a:defRPr/>
            </a:lvl6pPr>
            <a:lvl7pPr indent="-298450" lvl="6" marL="3200400" rtl="0" algn="l">
              <a:lnSpc>
                <a:spcPct val="90000"/>
              </a:lnSpc>
              <a:spcBef>
                <a:spcPts val="1600"/>
              </a:spcBef>
              <a:spcAft>
                <a:spcPts val="0"/>
              </a:spcAft>
              <a:buClr>
                <a:schemeClr val="dk1"/>
              </a:buClr>
              <a:buSzPts val="1100"/>
              <a:buChar char="●"/>
              <a:defRPr/>
            </a:lvl7pPr>
            <a:lvl8pPr indent="-298450" lvl="7" marL="3657600" rtl="0" algn="l">
              <a:lnSpc>
                <a:spcPct val="90000"/>
              </a:lnSpc>
              <a:spcBef>
                <a:spcPts val="1600"/>
              </a:spcBef>
              <a:spcAft>
                <a:spcPts val="0"/>
              </a:spcAft>
              <a:buClr>
                <a:schemeClr val="dk1"/>
              </a:buClr>
              <a:buSzPts val="1100"/>
              <a:buChar char="○"/>
              <a:defRPr/>
            </a:lvl8pPr>
            <a:lvl9pPr indent="-298450" lvl="8" marL="4114800" rtl="0" algn="l">
              <a:lnSpc>
                <a:spcPct val="90000"/>
              </a:lnSpc>
              <a:spcBef>
                <a:spcPts val="1600"/>
              </a:spcBef>
              <a:spcAft>
                <a:spcPts val="1600"/>
              </a:spcAft>
              <a:buClr>
                <a:schemeClr val="dk1"/>
              </a:buClr>
              <a:buSzPts val="1100"/>
              <a:buChar char="■"/>
              <a:defRPr/>
            </a:lvl9pPr>
          </a:lstStyle>
          <a:p/>
        </p:txBody>
      </p:sp>
      <p:sp>
        <p:nvSpPr>
          <p:cNvPr id="139" name="Google Shape;139;p31"/>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rtl="0" algn="r">
              <a:buClr>
                <a:srgbClr val="8D8D8D"/>
              </a:buClr>
              <a:buSzPts val="600"/>
              <a:buFont typeface="Arial"/>
              <a:buNone/>
              <a:defRPr sz="600">
                <a:solidFill>
                  <a:srgbClr val="8D8D8D"/>
                </a:solidFill>
                <a:latin typeface="Arial"/>
                <a:ea typeface="Arial"/>
                <a:cs typeface="Arial"/>
                <a:sym typeface="Arial"/>
              </a:defRPr>
            </a:lvl1pPr>
            <a:lvl2pPr indent="0" lvl="1" marL="0" rtl="0" algn="r">
              <a:buClr>
                <a:srgbClr val="8D8D8D"/>
              </a:buClr>
              <a:buSzPts val="600"/>
              <a:buFont typeface="Arial"/>
              <a:buNone/>
              <a:defRPr sz="600">
                <a:solidFill>
                  <a:srgbClr val="8D8D8D"/>
                </a:solidFill>
                <a:latin typeface="Arial"/>
                <a:ea typeface="Arial"/>
                <a:cs typeface="Arial"/>
                <a:sym typeface="Arial"/>
              </a:defRPr>
            </a:lvl2pPr>
            <a:lvl3pPr indent="0" lvl="2" marL="0" rtl="0" algn="r">
              <a:buClr>
                <a:srgbClr val="8D8D8D"/>
              </a:buClr>
              <a:buSzPts val="600"/>
              <a:buFont typeface="Arial"/>
              <a:buNone/>
              <a:defRPr sz="600">
                <a:solidFill>
                  <a:srgbClr val="8D8D8D"/>
                </a:solidFill>
                <a:latin typeface="Arial"/>
                <a:ea typeface="Arial"/>
                <a:cs typeface="Arial"/>
                <a:sym typeface="Arial"/>
              </a:defRPr>
            </a:lvl3pPr>
            <a:lvl4pPr indent="0" lvl="3" marL="0" rtl="0" algn="r">
              <a:buClr>
                <a:srgbClr val="8D8D8D"/>
              </a:buClr>
              <a:buSzPts val="600"/>
              <a:buFont typeface="Arial"/>
              <a:buNone/>
              <a:defRPr sz="600">
                <a:solidFill>
                  <a:srgbClr val="8D8D8D"/>
                </a:solidFill>
                <a:latin typeface="Arial"/>
                <a:ea typeface="Arial"/>
                <a:cs typeface="Arial"/>
                <a:sym typeface="Arial"/>
              </a:defRPr>
            </a:lvl4pPr>
            <a:lvl5pPr indent="0" lvl="4" marL="0" rtl="0" algn="r">
              <a:buClr>
                <a:srgbClr val="8D8D8D"/>
              </a:buClr>
              <a:buSzPts val="600"/>
              <a:buFont typeface="Arial"/>
              <a:buNone/>
              <a:defRPr sz="600">
                <a:solidFill>
                  <a:srgbClr val="8D8D8D"/>
                </a:solidFill>
                <a:latin typeface="Arial"/>
                <a:ea typeface="Arial"/>
                <a:cs typeface="Arial"/>
                <a:sym typeface="Arial"/>
              </a:defRPr>
            </a:lvl5pPr>
            <a:lvl6pPr indent="0" lvl="5" marL="0" rtl="0" algn="r">
              <a:buClr>
                <a:srgbClr val="8D8D8D"/>
              </a:buClr>
              <a:buSzPts val="600"/>
              <a:buFont typeface="Arial"/>
              <a:buNone/>
              <a:defRPr sz="600">
                <a:solidFill>
                  <a:srgbClr val="8D8D8D"/>
                </a:solidFill>
                <a:latin typeface="Arial"/>
                <a:ea typeface="Arial"/>
                <a:cs typeface="Arial"/>
                <a:sym typeface="Arial"/>
              </a:defRPr>
            </a:lvl6pPr>
            <a:lvl7pPr indent="0" lvl="6" marL="0" rtl="0" algn="r">
              <a:buClr>
                <a:srgbClr val="8D8D8D"/>
              </a:buClr>
              <a:buSzPts val="600"/>
              <a:buFont typeface="Arial"/>
              <a:buNone/>
              <a:defRPr sz="600">
                <a:solidFill>
                  <a:srgbClr val="8D8D8D"/>
                </a:solidFill>
                <a:latin typeface="Arial"/>
                <a:ea typeface="Arial"/>
                <a:cs typeface="Arial"/>
                <a:sym typeface="Arial"/>
              </a:defRPr>
            </a:lvl7pPr>
            <a:lvl8pPr indent="0" lvl="7" marL="0" rtl="0" algn="r">
              <a:buClr>
                <a:srgbClr val="8D8D8D"/>
              </a:buClr>
              <a:buSzPts val="600"/>
              <a:buFont typeface="Arial"/>
              <a:buNone/>
              <a:defRPr sz="600">
                <a:solidFill>
                  <a:srgbClr val="8D8D8D"/>
                </a:solidFill>
                <a:latin typeface="Arial"/>
                <a:ea typeface="Arial"/>
                <a:cs typeface="Arial"/>
                <a:sym typeface="Arial"/>
              </a:defRPr>
            </a:lvl8pPr>
            <a:lvl9pPr indent="0" lvl="8" marL="0" rtl="0" algn="r">
              <a:buClr>
                <a:srgbClr val="8D8D8D"/>
              </a:buClr>
              <a:buSzPts val="600"/>
              <a:buFont typeface="Arial"/>
              <a:buNone/>
              <a:defRPr sz="600">
                <a:solidFill>
                  <a:srgbClr val="8D8D8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40" name="Shape 140"/>
        <p:cNvGrpSpPr/>
        <p:nvPr/>
      </p:nvGrpSpPr>
      <p:grpSpPr>
        <a:xfrm>
          <a:off x="0" y="0"/>
          <a:ext cx="0" cy="0"/>
          <a:chOff x="0" y="0"/>
          <a:chExt cx="0" cy="0"/>
        </a:xfrm>
      </p:grpSpPr>
      <p:sp>
        <p:nvSpPr>
          <p:cNvPr id="141" name="Google Shape;141;p32"/>
          <p:cNvSpPr txBox="1"/>
          <p:nvPr>
            <p:ph type="ctrTitle"/>
          </p:nvPr>
        </p:nvSpPr>
        <p:spPr>
          <a:xfrm>
            <a:off x="485236" y="841773"/>
            <a:ext cx="4697100" cy="17907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2"/>
              </a:buClr>
              <a:buSzPts val="3000"/>
              <a:buFont typeface="Arial"/>
              <a:buNone/>
              <a:defRPr sz="3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2" name="Google Shape;142;p32"/>
          <p:cNvSpPr txBox="1"/>
          <p:nvPr>
            <p:ph idx="1" type="subTitle"/>
          </p:nvPr>
        </p:nvSpPr>
        <p:spPr>
          <a:xfrm>
            <a:off x="485236" y="2701528"/>
            <a:ext cx="4697100" cy="12417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300"/>
              </a:spcBef>
              <a:spcAft>
                <a:spcPts val="0"/>
              </a:spcAft>
              <a:buClr>
                <a:schemeClr val="accent1"/>
              </a:buClr>
              <a:buSzPts val="1400"/>
              <a:buNone/>
              <a:defRPr sz="1400">
                <a:solidFill>
                  <a:schemeClr val="accent1"/>
                </a:solidFill>
              </a:defRPr>
            </a:lvl1pPr>
            <a:lvl2pPr lvl="1" rtl="0" algn="ctr">
              <a:lnSpc>
                <a:spcPct val="90000"/>
              </a:lnSpc>
              <a:spcBef>
                <a:spcPts val="200"/>
              </a:spcBef>
              <a:spcAft>
                <a:spcPts val="0"/>
              </a:spcAft>
              <a:buClr>
                <a:schemeClr val="lt1"/>
              </a:buClr>
              <a:buSzPts val="700"/>
              <a:buNone/>
              <a:defRPr sz="700"/>
            </a:lvl2pPr>
            <a:lvl3pPr lvl="2" rtl="0" algn="ctr">
              <a:lnSpc>
                <a:spcPct val="90000"/>
              </a:lnSpc>
              <a:spcBef>
                <a:spcPts val="200"/>
              </a:spcBef>
              <a:spcAft>
                <a:spcPts val="0"/>
              </a:spcAft>
              <a:buClr>
                <a:schemeClr val="lt1"/>
              </a:buClr>
              <a:buSzPts val="600"/>
              <a:buNone/>
              <a:defRPr sz="600"/>
            </a:lvl3pPr>
            <a:lvl4pPr lvl="3" rtl="0" algn="ctr">
              <a:lnSpc>
                <a:spcPct val="90000"/>
              </a:lnSpc>
              <a:spcBef>
                <a:spcPts val="200"/>
              </a:spcBef>
              <a:spcAft>
                <a:spcPts val="0"/>
              </a:spcAft>
              <a:buClr>
                <a:schemeClr val="lt1"/>
              </a:buClr>
              <a:buSzPts val="500"/>
              <a:buNone/>
              <a:defRPr sz="500"/>
            </a:lvl4pPr>
            <a:lvl5pPr lvl="4" rtl="0" algn="ctr">
              <a:lnSpc>
                <a:spcPct val="90000"/>
              </a:lnSpc>
              <a:spcBef>
                <a:spcPts val="200"/>
              </a:spcBef>
              <a:spcAft>
                <a:spcPts val="0"/>
              </a:spcAft>
              <a:buClr>
                <a:schemeClr val="lt1"/>
              </a:buClr>
              <a:buSzPts val="500"/>
              <a:buNone/>
              <a:defRPr sz="500"/>
            </a:lvl5pPr>
            <a:lvl6pPr lvl="5" rtl="0" algn="ctr">
              <a:lnSpc>
                <a:spcPct val="90000"/>
              </a:lnSpc>
              <a:spcBef>
                <a:spcPts val="200"/>
              </a:spcBef>
              <a:spcAft>
                <a:spcPts val="0"/>
              </a:spcAft>
              <a:buClr>
                <a:schemeClr val="lt1"/>
              </a:buClr>
              <a:buSzPts val="500"/>
              <a:buNone/>
              <a:defRPr sz="500"/>
            </a:lvl6pPr>
            <a:lvl7pPr lvl="6" rtl="0" algn="ctr">
              <a:lnSpc>
                <a:spcPct val="90000"/>
              </a:lnSpc>
              <a:spcBef>
                <a:spcPts val="200"/>
              </a:spcBef>
              <a:spcAft>
                <a:spcPts val="0"/>
              </a:spcAft>
              <a:buClr>
                <a:schemeClr val="lt1"/>
              </a:buClr>
              <a:buSzPts val="500"/>
              <a:buNone/>
              <a:defRPr sz="500"/>
            </a:lvl7pPr>
            <a:lvl8pPr lvl="7" rtl="0" algn="ctr">
              <a:lnSpc>
                <a:spcPct val="90000"/>
              </a:lnSpc>
              <a:spcBef>
                <a:spcPts val="200"/>
              </a:spcBef>
              <a:spcAft>
                <a:spcPts val="0"/>
              </a:spcAft>
              <a:buClr>
                <a:schemeClr val="lt1"/>
              </a:buClr>
              <a:buSzPts val="500"/>
              <a:buNone/>
              <a:defRPr sz="500"/>
            </a:lvl8pPr>
            <a:lvl9pPr lvl="8" rtl="0" algn="ctr">
              <a:lnSpc>
                <a:spcPct val="90000"/>
              </a:lnSpc>
              <a:spcBef>
                <a:spcPts val="200"/>
              </a:spcBef>
              <a:spcAft>
                <a:spcPts val="0"/>
              </a:spcAft>
              <a:buClr>
                <a:schemeClr val="lt1"/>
              </a:buClr>
              <a:buSzPts val="500"/>
              <a:buNone/>
              <a:defRPr sz="500"/>
            </a:lvl9pPr>
          </a:lstStyle>
          <a:p/>
        </p:txBody>
      </p:sp>
      <p:sp>
        <p:nvSpPr>
          <p:cNvPr id="143" name="Google Shape;143;p32"/>
          <p:cNvSpPr txBox="1"/>
          <p:nvPr>
            <p:ph idx="10" type="dt"/>
          </p:nvPr>
        </p:nvSpPr>
        <p:spPr>
          <a:xfrm>
            <a:off x="628651"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4" name="Google Shape;144;p32"/>
          <p:cNvSpPr txBox="1"/>
          <p:nvPr>
            <p:ph idx="11" type="ftr"/>
          </p:nvPr>
        </p:nvSpPr>
        <p:spPr>
          <a:xfrm>
            <a:off x="3028951"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5" name="Google Shape;145;p32"/>
          <p:cNvSpPr txBox="1"/>
          <p:nvPr>
            <p:ph idx="12" type="sldNum"/>
          </p:nvPr>
        </p:nvSpPr>
        <p:spPr>
          <a:xfrm>
            <a:off x="8410755" y="4779415"/>
            <a:ext cx="646800" cy="195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146" name="Google Shape;146;p32"/>
          <p:cNvPicPr preferRelativeResize="0"/>
          <p:nvPr/>
        </p:nvPicPr>
        <p:blipFill rotWithShape="1">
          <a:blip r:embed="rId2">
            <a:alphaModFix/>
          </a:blip>
          <a:srcRect b="0" l="0" r="0" t="0"/>
          <a:stretch/>
        </p:blipFill>
        <p:spPr>
          <a:xfrm>
            <a:off x="5330481" y="1294831"/>
            <a:ext cx="3548703" cy="2149522"/>
          </a:xfrm>
          <a:prstGeom prst="rect">
            <a:avLst/>
          </a:prstGeom>
          <a:noFill/>
          <a:ln>
            <a:noFill/>
          </a:ln>
        </p:spPr>
      </p:pic>
      <p:pic>
        <p:nvPicPr>
          <p:cNvPr id="147" name="Google Shape;147;p32"/>
          <p:cNvPicPr preferRelativeResize="0"/>
          <p:nvPr/>
        </p:nvPicPr>
        <p:blipFill rotWithShape="1">
          <a:blip r:embed="rId3">
            <a:alphaModFix/>
          </a:blip>
          <a:srcRect b="0" l="0" r="0" t="0"/>
          <a:stretch/>
        </p:blipFill>
        <p:spPr>
          <a:xfrm>
            <a:off x="7310377" y="311761"/>
            <a:ext cx="1423738" cy="21036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8" name="Shape 148"/>
        <p:cNvGrpSpPr/>
        <p:nvPr/>
      </p:nvGrpSpPr>
      <p:grpSpPr>
        <a:xfrm>
          <a:off x="0" y="0"/>
          <a:ext cx="0" cy="0"/>
          <a:chOff x="0" y="0"/>
          <a:chExt cx="0" cy="0"/>
        </a:xfrm>
      </p:grpSpPr>
      <p:sp>
        <p:nvSpPr>
          <p:cNvPr id="149" name="Google Shape;149;p33"/>
          <p:cNvSpPr txBox="1"/>
          <p:nvPr>
            <p:ph idx="10" type="dt"/>
          </p:nvPr>
        </p:nvSpPr>
        <p:spPr>
          <a:xfrm>
            <a:off x="628651"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0" name="Google Shape;150;p33"/>
          <p:cNvSpPr txBox="1"/>
          <p:nvPr>
            <p:ph idx="11" type="ftr"/>
          </p:nvPr>
        </p:nvSpPr>
        <p:spPr>
          <a:xfrm>
            <a:off x="3028951"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1" name="Google Shape;151;p33"/>
          <p:cNvSpPr txBox="1"/>
          <p:nvPr>
            <p:ph idx="12" type="sldNum"/>
          </p:nvPr>
        </p:nvSpPr>
        <p:spPr>
          <a:xfrm>
            <a:off x="8410755" y="4779415"/>
            <a:ext cx="646800" cy="195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152" name="Google Shape;152;p33"/>
          <p:cNvPicPr preferRelativeResize="0"/>
          <p:nvPr/>
        </p:nvPicPr>
        <p:blipFill rotWithShape="1">
          <a:blip r:embed="rId2">
            <a:alphaModFix/>
          </a:blip>
          <a:srcRect b="0" l="0" r="0" t="0"/>
          <a:stretch/>
        </p:blipFill>
        <p:spPr>
          <a:xfrm>
            <a:off x="7945513" y="363372"/>
            <a:ext cx="1066939" cy="15764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153" name="Shape 153"/>
        <p:cNvGrpSpPr/>
        <p:nvPr/>
      </p:nvGrpSpPr>
      <p:grpSpPr>
        <a:xfrm>
          <a:off x="0" y="0"/>
          <a:ext cx="0" cy="0"/>
          <a:chOff x="0" y="0"/>
          <a:chExt cx="0" cy="0"/>
        </a:xfrm>
      </p:grpSpPr>
      <p:sp>
        <p:nvSpPr>
          <p:cNvPr id="154" name="Google Shape;154;p34"/>
          <p:cNvSpPr txBox="1"/>
          <p:nvPr>
            <p:ph idx="10" type="dt"/>
          </p:nvPr>
        </p:nvSpPr>
        <p:spPr>
          <a:xfrm>
            <a:off x="628651"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5" name="Google Shape;155;p34"/>
          <p:cNvSpPr txBox="1"/>
          <p:nvPr>
            <p:ph idx="11" type="ftr"/>
          </p:nvPr>
        </p:nvSpPr>
        <p:spPr>
          <a:xfrm>
            <a:off x="3028951"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6" name="Google Shape;156;p34"/>
          <p:cNvSpPr txBox="1"/>
          <p:nvPr>
            <p:ph idx="12" type="sldNum"/>
          </p:nvPr>
        </p:nvSpPr>
        <p:spPr>
          <a:xfrm>
            <a:off x="8410755" y="4779415"/>
            <a:ext cx="646800" cy="195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7" name="Shape 157"/>
        <p:cNvGrpSpPr/>
        <p:nvPr/>
      </p:nvGrpSpPr>
      <p:grpSpPr>
        <a:xfrm>
          <a:off x="0" y="0"/>
          <a:ext cx="0" cy="0"/>
          <a:chOff x="0" y="0"/>
          <a:chExt cx="0" cy="0"/>
        </a:xfrm>
      </p:grpSpPr>
      <p:sp>
        <p:nvSpPr>
          <p:cNvPr id="158" name="Google Shape;158;p35"/>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2"/>
              </a:buClr>
              <a:buSzPts val="3000"/>
              <a:buFont typeface="Arial"/>
              <a:buNone/>
              <a:defRPr sz="3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9" name="Google Shape;159;p35"/>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300"/>
              </a:spcBef>
              <a:spcAft>
                <a:spcPts val="0"/>
              </a:spcAft>
              <a:buClr>
                <a:srgbClr val="8D8D8D"/>
              </a:buClr>
              <a:buSzPts val="1400"/>
              <a:buNone/>
              <a:defRPr sz="1400">
                <a:solidFill>
                  <a:srgbClr val="8D8D8D"/>
                </a:solidFill>
              </a:defRPr>
            </a:lvl1pPr>
            <a:lvl2pPr indent="-228600" lvl="1" marL="914400" rtl="0" algn="l">
              <a:lnSpc>
                <a:spcPct val="90000"/>
              </a:lnSpc>
              <a:spcBef>
                <a:spcPts val="200"/>
              </a:spcBef>
              <a:spcAft>
                <a:spcPts val="0"/>
              </a:spcAft>
              <a:buClr>
                <a:srgbClr val="8D8D8D"/>
              </a:buClr>
              <a:buSzPts val="700"/>
              <a:buNone/>
              <a:defRPr sz="700">
                <a:solidFill>
                  <a:srgbClr val="8D8D8D"/>
                </a:solidFill>
              </a:defRPr>
            </a:lvl2pPr>
            <a:lvl3pPr indent="-228600" lvl="2" marL="1371600" rtl="0" algn="l">
              <a:lnSpc>
                <a:spcPct val="90000"/>
              </a:lnSpc>
              <a:spcBef>
                <a:spcPts val="200"/>
              </a:spcBef>
              <a:spcAft>
                <a:spcPts val="0"/>
              </a:spcAft>
              <a:buClr>
                <a:srgbClr val="8D8D8D"/>
              </a:buClr>
              <a:buSzPts val="600"/>
              <a:buNone/>
              <a:defRPr sz="600">
                <a:solidFill>
                  <a:srgbClr val="8D8D8D"/>
                </a:solidFill>
              </a:defRPr>
            </a:lvl3pPr>
            <a:lvl4pPr indent="-228600" lvl="3" marL="1828800" rtl="0" algn="l">
              <a:lnSpc>
                <a:spcPct val="90000"/>
              </a:lnSpc>
              <a:spcBef>
                <a:spcPts val="200"/>
              </a:spcBef>
              <a:spcAft>
                <a:spcPts val="0"/>
              </a:spcAft>
              <a:buClr>
                <a:srgbClr val="8D8D8D"/>
              </a:buClr>
              <a:buSzPts val="500"/>
              <a:buNone/>
              <a:defRPr sz="500">
                <a:solidFill>
                  <a:srgbClr val="8D8D8D"/>
                </a:solidFill>
              </a:defRPr>
            </a:lvl4pPr>
            <a:lvl5pPr indent="-228600" lvl="4" marL="2286000" rtl="0" algn="l">
              <a:lnSpc>
                <a:spcPct val="90000"/>
              </a:lnSpc>
              <a:spcBef>
                <a:spcPts val="200"/>
              </a:spcBef>
              <a:spcAft>
                <a:spcPts val="0"/>
              </a:spcAft>
              <a:buClr>
                <a:srgbClr val="8D8D8D"/>
              </a:buClr>
              <a:buSzPts val="500"/>
              <a:buNone/>
              <a:defRPr sz="500">
                <a:solidFill>
                  <a:srgbClr val="8D8D8D"/>
                </a:solidFill>
              </a:defRPr>
            </a:lvl5pPr>
            <a:lvl6pPr indent="-228600" lvl="5" marL="2743200" rtl="0" algn="l">
              <a:lnSpc>
                <a:spcPct val="90000"/>
              </a:lnSpc>
              <a:spcBef>
                <a:spcPts val="200"/>
              </a:spcBef>
              <a:spcAft>
                <a:spcPts val="0"/>
              </a:spcAft>
              <a:buClr>
                <a:srgbClr val="8D8D8D"/>
              </a:buClr>
              <a:buSzPts val="500"/>
              <a:buNone/>
              <a:defRPr sz="500">
                <a:solidFill>
                  <a:srgbClr val="8D8D8D"/>
                </a:solidFill>
              </a:defRPr>
            </a:lvl6pPr>
            <a:lvl7pPr indent="-228600" lvl="6" marL="3200400" rtl="0" algn="l">
              <a:lnSpc>
                <a:spcPct val="90000"/>
              </a:lnSpc>
              <a:spcBef>
                <a:spcPts val="200"/>
              </a:spcBef>
              <a:spcAft>
                <a:spcPts val="0"/>
              </a:spcAft>
              <a:buClr>
                <a:srgbClr val="8D8D8D"/>
              </a:buClr>
              <a:buSzPts val="500"/>
              <a:buNone/>
              <a:defRPr sz="500">
                <a:solidFill>
                  <a:srgbClr val="8D8D8D"/>
                </a:solidFill>
              </a:defRPr>
            </a:lvl7pPr>
            <a:lvl8pPr indent="-228600" lvl="7" marL="3657600" rtl="0" algn="l">
              <a:lnSpc>
                <a:spcPct val="90000"/>
              </a:lnSpc>
              <a:spcBef>
                <a:spcPts val="200"/>
              </a:spcBef>
              <a:spcAft>
                <a:spcPts val="0"/>
              </a:spcAft>
              <a:buClr>
                <a:srgbClr val="8D8D8D"/>
              </a:buClr>
              <a:buSzPts val="500"/>
              <a:buNone/>
              <a:defRPr sz="500">
                <a:solidFill>
                  <a:srgbClr val="8D8D8D"/>
                </a:solidFill>
              </a:defRPr>
            </a:lvl8pPr>
            <a:lvl9pPr indent="-228600" lvl="8" marL="4114800" rtl="0" algn="l">
              <a:lnSpc>
                <a:spcPct val="90000"/>
              </a:lnSpc>
              <a:spcBef>
                <a:spcPts val="200"/>
              </a:spcBef>
              <a:spcAft>
                <a:spcPts val="0"/>
              </a:spcAft>
              <a:buClr>
                <a:srgbClr val="8D8D8D"/>
              </a:buClr>
              <a:buSzPts val="500"/>
              <a:buNone/>
              <a:defRPr sz="500">
                <a:solidFill>
                  <a:srgbClr val="8D8D8D"/>
                </a:solidFill>
              </a:defRPr>
            </a:lvl9pPr>
          </a:lstStyle>
          <a:p/>
        </p:txBody>
      </p:sp>
      <p:sp>
        <p:nvSpPr>
          <p:cNvPr id="160" name="Google Shape;160;p35"/>
          <p:cNvSpPr txBox="1"/>
          <p:nvPr>
            <p:ph idx="10" type="dt"/>
          </p:nvPr>
        </p:nvSpPr>
        <p:spPr>
          <a:xfrm>
            <a:off x="628651"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1" name="Google Shape;161;p35"/>
          <p:cNvSpPr txBox="1"/>
          <p:nvPr>
            <p:ph idx="11" type="ftr"/>
          </p:nvPr>
        </p:nvSpPr>
        <p:spPr>
          <a:xfrm>
            <a:off x="3028951"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2" name="Google Shape;162;p35"/>
          <p:cNvSpPr txBox="1"/>
          <p:nvPr>
            <p:ph idx="12" type="sldNum"/>
          </p:nvPr>
        </p:nvSpPr>
        <p:spPr>
          <a:xfrm>
            <a:off x="8410755" y="4779415"/>
            <a:ext cx="646800" cy="195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63" name="Shape 163"/>
        <p:cNvGrpSpPr/>
        <p:nvPr/>
      </p:nvGrpSpPr>
      <p:grpSpPr>
        <a:xfrm>
          <a:off x="0" y="0"/>
          <a:ext cx="0" cy="0"/>
          <a:chOff x="0" y="0"/>
          <a:chExt cx="0" cy="0"/>
        </a:xfrm>
      </p:grpSpPr>
      <p:sp>
        <p:nvSpPr>
          <p:cNvPr id="164" name="Google Shape;164;p36"/>
          <p:cNvSpPr/>
          <p:nvPr/>
        </p:nvSpPr>
        <p:spPr>
          <a:xfrm>
            <a:off x="0" y="0"/>
            <a:ext cx="4572000" cy="51435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600">
              <a:solidFill>
                <a:schemeClr val="lt1"/>
              </a:solidFill>
              <a:latin typeface="Arial"/>
              <a:ea typeface="Arial"/>
              <a:cs typeface="Arial"/>
              <a:sym typeface="Arial"/>
            </a:endParaRPr>
          </a:p>
        </p:txBody>
      </p:sp>
      <p:sp>
        <p:nvSpPr>
          <p:cNvPr id="165" name="Google Shape;165;p36"/>
          <p:cNvSpPr/>
          <p:nvPr/>
        </p:nvSpPr>
        <p:spPr>
          <a:xfrm>
            <a:off x="4572000" y="0"/>
            <a:ext cx="4572000" cy="5143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600">
              <a:solidFill>
                <a:schemeClr val="lt1"/>
              </a:solidFill>
              <a:latin typeface="Arial"/>
              <a:ea typeface="Arial"/>
              <a:cs typeface="Arial"/>
              <a:sym typeface="Arial"/>
            </a:endParaRPr>
          </a:p>
        </p:txBody>
      </p:sp>
      <p:sp>
        <p:nvSpPr>
          <p:cNvPr id="166" name="Google Shape;166;p36"/>
          <p:cNvSpPr txBox="1"/>
          <p:nvPr>
            <p:ph idx="10" type="dt"/>
          </p:nvPr>
        </p:nvSpPr>
        <p:spPr>
          <a:xfrm>
            <a:off x="628651"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7" name="Google Shape;167;p36"/>
          <p:cNvSpPr txBox="1"/>
          <p:nvPr>
            <p:ph idx="11" type="ftr"/>
          </p:nvPr>
        </p:nvSpPr>
        <p:spPr>
          <a:xfrm>
            <a:off x="3028951"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8" name="Google Shape;168;p36"/>
          <p:cNvSpPr txBox="1"/>
          <p:nvPr>
            <p:ph idx="12" type="sldNum"/>
          </p:nvPr>
        </p:nvSpPr>
        <p:spPr>
          <a:xfrm>
            <a:off x="8410755" y="4779415"/>
            <a:ext cx="646800" cy="195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169" name="Google Shape;169;p36"/>
          <p:cNvPicPr preferRelativeResize="0"/>
          <p:nvPr/>
        </p:nvPicPr>
        <p:blipFill rotWithShape="1">
          <a:blip r:embed="rId2">
            <a:alphaModFix/>
          </a:blip>
          <a:srcRect b="0" l="0" r="0" t="0"/>
          <a:stretch/>
        </p:blipFill>
        <p:spPr>
          <a:xfrm>
            <a:off x="7945513" y="363372"/>
            <a:ext cx="1066939" cy="157642"/>
          </a:xfrm>
          <a:prstGeom prst="rect">
            <a:avLst/>
          </a:prstGeom>
          <a:noFill/>
          <a:ln>
            <a:noFill/>
          </a:ln>
        </p:spPr>
      </p:pic>
      <p:sp>
        <p:nvSpPr>
          <p:cNvPr id="170" name="Google Shape;170;p36"/>
          <p:cNvSpPr/>
          <p:nvPr/>
        </p:nvSpPr>
        <p:spPr>
          <a:xfrm>
            <a:off x="7686135" y="5021698"/>
            <a:ext cx="1457700" cy="1023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500">
                <a:solidFill>
                  <a:srgbClr val="BABABA"/>
                </a:solidFill>
                <a:latin typeface="Arial"/>
                <a:ea typeface="Arial"/>
                <a:cs typeface="Arial"/>
                <a:sym typeface="Arial"/>
              </a:rPr>
              <a:t>Copyright © 2021 TeamSense, Inc.</a:t>
            </a:r>
            <a:endParaRPr sz="110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71" name="Shape 171"/>
        <p:cNvGrpSpPr/>
        <p:nvPr/>
      </p:nvGrpSpPr>
      <p:grpSpPr>
        <a:xfrm>
          <a:off x="0" y="0"/>
          <a:ext cx="0" cy="0"/>
          <a:chOff x="0" y="0"/>
          <a:chExt cx="0" cy="0"/>
        </a:xfrm>
      </p:grpSpPr>
      <p:sp>
        <p:nvSpPr>
          <p:cNvPr id="172" name="Google Shape;172;p37"/>
          <p:cNvSpPr/>
          <p:nvPr/>
        </p:nvSpPr>
        <p:spPr>
          <a:xfrm>
            <a:off x="0" y="0"/>
            <a:ext cx="4572000" cy="51435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600">
              <a:solidFill>
                <a:schemeClr val="lt1"/>
              </a:solidFill>
              <a:latin typeface="Arial"/>
              <a:ea typeface="Arial"/>
              <a:cs typeface="Arial"/>
              <a:sym typeface="Arial"/>
            </a:endParaRPr>
          </a:p>
        </p:txBody>
      </p:sp>
      <p:sp>
        <p:nvSpPr>
          <p:cNvPr id="173" name="Google Shape;173;p37"/>
          <p:cNvSpPr/>
          <p:nvPr/>
        </p:nvSpPr>
        <p:spPr>
          <a:xfrm>
            <a:off x="4572000" y="0"/>
            <a:ext cx="4572000" cy="5143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600">
              <a:solidFill>
                <a:schemeClr val="lt1"/>
              </a:solidFill>
              <a:latin typeface="Arial"/>
              <a:ea typeface="Arial"/>
              <a:cs typeface="Arial"/>
              <a:sym typeface="Arial"/>
            </a:endParaRPr>
          </a:p>
        </p:txBody>
      </p:sp>
      <p:sp>
        <p:nvSpPr>
          <p:cNvPr id="174" name="Google Shape;174;p37"/>
          <p:cNvSpPr txBox="1"/>
          <p:nvPr>
            <p:ph idx="10" type="dt"/>
          </p:nvPr>
        </p:nvSpPr>
        <p:spPr>
          <a:xfrm>
            <a:off x="628651"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5" name="Google Shape;175;p37"/>
          <p:cNvSpPr txBox="1"/>
          <p:nvPr>
            <p:ph idx="11" type="ftr"/>
          </p:nvPr>
        </p:nvSpPr>
        <p:spPr>
          <a:xfrm>
            <a:off x="3028951"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6" name="Google Shape;176;p37"/>
          <p:cNvSpPr txBox="1"/>
          <p:nvPr>
            <p:ph idx="12" type="sldNum"/>
          </p:nvPr>
        </p:nvSpPr>
        <p:spPr>
          <a:xfrm>
            <a:off x="8410755" y="4779415"/>
            <a:ext cx="646800" cy="195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177" name="Google Shape;177;p37"/>
          <p:cNvPicPr preferRelativeResize="0"/>
          <p:nvPr/>
        </p:nvPicPr>
        <p:blipFill rotWithShape="1">
          <a:blip r:embed="rId2">
            <a:alphaModFix/>
          </a:blip>
          <a:srcRect b="0" l="0" r="0" t="0"/>
          <a:stretch/>
        </p:blipFill>
        <p:spPr>
          <a:xfrm>
            <a:off x="7945513" y="363372"/>
            <a:ext cx="1066939" cy="157642"/>
          </a:xfrm>
          <a:prstGeom prst="rect">
            <a:avLst/>
          </a:prstGeom>
          <a:noFill/>
          <a:ln>
            <a:noFill/>
          </a:ln>
        </p:spPr>
      </p:pic>
      <p:sp>
        <p:nvSpPr>
          <p:cNvPr id="178" name="Google Shape;178;p37"/>
          <p:cNvSpPr/>
          <p:nvPr/>
        </p:nvSpPr>
        <p:spPr>
          <a:xfrm>
            <a:off x="7686135" y="5021698"/>
            <a:ext cx="1457700" cy="1023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500">
                <a:solidFill>
                  <a:srgbClr val="BABABA"/>
                </a:solidFill>
                <a:latin typeface="Arial"/>
                <a:ea typeface="Arial"/>
                <a:cs typeface="Arial"/>
                <a:sym typeface="Arial"/>
              </a:rPr>
              <a:t>Copyright © 2021 TeamSense, Inc.</a:t>
            </a:r>
            <a:endParaRPr sz="1100"/>
          </a:p>
        </p:txBody>
      </p:sp>
      <p:pic>
        <p:nvPicPr>
          <p:cNvPr id="179" name="Google Shape;179;p37"/>
          <p:cNvPicPr preferRelativeResize="0"/>
          <p:nvPr/>
        </p:nvPicPr>
        <p:blipFill rotWithShape="1">
          <a:blip r:embed="rId3">
            <a:alphaModFix/>
          </a:blip>
          <a:srcRect b="0" l="0" r="0" t="0"/>
          <a:stretch/>
        </p:blipFill>
        <p:spPr>
          <a:xfrm>
            <a:off x="5295662" y="1255685"/>
            <a:ext cx="3275450" cy="258541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ection Header">
  <p:cSld name="4_Section Header">
    <p:bg>
      <p:bgPr>
        <a:solidFill>
          <a:schemeClr val="lt2"/>
        </a:solidFill>
      </p:bgPr>
    </p:bg>
    <p:spTree>
      <p:nvGrpSpPr>
        <p:cNvPr id="180" name="Shape 180"/>
        <p:cNvGrpSpPr/>
        <p:nvPr/>
      </p:nvGrpSpPr>
      <p:grpSpPr>
        <a:xfrm>
          <a:off x="0" y="0"/>
          <a:ext cx="0" cy="0"/>
          <a:chOff x="0" y="0"/>
          <a:chExt cx="0" cy="0"/>
        </a:xfrm>
      </p:grpSpPr>
      <p:pic>
        <p:nvPicPr>
          <p:cNvPr id="181" name="Google Shape;181;p38"/>
          <p:cNvPicPr preferRelativeResize="0"/>
          <p:nvPr/>
        </p:nvPicPr>
        <p:blipFill rotWithShape="1">
          <a:blip r:embed="rId2">
            <a:alphaModFix/>
          </a:blip>
          <a:srcRect b="0" l="0" r="0" t="0"/>
          <a:stretch/>
        </p:blipFill>
        <p:spPr>
          <a:xfrm>
            <a:off x="7945513" y="363372"/>
            <a:ext cx="1066939" cy="157642"/>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p:cSld name="3_Section Header">
    <p:bg>
      <p:bgPr>
        <a:solidFill>
          <a:schemeClr val="accent2"/>
        </a:solidFill>
      </p:bgPr>
    </p:bg>
    <p:spTree>
      <p:nvGrpSpPr>
        <p:cNvPr id="182" name="Shape 182"/>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bg>
      <p:bgPr>
        <a:solidFill>
          <a:schemeClr val="lt2"/>
        </a:solidFill>
      </p:bgPr>
    </p:bg>
    <p:spTree>
      <p:nvGrpSpPr>
        <p:cNvPr id="183" name="Shape 183"/>
        <p:cNvGrpSpPr/>
        <p:nvPr/>
      </p:nvGrpSpPr>
      <p:grpSpPr>
        <a:xfrm>
          <a:off x="0" y="0"/>
          <a:ext cx="0" cy="0"/>
          <a:chOff x="0" y="0"/>
          <a:chExt cx="0" cy="0"/>
        </a:xfrm>
      </p:grpSpPr>
      <p:pic>
        <p:nvPicPr>
          <p:cNvPr id="184" name="Google Shape;184;p40"/>
          <p:cNvPicPr preferRelativeResize="0"/>
          <p:nvPr/>
        </p:nvPicPr>
        <p:blipFill rotWithShape="1">
          <a:blip r:embed="rId2">
            <a:alphaModFix/>
          </a:blip>
          <a:srcRect b="0" l="0" r="0" t="0"/>
          <a:stretch/>
        </p:blipFill>
        <p:spPr>
          <a:xfrm>
            <a:off x="2167621" y="2216500"/>
            <a:ext cx="4808757" cy="71050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p:cSld name="5_Section Header">
    <p:bg>
      <p:bgPr>
        <a:solidFill>
          <a:schemeClr val="lt2"/>
        </a:solidFill>
      </p:bgPr>
    </p:bg>
    <p:spTree>
      <p:nvGrpSpPr>
        <p:cNvPr id="185" name="Shape 185"/>
        <p:cNvGrpSpPr/>
        <p:nvPr/>
      </p:nvGrpSpPr>
      <p:grpSpPr>
        <a:xfrm>
          <a:off x="0" y="0"/>
          <a:ext cx="0" cy="0"/>
          <a:chOff x="0" y="0"/>
          <a:chExt cx="0" cy="0"/>
        </a:xfrm>
      </p:grpSpPr>
      <p:pic>
        <p:nvPicPr>
          <p:cNvPr id="186" name="Google Shape;186;p41"/>
          <p:cNvPicPr preferRelativeResize="0"/>
          <p:nvPr/>
        </p:nvPicPr>
        <p:blipFill rotWithShape="1">
          <a:blip r:embed="rId2">
            <a:alphaModFix/>
          </a:blip>
          <a:srcRect b="0" l="0" r="0" t="0"/>
          <a:stretch/>
        </p:blipFill>
        <p:spPr>
          <a:xfrm>
            <a:off x="1436729" y="826640"/>
            <a:ext cx="6786048" cy="349022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4.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5.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04916" y="183269"/>
            <a:ext cx="7681800" cy="593100"/>
          </a:xfrm>
          <a:prstGeom prst="rect">
            <a:avLst/>
          </a:prstGeom>
          <a:noFill/>
          <a:ln>
            <a:noFill/>
          </a:ln>
        </p:spPr>
        <p:txBody>
          <a:bodyPr anchorCtr="0" anchor="b" bIns="34275" lIns="68575" spcFirstLastPara="1" rIns="68575" wrap="square" tIns="34275">
            <a:normAutofit/>
          </a:bodyPr>
          <a:lstStyle>
            <a:lvl1pPr lvl="0" marR="0" rtl="0" algn="l">
              <a:lnSpc>
                <a:spcPct val="90000"/>
              </a:lnSpc>
              <a:spcBef>
                <a:spcPts val="0"/>
              </a:spcBef>
              <a:spcAft>
                <a:spcPts val="0"/>
              </a:spcAft>
              <a:buClr>
                <a:schemeClr val="lt2"/>
              </a:buClr>
              <a:buSzPts val="2300"/>
              <a:buFont typeface="Arial"/>
              <a:buNone/>
              <a:defRPr b="1" i="0" sz="2300" u="none" cap="none" strike="noStrike">
                <a:solidFill>
                  <a:schemeClr val="lt2"/>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txBox="1"/>
          <p:nvPr>
            <p:ph idx="1" type="body"/>
          </p:nvPr>
        </p:nvSpPr>
        <p:spPr>
          <a:xfrm>
            <a:off x="204916" y="1067522"/>
            <a:ext cx="8310300" cy="3565200"/>
          </a:xfrm>
          <a:prstGeom prst="rect">
            <a:avLst/>
          </a:prstGeom>
          <a:noFill/>
          <a:ln>
            <a:noFill/>
          </a:ln>
        </p:spPr>
        <p:txBody>
          <a:bodyPr anchorCtr="0" anchor="t" bIns="34275" lIns="68575" spcFirstLastPara="1" rIns="68575" wrap="square" tIns="34275">
            <a:normAutofit/>
          </a:bodyPr>
          <a:lstStyle>
            <a:lvl1pPr indent="-317500" lvl="0" marL="457200" marR="0" rtl="0" algn="l">
              <a:lnSpc>
                <a:spcPct val="90000"/>
              </a:lnSpc>
              <a:spcBef>
                <a:spcPts val="3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1pPr>
            <a:lvl2pPr indent="-285750" lvl="1" marL="914400" marR="0" rtl="0" algn="l">
              <a:lnSpc>
                <a:spcPct val="90000"/>
              </a:lnSpc>
              <a:spcBef>
                <a:spcPts val="200"/>
              </a:spcBef>
              <a:spcAft>
                <a:spcPts val="0"/>
              </a:spcAft>
              <a:buClr>
                <a:schemeClr val="lt1"/>
              </a:buClr>
              <a:buSzPts val="900"/>
              <a:buFont typeface="Arial"/>
              <a:buChar char="•"/>
              <a:defRPr b="0" i="0" sz="900" u="none" cap="none" strike="noStrike">
                <a:solidFill>
                  <a:schemeClr val="lt1"/>
                </a:solidFill>
                <a:latin typeface="Arial"/>
                <a:ea typeface="Arial"/>
                <a:cs typeface="Arial"/>
                <a:sym typeface="Arial"/>
              </a:defRPr>
            </a:lvl2pPr>
            <a:lvl3pPr indent="-279400" lvl="2" marL="1371600" marR="0" rtl="0" algn="l">
              <a:lnSpc>
                <a:spcPct val="90000"/>
              </a:lnSpc>
              <a:spcBef>
                <a:spcPts val="200"/>
              </a:spcBef>
              <a:spcAft>
                <a:spcPts val="0"/>
              </a:spcAft>
              <a:buClr>
                <a:schemeClr val="lt1"/>
              </a:buClr>
              <a:buSzPts val="800"/>
              <a:buFont typeface="Arial"/>
              <a:buChar char="•"/>
              <a:defRPr b="0" i="0" sz="800" u="none" cap="none" strike="noStrike">
                <a:solidFill>
                  <a:schemeClr val="lt1"/>
                </a:solidFill>
                <a:latin typeface="Arial"/>
                <a:ea typeface="Arial"/>
                <a:cs typeface="Arial"/>
                <a:sym typeface="Arial"/>
              </a:defRPr>
            </a:lvl3pPr>
            <a:lvl4pPr indent="-279400" lvl="3" marL="1828800" marR="0" rtl="0" algn="l">
              <a:lnSpc>
                <a:spcPct val="90000"/>
              </a:lnSpc>
              <a:spcBef>
                <a:spcPts val="200"/>
              </a:spcBef>
              <a:spcAft>
                <a:spcPts val="0"/>
              </a:spcAft>
              <a:buClr>
                <a:schemeClr val="lt1"/>
              </a:buClr>
              <a:buSzPts val="800"/>
              <a:buFont typeface="Arial"/>
              <a:buChar char="•"/>
              <a:defRPr b="0" i="0" sz="800" u="none" cap="none" strike="noStrike">
                <a:solidFill>
                  <a:schemeClr val="lt1"/>
                </a:solidFill>
                <a:latin typeface="Arial"/>
                <a:ea typeface="Arial"/>
                <a:cs typeface="Arial"/>
                <a:sym typeface="Arial"/>
              </a:defRPr>
            </a:lvl4pPr>
            <a:lvl5pPr indent="-279400" lvl="4" marL="2286000" marR="0" rtl="0" algn="l">
              <a:lnSpc>
                <a:spcPct val="90000"/>
              </a:lnSpc>
              <a:spcBef>
                <a:spcPts val="200"/>
              </a:spcBef>
              <a:spcAft>
                <a:spcPts val="0"/>
              </a:spcAft>
              <a:buClr>
                <a:schemeClr val="lt1"/>
              </a:buClr>
              <a:buSzPts val="800"/>
              <a:buFont typeface="Arial"/>
              <a:buChar char="•"/>
              <a:defRPr b="0" i="0" sz="800" u="none" cap="none" strike="noStrike">
                <a:solidFill>
                  <a:schemeClr val="lt1"/>
                </a:solidFill>
                <a:latin typeface="Arial"/>
                <a:ea typeface="Arial"/>
                <a:cs typeface="Arial"/>
                <a:sym typeface="Arial"/>
              </a:defRPr>
            </a:lvl5pPr>
            <a:lvl6pPr indent="-266700" lvl="5" marL="2743200" marR="0" rtl="0" algn="l">
              <a:lnSpc>
                <a:spcPct val="90000"/>
              </a:lnSpc>
              <a:spcBef>
                <a:spcPts val="200"/>
              </a:spcBef>
              <a:spcAft>
                <a:spcPts val="0"/>
              </a:spcAft>
              <a:buClr>
                <a:schemeClr val="lt1"/>
              </a:buClr>
              <a:buSzPts val="600"/>
              <a:buFont typeface="Arial"/>
              <a:buChar char="•"/>
              <a:defRPr b="0" i="0" sz="600" u="none" cap="none" strike="noStrike">
                <a:solidFill>
                  <a:schemeClr val="lt1"/>
                </a:solidFill>
                <a:latin typeface="Arial"/>
                <a:ea typeface="Arial"/>
                <a:cs typeface="Arial"/>
                <a:sym typeface="Arial"/>
              </a:defRPr>
            </a:lvl6pPr>
            <a:lvl7pPr indent="-266700" lvl="6" marL="3200400" marR="0" rtl="0" algn="l">
              <a:lnSpc>
                <a:spcPct val="90000"/>
              </a:lnSpc>
              <a:spcBef>
                <a:spcPts val="200"/>
              </a:spcBef>
              <a:spcAft>
                <a:spcPts val="0"/>
              </a:spcAft>
              <a:buClr>
                <a:schemeClr val="lt1"/>
              </a:buClr>
              <a:buSzPts val="600"/>
              <a:buFont typeface="Arial"/>
              <a:buChar char="•"/>
              <a:defRPr b="0" i="0" sz="600" u="none" cap="none" strike="noStrike">
                <a:solidFill>
                  <a:schemeClr val="lt1"/>
                </a:solidFill>
                <a:latin typeface="Arial"/>
                <a:ea typeface="Arial"/>
                <a:cs typeface="Arial"/>
                <a:sym typeface="Arial"/>
              </a:defRPr>
            </a:lvl7pPr>
            <a:lvl8pPr indent="-266700" lvl="7" marL="3657600" marR="0" rtl="0" algn="l">
              <a:lnSpc>
                <a:spcPct val="90000"/>
              </a:lnSpc>
              <a:spcBef>
                <a:spcPts val="200"/>
              </a:spcBef>
              <a:spcAft>
                <a:spcPts val="0"/>
              </a:spcAft>
              <a:buClr>
                <a:schemeClr val="lt1"/>
              </a:buClr>
              <a:buSzPts val="600"/>
              <a:buFont typeface="Arial"/>
              <a:buChar char="•"/>
              <a:defRPr b="0" i="0" sz="600" u="none" cap="none" strike="noStrike">
                <a:solidFill>
                  <a:schemeClr val="lt1"/>
                </a:solidFill>
                <a:latin typeface="Arial"/>
                <a:ea typeface="Arial"/>
                <a:cs typeface="Arial"/>
                <a:sym typeface="Arial"/>
              </a:defRPr>
            </a:lvl8pPr>
            <a:lvl9pPr indent="-266700" lvl="8" marL="4114800" marR="0" rtl="0" algn="l">
              <a:lnSpc>
                <a:spcPct val="90000"/>
              </a:lnSpc>
              <a:spcBef>
                <a:spcPts val="200"/>
              </a:spcBef>
              <a:spcAft>
                <a:spcPts val="0"/>
              </a:spcAft>
              <a:buClr>
                <a:schemeClr val="lt1"/>
              </a:buClr>
              <a:buSzPts val="600"/>
              <a:buFont typeface="Arial"/>
              <a:buChar char="•"/>
              <a:defRPr b="0" i="0" sz="600" u="none" cap="none" strike="noStrike">
                <a:solidFill>
                  <a:schemeClr val="lt1"/>
                </a:solidFill>
                <a:latin typeface="Arial"/>
                <a:ea typeface="Arial"/>
                <a:cs typeface="Arial"/>
                <a:sym typeface="Arial"/>
              </a:defRPr>
            </a:lvl9pPr>
          </a:lstStyle>
          <a:p/>
        </p:txBody>
      </p:sp>
      <p:sp>
        <p:nvSpPr>
          <p:cNvPr id="53" name="Google Shape;53;p13"/>
          <p:cNvSpPr txBox="1"/>
          <p:nvPr>
            <p:ph idx="10" type="dt"/>
          </p:nvPr>
        </p:nvSpPr>
        <p:spPr>
          <a:xfrm>
            <a:off x="628651"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600" u="none" cap="none" strike="noStrike">
                <a:solidFill>
                  <a:srgbClr val="FAFAFA"/>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lt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lt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lt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lt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lt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lt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lt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lt1"/>
                </a:solidFill>
                <a:latin typeface="Arial"/>
                <a:ea typeface="Arial"/>
                <a:cs typeface="Arial"/>
                <a:sym typeface="Arial"/>
              </a:defRPr>
            </a:lvl9pPr>
          </a:lstStyle>
          <a:p/>
        </p:txBody>
      </p:sp>
      <p:sp>
        <p:nvSpPr>
          <p:cNvPr id="54" name="Google Shape;54;p13"/>
          <p:cNvSpPr txBox="1"/>
          <p:nvPr>
            <p:ph idx="11" type="ftr"/>
          </p:nvPr>
        </p:nvSpPr>
        <p:spPr>
          <a:xfrm>
            <a:off x="3028951"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600" u="none" cap="none" strike="noStrike">
                <a:solidFill>
                  <a:srgbClr val="FAFAFA"/>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lt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lt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lt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lt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lt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lt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lt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lt1"/>
                </a:solidFill>
                <a:latin typeface="Arial"/>
                <a:ea typeface="Arial"/>
                <a:cs typeface="Arial"/>
                <a:sym typeface="Arial"/>
              </a:defRPr>
            </a:lvl9pPr>
          </a:lstStyle>
          <a:p/>
        </p:txBody>
      </p:sp>
      <p:sp>
        <p:nvSpPr>
          <p:cNvPr id="55" name="Google Shape;55;p13"/>
          <p:cNvSpPr txBox="1"/>
          <p:nvPr>
            <p:ph idx="12" type="sldNum"/>
          </p:nvPr>
        </p:nvSpPr>
        <p:spPr>
          <a:xfrm>
            <a:off x="8410755" y="4779415"/>
            <a:ext cx="646800" cy="195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600" u="none" cap="none" strike="noStrike">
                <a:solidFill>
                  <a:srgbClr val="FAFAFA"/>
                </a:solidFill>
                <a:latin typeface="Arial"/>
                <a:ea typeface="Arial"/>
                <a:cs typeface="Arial"/>
                <a:sym typeface="Arial"/>
              </a:defRPr>
            </a:lvl1pPr>
            <a:lvl2pPr indent="0" lvl="1" marL="0" marR="0" rtl="0" algn="r">
              <a:spcBef>
                <a:spcPts val="0"/>
              </a:spcBef>
              <a:buNone/>
              <a:defRPr b="0" i="0" sz="600" u="none" cap="none" strike="noStrike">
                <a:solidFill>
                  <a:srgbClr val="FAFAFA"/>
                </a:solidFill>
                <a:latin typeface="Arial"/>
                <a:ea typeface="Arial"/>
                <a:cs typeface="Arial"/>
                <a:sym typeface="Arial"/>
              </a:defRPr>
            </a:lvl2pPr>
            <a:lvl3pPr indent="0" lvl="2" marL="0" marR="0" rtl="0" algn="r">
              <a:spcBef>
                <a:spcPts val="0"/>
              </a:spcBef>
              <a:buNone/>
              <a:defRPr b="0" i="0" sz="600" u="none" cap="none" strike="noStrike">
                <a:solidFill>
                  <a:srgbClr val="FAFAFA"/>
                </a:solidFill>
                <a:latin typeface="Arial"/>
                <a:ea typeface="Arial"/>
                <a:cs typeface="Arial"/>
                <a:sym typeface="Arial"/>
              </a:defRPr>
            </a:lvl3pPr>
            <a:lvl4pPr indent="0" lvl="3" marL="0" marR="0" rtl="0" algn="r">
              <a:spcBef>
                <a:spcPts val="0"/>
              </a:spcBef>
              <a:buNone/>
              <a:defRPr b="0" i="0" sz="600" u="none" cap="none" strike="noStrike">
                <a:solidFill>
                  <a:srgbClr val="FAFAFA"/>
                </a:solidFill>
                <a:latin typeface="Arial"/>
                <a:ea typeface="Arial"/>
                <a:cs typeface="Arial"/>
                <a:sym typeface="Arial"/>
              </a:defRPr>
            </a:lvl4pPr>
            <a:lvl5pPr indent="0" lvl="4" marL="0" marR="0" rtl="0" algn="r">
              <a:spcBef>
                <a:spcPts val="0"/>
              </a:spcBef>
              <a:buNone/>
              <a:defRPr b="0" i="0" sz="600" u="none" cap="none" strike="noStrike">
                <a:solidFill>
                  <a:srgbClr val="FAFAFA"/>
                </a:solidFill>
                <a:latin typeface="Arial"/>
                <a:ea typeface="Arial"/>
                <a:cs typeface="Arial"/>
                <a:sym typeface="Arial"/>
              </a:defRPr>
            </a:lvl5pPr>
            <a:lvl6pPr indent="0" lvl="5" marL="0" marR="0" rtl="0" algn="r">
              <a:spcBef>
                <a:spcPts val="0"/>
              </a:spcBef>
              <a:buNone/>
              <a:defRPr b="0" i="0" sz="600" u="none" cap="none" strike="noStrike">
                <a:solidFill>
                  <a:srgbClr val="FAFAFA"/>
                </a:solidFill>
                <a:latin typeface="Arial"/>
                <a:ea typeface="Arial"/>
                <a:cs typeface="Arial"/>
                <a:sym typeface="Arial"/>
              </a:defRPr>
            </a:lvl6pPr>
            <a:lvl7pPr indent="0" lvl="6" marL="0" marR="0" rtl="0" algn="r">
              <a:spcBef>
                <a:spcPts val="0"/>
              </a:spcBef>
              <a:buNone/>
              <a:defRPr b="0" i="0" sz="600" u="none" cap="none" strike="noStrike">
                <a:solidFill>
                  <a:srgbClr val="FAFAFA"/>
                </a:solidFill>
                <a:latin typeface="Arial"/>
                <a:ea typeface="Arial"/>
                <a:cs typeface="Arial"/>
                <a:sym typeface="Arial"/>
              </a:defRPr>
            </a:lvl7pPr>
            <a:lvl8pPr indent="0" lvl="7" marL="0" marR="0" rtl="0" algn="r">
              <a:spcBef>
                <a:spcPts val="0"/>
              </a:spcBef>
              <a:buNone/>
              <a:defRPr b="0" i="0" sz="600" u="none" cap="none" strike="noStrike">
                <a:solidFill>
                  <a:srgbClr val="FAFAFA"/>
                </a:solidFill>
                <a:latin typeface="Arial"/>
                <a:ea typeface="Arial"/>
                <a:cs typeface="Arial"/>
                <a:sym typeface="Arial"/>
              </a:defRPr>
            </a:lvl8pPr>
            <a:lvl9pPr indent="0" lvl="8" marL="0" marR="0" rtl="0" algn="r">
              <a:spcBef>
                <a:spcPts val="0"/>
              </a:spcBef>
              <a:buNone/>
              <a:defRPr b="0" i="0" sz="600" u="none" cap="none" strike="noStrike">
                <a:solidFill>
                  <a:srgbClr val="FAFAF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13"/>
          <p:cNvSpPr/>
          <p:nvPr/>
        </p:nvSpPr>
        <p:spPr>
          <a:xfrm>
            <a:off x="7686135" y="5021698"/>
            <a:ext cx="1457700" cy="1023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b="0" i="0" lang="en" sz="500" u="none" cap="none" strike="noStrike">
                <a:solidFill>
                  <a:srgbClr val="262626"/>
                </a:solidFill>
                <a:latin typeface="Arial"/>
                <a:ea typeface="Arial"/>
                <a:cs typeface="Arial"/>
                <a:sym typeface="Arial"/>
              </a:rPr>
              <a:t>Copyright © 2021 TeamSense, Inc.</a:t>
            </a:r>
            <a:endParaRPr sz="1100"/>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67" name="Google Shape;67;p15"/>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rtl="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rtl="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rtl="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rtl="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rtl="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rtl="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rtl="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rtl="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68" name="Google Shape;68;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1"/>
                </a:solidFill>
                <a:latin typeface="Old Standard TT"/>
                <a:ea typeface="Old Standard TT"/>
                <a:cs typeface="Old Standard TT"/>
                <a:sym typeface="Old Standard TT"/>
              </a:defRPr>
            </a:lvl1pPr>
            <a:lvl2pPr lvl="1" rtl="0" algn="r">
              <a:buNone/>
              <a:defRPr sz="1000">
                <a:solidFill>
                  <a:schemeClr val="dk1"/>
                </a:solidFill>
                <a:latin typeface="Old Standard TT"/>
                <a:ea typeface="Old Standard TT"/>
                <a:cs typeface="Old Standard TT"/>
                <a:sym typeface="Old Standard TT"/>
              </a:defRPr>
            </a:lvl2pPr>
            <a:lvl3pPr lvl="2" rtl="0" algn="r">
              <a:buNone/>
              <a:defRPr sz="1000">
                <a:solidFill>
                  <a:schemeClr val="dk1"/>
                </a:solidFill>
                <a:latin typeface="Old Standard TT"/>
                <a:ea typeface="Old Standard TT"/>
                <a:cs typeface="Old Standard TT"/>
                <a:sym typeface="Old Standard TT"/>
              </a:defRPr>
            </a:lvl3pPr>
            <a:lvl4pPr lvl="3" rtl="0" algn="r">
              <a:buNone/>
              <a:defRPr sz="1000">
                <a:solidFill>
                  <a:schemeClr val="dk1"/>
                </a:solidFill>
                <a:latin typeface="Old Standard TT"/>
                <a:ea typeface="Old Standard TT"/>
                <a:cs typeface="Old Standard TT"/>
                <a:sym typeface="Old Standard TT"/>
              </a:defRPr>
            </a:lvl4pPr>
            <a:lvl5pPr lvl="4" rtl="0" algn="r">
              <a:buNone/>
              <a:defRPr sz="1000">
                <a:solidFill>
                  <a:schemeClr val="dk1"/>
                </a:solidFill>
                <a:latin typeface="Old Standard TT"/>
                <a:ea typeface="Old Standard TT"/>
                <a:cs typeface="Old Standard TT"/>
                <a:sym typeface="Old Standard TT"/>
              </a:defRPr>
            </a:lvl5pPr>
            <a:lvl6pPr lvl="5" rtl="0" algn="r">
              <a:buNone/>
              <a:defRPr sz="1000">
                <a:solidFill>
                  <a:schemeClr val="dk1"/>
                </a:solidFill>
                <a:latin typeface="Old Standard TT"/>
                <a:ea typeface="Old Standard TT"/>
                <a:cs typeface="Old Standard TT"/>
                <a:sym typeface="Old Standard TT"/>
              </a:defRPr>
            </a:lvl6pPr>
            <a:lvl7pPr lvl="6" rtl="0" algn="r">
              <a:buNone/>
              <a:defRPr sz="1000">
                <a:solidFill>
                  <a:schemeClr val="dk1"/>
                </a:solidFill>
                <a:latin typeface="Old Standard TT"/>
                <a:ea typeface="Old Standard TT"/>
                <a:cs typeface="Old Standard TT"/>
                <a:sym typeface="Old Standard TT"/>
              </a:defRPr>
            </a:lvl7pPr>
            <a:lvl8pPr lvl="7" rtl="0" algn="r">
              <a:buNone/>
              <a:defRPr sz="1000">
                <a:solidFill>
                  <a:schemeClr val="dk1"/>
                </a:solidFill>
                <a:latin typeface="Old Standard TT"/>
                <a:ea typeface="Old Standard TT"/>
                <a:cs typeface="Old Standard TT"/>
                <a:sym typeface="Old Standard TT"/>
              </a:defRPr>
            </a:lvl8pPr>
            <a:lvl9pPr lvl="8" rtl="0"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7" name="Shape 117"/>
        <p:cNvGrpSpPr/>
        <p:nvPr/>
      </p:nvGrpSpPr>
      <p:grpSpPr>
        <a:xfrm>
          <a:off x="0" y="0"/>
          <a:ext cx="0" cy="0"/>
          <a:chOff x="0" y="0"/>
          <a:chExt cx="0" cy="0"/>
        </a:xfrm>
      </p:grpSpPr>
      <p:sp>
        <p:nvSpPr>
          <p:cNvPr id="118" name="Google Shape;118;p28"/>
          <p:cNvSpPr txBox="1"/>
          <p:nvPr>
            <p:ph type="title"/>
          </p:nvPr>
        </p:nvSpPr>
        <p:spPr>
          <a:xfrm>
            <a:off x="204916" y="183269"/>
            <a:ext cx="7681800" cy="593100"/>
          </a:xfrm>
          <a:prstGeom prst="rect">
            <a:avLst/>
          </a:prstGeom>
          <a:noFill/>
          <a:ln>
            <a:noFill/>
          </a:ln>
        </p:spPr>
        <p:txBody>
          <a:bodyPr anchorCtr="0" anchor="b" bIns="34275" lIns="68575" spcFirstLastPara="1" rIns="68575" wrap="square" tIns="34275">
            <a:normAutofit/>
          </a:bodyPr>
          <a:lstStyle>
            <a:lvl1pPr lvl="0" marR="0" rtl="0" algn="l">
              <a:lnSpc>
                <a:spcPct val="90000"/>
              </a:lnSpc>
              <a:spcBef>
                <a:spcPts val="0"/>
              </a:spcBef>
              <a:spcAft>
                <a:spcPts val="0"/>
              </a:spcAft>
              <a:buClr>
                <a:schemeClr val="dk2"/>
              </a:buClr>
              <a:buSzPts val="2300"/>
              <a:buFont typeface="Arial"/>
              <a:buNone/>
              <a:defRPr b="1" i="0" sz="2300" u="none" cap="none" strike="noStrike">
                <a:solidFill>
                  <a:schemeClr val="dk2"/>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9" name="Google Shape;119;p28"/>
          <p:cNvSpPr txBox="1"/>
          <p:nvPr>
            <p:ph idx="1" type="body"/>
          </p:nvPr>
        </p:nvSpPr>
        <p:spPr>
          <a:xfrm>
            <a:off x="204916" y="1067522"/>
            <a:ext cx="8310300" cy="3565200"/>
          </a:xfrm>
          <a:prstGeom prst="rect">
            <a:avLst/>
          </a:prstGeom>
          <a:noFill/>
          <a:ln>
            <a:noFill/>
          </a:ln>
        </p:spPr>
        <p:txBody>
          <a:bodyPr anchorCtr="0" anchor="t" bIns="34275" lIns="68575" spcFirstLastPara="1" rIns="68575" wrap="square" tIns="34275">
            <a:normAutofit/>
          </a:bodyPr>
          <a:lstStyle>
            <a:lvl1pPr indent="-317500" lvl="0" marL="457200" marR="0" rtl="0" algn="l">
              <a:lnSpc>
                <a:spcPct val="90000"/>
              </a:lnSpc>
              <a:spcBef>
                <a:spcPts val="3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1pPr>
            <a:lvl2pPr indent="-285750" lvl="1" marL="914400" marR="0" rtl="0" algn="l">
              <a:lnSpc>
                <a:spcPct val="90000"/>
              </a:lnSpc>
              <a:spcBef>
                <a:spcPts val="20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indent="-279400" lvl="2" marL="1371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Arial"/>
                <a:ea typeface="Arial"/>
                <a:cs typeface="Arial"/>
                <a:sym typeface="Arial"/>
              </a:defRPr>
            </a:lvl3pPr>
            <a:lvl4pPr indent="-279400" lvl="3" marL="1828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Arial"/>
                <a:ea typeface="Arial"/>
                <a:cs typeface="Arial"/>
                <a:sym typeface="Arial"/>
              </a:defRPr>
            </a:lvl4pPr>
            <a:lvl5pPr indent="-279400" lvl="4" marL="22860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Arial"/>
                <a:ea typeface="Arial"/>
                <a:cs typeface="Arial"/>
                <a:sym typeface="Arial"/>
              </a:defRPr>
            </a:lvl5pPr>
            <a:lvl6pPr indent="-266700" lvl="5" marL="2743200" marR="0" rtl="0" algn="l">
              <a:lnSpc>
                <a:spcPct val="90000"/>
              </a:lnSpc>
              <a:spcBef>
                <a:spcPts val="200"/>
              </a:spcBef>
              <a:spcAft>
                <a:spcPts val="0"/>
              </a:spcAft>
              <a:buClr>
                <a:schemeClr val="dk1"/>
              </a:buClr>
              <a:buSzPts val="600"/>
              <a:buFont typeface="Arial"/>
              <a:buChar char="•"/>
              <a:defRPr b="0" i="0" sz="600" u="none" cap="none" strike="noStrike">
                <a:solidFill>
                  <a:schemeClr val="dk1"/>
                </a:solidFill>
                <a:latin typeface="Arial"/>
                <a:ea typeface="Arial"/>
                <a:cs typeface="Arial"/>
                <a:sym typeface="Arial"/>
              </a:defRPr>
            </a:lvl6pPr>
            <a:lvl7pPr indent="-266700" lvl="6" marL="3200400" marR="0" rtl="0" algn="l">
              <a:lnSpc>
                <a:spcPct val="90000"/>
              </a:lnSpc>
              <a:spcBef>
                <a:spcPts val="200"/>
              </a:spcBef>
              <a:spcAft>
                <a:spcPts val="0"/>
              </a:spcAft>
              <a:buClr>
                <a:schemeClr val="dk1"/>
              </a:buClr>
              <a:buSzPts val="600"/>
              <a:buFont typeface="Arial"/>
              <a:buChar char="•"/>
              <a:defRPr b="0" i="0" sz="600" u="none" cap="none" strike="noStrike">
                <a:solidFill>
                  <a:schemeClr val="dk1"/>
                </a:solidFill>
                <a:latin typeface="Arial"/>
                <a:ea typeface="Arial"/>
                <a:cs typeface="Arial"/>
                <a:sym typeface="Arial"/>
              </a:defRPr>
            </a:lvl7pPr>
            <a:lvl8pPr indent="-266700" lvl="7" marL="3657600" marR="0" rtl="0" algn="l">
              <a:lnSpc>
                <a:spcPct val="90000"/>
              </a:lnSpc>
              <a:spcBef>
                <a:spcPts val="200"/>
              </a:spcBef>
              <a:spcAft>
                <a:spcPts val="0"/>
              </a:spcAft>
              <a:buClr>
                <a:schemeClr val="dk1"/>
              </a:buClr>
              <a:buSzPts val="600"/>
              <a:buFont typeface="Arial"/>
              <a:buChar char="•"/>
              <a:defRPr b="0" i="0" sz="600" u="none" cap="none" strike="noStrike">
                <a:solidFill>
                  <a:schemeClr val="dk1"/>
                </a:solidFill>
                <a:latin typeface="Arial"/>
                <a:ea typeface="Arial"/>
                <a:cs typeface="Arial"/>
                <a:sym typeface="Arial"/>
              </a:defRPr>
            </a:lvl8pPr>
            <a:lvl9pPr indent="-266700" lvl="8" marL="4114800" marR="0" rtl="0" algn="l">
              <a:lnSpc>
                <a:spcPct val="90000"/>
              </a:lnSpc>
              <a:spcBef>
                <a:spcPts val="200"/>
              </a:spcBef>
              <a:spcAft>
                <a:spcPts val="0"/>
              </a:spcAft>
              <a:buClr>
                <a:schemeClr val="dk1"/>
              </a:buClr>
              <a:buSzPts val="600"/>
              <a:buFont typeface="Arial"/>
              <a:buChar char="•"/>
              <a:defRPr b="0" i="0" sz="600" u="none" cap="none" strike="noStrike">
                <a:solidFill>
                  <a:schemeClr val="dk1"/>
                </a:solidFill>
                <a:latin typeface="Arial"/>
                <a:ea typeface="Arial"/>
                <a:cs typeface="Arial"/>
                <a:sym typeface="Arial"/>
              </a:defRPr>
            </a:lvl9pPr>
          </a:lstStyle>
          <a:p/>
        </p:txBody>
      </p:sp>
      <p:sp>
        <p:nvSpPr>
          <p:cNvPr id="120" name="Google Shape;120;p28"/>
          <p:cNvSpPr txBox="1"/>
          <p:nvPr>
            <p:ph idx="10" type="dt"/>
          </p:nvPr>
        </p:nvSpPr>
        <p:spPr>
          <a:xfrm>
            <a:off x="628651"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600" u="none" cap="none" strike="noStrike">
                <a:solidFill>
                  <a:srgbClr val="8D8D8D"/>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21" name="Google Shape;121;p28"/>
          <p:cNvSpPr txBox="1"/>
          <p:nvPr>
            <p:ph idx="11" type="ftr"/>
          </p:nvPr>
        </p:nvSpPr>
        <p:spPr>
          <a:xfrm>
            <a:off x="3028951"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600" u="none" cap="none" strike="noStrike">
                <a:solidFill>
                  <a:srgbClr val="8D8D8D"/>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22" name="Google Shape;122;p28"/>
          <p:cNvSpPr txBox="1"/>
          <p:nvPr>
            <p:ph idx="12" type="sldNum"/>
          </p:nvPr>
        </p:nvSpPr>
        <p:spPr>
          <a:xfrm>
            <a:off x="8410755" y="4779415"/>
            <a:ext cx="646800" cy="195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600" u="none" cap="none" strike="noStrike">
                <a:solidFill>
                  <a:srgbClr val="8D8D8D"/>
                </a:solidFill>
                <a:latin typeface="Arial"/>
                <a:ea typeface="Arial"/>
                <a:cs typeface="Arial"/>
                <a:sym typeface="Arial"/>
              </a:defRPr>
            </a:lvl1pPr>
            <a:lvl2pPr indent="0" lvl="1" marL="0" marR="0" rtl="0" algn="r">
              <a:spcBef>
                <a:spcPts val="0"/>
              </a:spcBef>
              <a:buNone/>
              <a:defRPr b="0" i="0" sz="600" u="none" cap="none" strike="noStrike">
                <a:solidFill>
                  <a:srgbClr val="8D8D8D"/>
                </a:solidFill>
                <a:latin typeface="Arial"/>
                <a:ea typeface="Arial"/>
                <a:cs typeface="Arial"/>
                <a:sym typeface="Arial"/>
              </a:defRPr>
            </a:lvl2pPr>
            <a:lvl3pPr indent="0" lvl="2" marL="0" marR="0" rtl="0" algn="r">
              <a:spcBef>
                <a:spcPts val="0"/>
              </a:spcBef>
              <a:buNone/>
              <a:defRPr b="0" i="0" sz="600" u="none" cap="none" strike="noStrike">
                <a:solidFill>
                  <a:srgbClr val="8D8D8D"/>
                </a:solidFill>
                <a:latin typeface="Arial"/>
                <a:ea typeface="Arial"/>
                <a:cs typeface="Arial"/>
                <a:sym typeface="Arial"/>
              </a:defRPr>
            </a:lvl3pPr>
            <a:lvl4pPr indent="0" lvl="3" marL="0" marR="0" rtl="0" algn="r">
              <a:spcBef>
                <a:spcPts val="0"/>
              </a:spcBef>
              <a:buNone/>
              <a:defRPr b="0" i="0" sz="600" u="none" cap="none" strike="noStrike">
                <a:solidFill>
                  <a:srgbClr val="8D8D8D"/>
                </a:solidFill>
                <a:latin typeface="Arial"/>
                <a:ea typeface="Arial"/>
                <a:cs typeface="Arial"/>
                <a:sym typeface="Arial"/>
              </a:defRPr>
            </a:lvl4pPr>
            <a:lvl5pPr indent="0" lvl="4" marL="0" marR="0" rtl="0" algn="r">
              <a:spcBef>
                <a:spcPts val="0"/>
              </a:spcBef>
              <a:buNone/>
              <a:defRPr b="0" i="0" sz="600" u="none" cap="none" strike="noStrike">
                <a:solidFill>
                  <a:srgbClr val="8D8D8D"/>
                </a:solidFill>
                <a:latin typeface="Arial"/>
                <a:ea typeface="Arial"/>
                <a:cs typeface="Arial"/>
                <a:sym typeface="Arial"/>
              </a:defRPr>
            </a:lvl5pPr>
            <a:lvl6pPr indent="0" lvl="5" marL="0" marR="0" rtl="0" algn="r">
              <a:spcBef>
                <a:spcPts val="0"/>
              </a:spcBef>
              <a:buNone/>
              <a:defRPr b="0" i="0" sz="600" u="none" cap="none" strike="noStrike">
                <a:solidFill>
                  <a:srgbClr val="8D8D8D"/>
                </a:solidFill>
                <a:latin typeface="Arial"/>
                <a:ea typeface="Arial"/>
                <a:cs typeface="Arial"/>
                <a:sym typeface="Arial"/>
              </a:defRPr>
            </a:lvl6pPr>
            <a:lvl7pPr indent="0" lvl="6" marL="0" marR="0" rtl="0" algn="r">
              <a:spcBef>
                <a:spcPts val="0"/>
              </a:spcBef>
              <a:buNone/>
              <a:defRPr b="0" i="0" sz="600" u="none" cap="none" strike="noStrike">
                <a:solidFill>
                  <a:srgbClr val="8D8D8D"/>
                </a:solidFill>
                <a:latin typeface="Arial"/>
                <a:ea typeface="Arial"/>
                <a:cs typeface="Arial"/>
                <a:sym typeface="Arial"/>
              </a:defRPr>
            </a:lvl7pPr>
            <a:lvl8pPr indent="0" lvl="7" marL="0" marR="0" rtl="0" algn="r">
              <a:spcBef>
                <a:spcPts val="0"/>
              </a:spcBef>
              <a:buNone/>
              <a:defRPr b="0" i="0" sz="600" u="none" cap="none" strike="noStrike">
                <a:solidFill>
                  <a:srgbClr val="8D8D8D"/>
                </a:solidFill>
                <a:latin typeface="Arial"/>
                <a:ea typeface="Arial"/>
                <a:cs typeface="Arial"/>
                <a:sym typeface="Arial"/>
              </a:defRPr>
            </a:lvl8pPr>
            <a:lvl9pPr indent="0" lvl="8" marL="0" marR="0" rtl="0" algn="r">
              <a:spcBef>
                <a:spcPts val="0"/>
              </a:spcBef>
              <a:buNone/>
              <a:defRPr b="0" i="0" sz="600" u="none" cap="none" strike="noStrike">
                <a:solidFill>
                  <a:srgbClr val="8D8D8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23" name="Google Shape;123;p28"/>
          <p:cNvSpPr/>
          <p:nvPr/>
        </p:nvSpPr>
        <p:spPr>
          <a:xfrm>
            <a:off x="7686135" y="5021698"/>
            <a:ext cx="1457700" cy="1023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b="0" i="0" lang="en" sz="500" u="none" cap="none" strike="noStrike">
                <a:solidFill>
                  <a:srgbClr val="BABABA"/>
                </a:solidFill>
                <a:latin typeface="Arial"/>
                <a:ea typeface="Arial"/>
                <a:cs typeface="Arial"/>
                <a:sym typeface="Arial"/>
              </a:rPr>
              <a:t>Copyright © 2021 TeamSense, Inc.</a:t>
            </a:r>
            <a:endParaRPr sz="1100"/>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s://www.teamsense.com/templates" TargetMode="External"/><Relationship Id="rId4" Type="http://schemas.openxmlformats.org/officeDocument/2006/relationships/hyperlink" Target="https://www.teamsense.com/templat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hyperlink" Target="https://www.teamsense.com/demo"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hyperlink" Target="https://pixabay.com/" TargetMode="External"/><Relationship Id="rId4" Type="http://schemas.openxmlformats.org/officeDocument/2006/relationships/hyperlink" Target="https://www.pexels.com/" TargetMode="External"/><Relationship Id="rId5" Type="http://schemas.openxmlformats.org/officeDocument/2006/relationships/hyperlink" Target="https://unsplash.com/" TargetMode="External"/></Relationships>
</file>

<file path=ppt/slides/_rels/slide4.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hyperlink" Target="https://www.teamsense.com" TargetMode="External"/><Relationship Id="rId13" Type="http://schemas.openxmlformats.org/officeDocument/2006/relationships/image" Target="../media/image12.png"/><Relationship Id="rId12" Type="http://schemas.openxmlformats.org/officeDocument/2006/relationships/image" Target="../media/image10.png"/><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9.png"/><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2"/>
          <p:cNvSpPr txBox="1"/>
          <p:nvPr>
            <p:ph type="ctrTitle"/>
          </p:nvPr>
        </p:nvSpPr>
        <p:spPr>
          <a:xfrm>
            <a:off x="257175" y="841781"/>
            <a:ext cx="4925100" cy="1790700"/>
          </a:xfrm>
          <a:prstGeom prst="rect">
            <a:avLst/>
          </a:prstGeom>
          <a:noFill/>
          <a:ln>
            <a:noFill/>
          </a:ln>
        </p:spPr>
        <p:txBody>
          <a:bodyPr anchorCtr="0" anchor="b" bIns="34275" lIns="68575" spcFirstLastPara="1" rIns="68575" wrap="square" tIns="34275">
            <a:normAutofit/>
          </a:bodyPr>
          <a:lstStyle/>
          <a:p>
            <a:pPr indent="0" lvl="0" marL="0" rtl="0" algn="l">
              <a:lnSpc>
                <a:spcPct val="115000"/>
              </a:lnSpc>
              <a:spcBef>
                <a:spcPts val="0"/>
              </a:spcBef>
              <a:spcAft>
                <a:spcPts val="800"/>
              </a:spcAft>
              <a:buClr>
                <a:schemeClr val="dk2"/>
              </a:buClr>
              <a:buSzPts val="3000"/>
              <a:buFont typeface="Arial"/>
              <a:buNone/>
            </a:pPr>
            <a:r>
              <a:rPr lang="en"/>
              <a:t>New Hire Orientation Template</a:t>
            </a:r>
            <a:br>
              <a:rPr lang="en"/>
            </a:br>
            <a:r>
              <a:rPr b="0" lang="en" sz="1800">
                <a:solidFill>
                  <a:srgbClr val="FF8800"/>
                </a:solidFill>
              </a:rPr>
              <a:t>Thanks for downloading this NHO Presentation</a:t>
            </a:r>
            <a:endParaRPr sz="4000"/>
          </a:p>
        </p:txBody>
      </p:sp>
      <p:sp>
        <p:nvSpPr>
          <p:cNvPr id="192" name="Google Shape;192;p42"/>
          <p:cNvSpPr txBox="1"/>
          <p:nvPr>
            <p:ph idx="1" type="subTitle"/>
          </p:nvPr>
        </p:nvSpPr>
        <p:spPr>
          <a:xfrm>
            <a:off x="321474" y="2690803"/>
            <a:ext cx="4697100" cy="12417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accent1"/>
              </a:buClr>
              <a:buSzPts val="1400"/>
              <a:buNone/>
            </a:pPr>
            <a:r>
              <a:rPr lang="en">
                <a:solidFill>
                  <a:srgbClr val="000000"/>
                </a:solidFill>
              </a:rPr>
              <a:t>For more helpful HR templates and resources, visit:</a:t>
            </a:r>
            <a:r>
              <a:rPr lang="en">
                <a:solidFill>
                  <a:srgbClr val="000000"/>
                </a:solidFill>
                <a:uFill>
                  <a:noFill/>
                </a:uFill>
                <a:hlinkClick r:id="rId3">
                  <a:extLst>
                    <a:ext uri="{A12FA001-AC4F-418D-AE19-62706E023703}">
                      <ahyp:hlinkClr val="tx"/>
                    </a:ext>
                  </a:extLst>
                </a:hlinkClick>
              </a:rPr>
              <a:t> </a:t>
            </a:r>
            <a:r>
              <a:rPr lang="en" u="sng">
                <a:solidFill>
                  <a:srgbClr val="6DAEA2"/>
                </a:solidFill>
                <a:hlinkClick r:id="rId4">
                  <a:extLst>
                    <a:ext uri="{A12FA001-AC4F-418D-AE19-62706E023703}">
                      <ahyp:hlinkClr val="tx"/>
                    </a:ext>
                  </a:extLst>
                </a:hlinkClick>
              </a:rPr>
              <a:t>https://www.teamsense.com/templates</a:t>
            </a:r>
            <a:endParaRPr sz="1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Locations</a:t>
            </a:r>
            <a:endParaRPr/>
          </a:p>
        </p:txBody>
      </p:sp>
      <p:sp>
        <p:nvSpPr>
          <p:cNvPr id="280" name="Google Shape;280;p5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Corporate Headquarters</a:t>
            </a:r>
            <a:endParaRPr/>
          </a:p>
          <a:p>
            <a:pPr indent="-317500" lvl="0" marL="457200" rtl="0" algn="l">
              <a:spcBef>
                <a:spcPts val="0"/>
              </a:spcBef>
              <a:spcAft>
                <a:spcPts val="0"/>
              </a:spcAft>
              <a:buSzPts val="1400"/>
              <a:buChar char="●"/>
            </a:pPr>
            <a:r>
              <a:rPr lang="en"/>
              <a:t>Location 1</a:t>
            </a:r>
            <a:endParaRPr/>
          </a:p>
          <a:p>
            <a:pPr indent="-317500" lvl="0" marL="457200" rtl="0" algn="l">
              <a:spcBef>
                <a:spcPts val="0"/>
              </a:spcBef>
              <a:spcAft>
                <a:spcPts val="0"/>
              </a:spcAft>
              <a:buSzPts val="1400"/>
              <a:buChar char="●"/>
            </a:pPr>
            <a:r>
              <a:rPr lang="en"/>
              <a:t>Location 2</a:t>
            </a:r>
            <a:endParaRPr/>
          </a:p>
        </p:txBody>
      </p:sp>
      <p:sp>
        <p:nvSpPr>
          <p:cNvPr id="281" name="Google Shape;281;p5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Diversity and Inclusion</a:t>
            </a:r>
            <a:endParaRPr/>
          </a:p>
        </p:txBody>
      </p:sp>
      <p:sp>
        <p:nvSpPr>
          <p:cNvPr id="287" name="Google Shape;287;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Add your company’s diversity and inclusion statement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 Schedule</a:t>
            </a:r>
            <a:endParaRPr/>
          </a:p>
        </p:txBody>
      </p:sp>
      <p:graphicFrame>
        <p:nvGraphicFramePr>
          <p:cNvPr id="293" name="Google Shape;293;p53"/>
          <p:cNvGraphicFramePr/>
          <p:nvPr/>
        </p:nvGraphicFramePr>
        <p:xfrm>
          <a:off x="439050" y="1017707"/>
          <a:ext cx="3000000" cy="3000000"/>
        </p:xfrm>
        <a:graphic>
          <a:graphicData uri="http://schemas.openxmlformats.org/drawingml/2006/table">
            <a:tbl>
              <a:tblPr bandRow="1" firstRow="1">
                <a:noFill/>
                <a:tableStyleId>{336A0D74-506C-40BC-80E9-8C7C75D20012}</a:tableStyleId>
              </a:tblPr>
              <a:tblGrid>
                <a:gridCol w="1629575"/>
                <a:gridCol w="1579675"/>
                <a:gridCol w="1017625"/>
                <a:gridCol w="1093900"/>
                <a:gridCol w="1430425"/>
                <a:gridCol w="1514700"/>
              </a:tblGrid>
              <a:tr h="374575">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Department</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Shift</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SOS</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BREAK</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LUNCH</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EOS</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7300">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77300">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77300">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77300">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77300">
                <a:tc>
                  <a:txBody>
                    <a:bodyPr/>
                    <a:lstStyle/>
                    <a:p>
                      <a:pPr indent="0" lvl="0" marL="5715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77300">
                <a:tc>
                  <a:txBody>
                    <a:bodyPr/>
                    <a:lstStyle/>
                    <a:p>
                      <a:pPr indent="0" lvl="0" marL="5715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77300">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0182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
        <p:nvSpPr>
          <p:cNvPr id="294" name="Google Shape;294;p53"/>
          <p:cNvSpPr txBox="1"/>
          <p:nvPr/>
        </p:nvSpPr>
        <p:spPr>
          <a:xfrm>
            <a:off x="439050" y="4604055"/>
            <a:ext cx="8265900" cy="476700"/>
          </a:xfrm>
          <a:prstGeom prst="rect">
            <a:avLst/>
          </a:prstGeom>
          <a:noFill/>
          <a:ln>
            <a:noFill/>
          </a:ln>
        </p:spPr>
        <p:txBody>
          <a:bodyPr anchorCtr="0" anchor="t" bIns="0" lIns="0" spcFirstLastPara="1" rIns="0" wrap="square" tIns="2525">
            <a:spAutoFit/>
          </a:bodyPr>
          <a:lstStyle/>
          <a:p>
            <a:pPr indent="0" lvl="0" marL="12700" marR="5080" rtl="0" algn="l">
              <a:lnSpc>
                <a:spcPct val="120000"/>
              </a:lnSpc>
              <a:spcBef>
                <a:spcPts val="0"/>
              </a:spcBef>
              <a:spcAft>
                <a:spcPts val="0"/>
              </a:spcAft>
              <a:buClr>
                <a:srgbClr val="000000"/>
              </a:buClr>
              <a:buSzPts val="1400"/>
              <a:buFont typeface="Arial"/>
              <a:buNone/>
            </a:pPr>
            <a:r>
              <a:rPr b="1" i="1" lang="en" sz="1400" u="sng" cap="none" strike="noStrike">
                <a:solidFill>
                  <a:srgbClr val="000000"/>
                </a:solidFill>
                <a:latin typeface="Arial"/>
                <a:ea typeface="Arial"/>
                <a:cs typeface="Arial"/>
                <a:sym typeface="Arial"/>
              </a:rPr>
              <a:t>Please be reminded that if you are scheduled to work a four hour shift you do not have scheduled</a:t>
            </a:r>
            <a:r>
              <a:rPr b="1" i="1" lang="en" sz="1400" u="none" cap="none" strike="noStrike">
                <a:solidFill>
                  <a:srgbClr val="000000"/>
                </a:solidFill>
                <a:latin typeface="Arial"/>
                <a:ea typeface="Arial"/>
                <a:cs typeface="Arial"/>
                <a:sym typeface="Arial"/>
              </a:rPr>
              <a:t> </a:t>
            </a:r>
            <a:r>
              <a:rPr b="1" i="1" lang="en" sz="1400" u="sng" cap="none" strike="noStrike">
                <a:solidFill>
                  <a:srgbClr val="000000"/>
                </a:solidFill>
                <a:latin typeface="Arial"/>
                <a:ea typeface="Arial"/>
                <a:cs typeface="Arial"/>
                <a:sym typeface="Arial"/>
              </a:rPr>
              <a:t>lunches or breaks!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 Schedule [Example - delete this slide]</a:t>
            </a:r>
            <a:endParaRPr/>
          </a:p>
        </p:txBody>
      </p:sp>
      <p:sp>
        <p:nvSpPr>
          <p:cNvPr id="300" name="Google Shape;300;p54"/>
          <p:cNvSpPr txBox="1"/>
          <p:nvPr/>
        </p:nvSpPr>
        <p:spPr>
          <a:xfrm>
            <a:off x="439050" y="4604055"/>
            <a:ext cx="8265900" cy="476700"/>
          </a:xfrm>
          <a:prstGeom prst="rect">
            <a:avLst/>
          </a:prstGeom>
          <a:noFill/>
          <a:ln>
            <a:noFill/>
          </a:ln>
        </p:spPr>
        <p:txBody>
          <a:bodyPr anchorCtr="0" anchor="t" bIns="0" lIns="0" spcFirstLastPara="1" rIns="0" wrap="square" tIns="2525">
            <a:spAutoFit/>
          </a:bodyPr>
          <a:lstStyle/>
          <a:p>
            <a:pPr indent="0" lvl="0" marL="12700" marR="5080" rtl="0" algn="l">
              <a:lnSpc>
                <a:spcPct val="120000"/>
              </a:lnSpc>
              <a:spcBef>
                <a:spcPts val="0"/>
              </a:spcBef>
              <a:spcAft>
                <a:spcPts val="0"/>
              </a:spcAft>
              <a:buClr>
                <a:srgbClr val="000000"/>
              </a:buClr>
              <a:buSzPts val="1400"/>
              <a:buFont typeface="Arial"/>
              <a:buNone/>
            </a:pPr>
            <a:r>
              <a:rPr b="1" i="1" lang="en" sz="1400" u="sng" cap="none" strike="noStrike">
                <a:solidFill>
                  <a:srgbClr val="000000"/>
                </a:solidFill>
                <a:latin typeface="Arial"/>
                <a:ea typeface="Arial"/>
                <a:cs typeface="Arial"/>
                <a:sym typeface="Arial"/>
              </a:rPr>
              <a:t>Please be reminded that if you are scheduled to work a four hour shift you do not have scheduled</a:t>
            </a:r>
            <a:r>
              <a:rPr b="1" i="1" lang="en" sz="1400" u="none" cap="none" strike="noStrike">
                <a:solidFill>
                  <a:srgbClr val="000000"/>
                </a:solidFill>
                <a:latin typeface="Arial"/>
                <a:ea typeface="Arial"/>
                <a:cs typeface="Arial"/>
                <a:sym typeface="Arial"/>
              </a:rPr>
              <a:t> </a:t>
            </a:r>
            <a:r>
              <a:rPr b="1" i="1" lang="en" sz="1400" u="sng" cap="none" strike="noStrike">
                <a:solidFill>
                  <a:srgbClr val="000000"/>
                </a:solidFill>
                <a:latin typeface="Arial"/>
                <a:ea typeface="Arial"/>
                <a:cs typeface="Arial"/>
                <a:sym typeface="Arial"/>
              </a:rPr>
              <a:t>lunches or breaks!</a:t>
            </a:r>
            <a:endParaRPr b="0" i="0" sz="1400" u="none" cap="none" strike="noStrike">
              <a:solidFill>
                <a:srgbClr val="000000"/>
              </a:solidFill>
              <a:latin typeface="Arial"/>
              <a:ea typeface="Arial"/>
              <a:cs typeface="Arial"/>
              <a:sym typeface="Arial"/>
            </a:endParaRPr>
          </a:p>
        </p:txBody>
      </p:sp>
      <p:graphicFrame>
        <p:nvGraphicFramePr>
          <p:cNvPr id="301" name="Google Shape;301;p54"/>
          <p:cNvGraphicFramePr/>
          <p:nvPr/>
        </p:nvGraphicFramePr>
        <p:xfrm>
          <a:off x="439087" y="1017699"/>
          <a:ext cx="3000000" cy="3000000"/>
        </p:xfrm>
        <a:graphic>
          <a:graphicData uri="http://schemas.openxmlformats.org/drawingml/2006/table">
            <a:tbl>
              <a:tblPr bandRow="1" firstRow="1">
                <a:noFill/>
                <a:tableStyleId>{336A0D74-506C-40BC-80E9-8C7C75D20012}</a:tableStyleId>
              </a:tblPr>
              <a:tblGrid>
                <a:gridCol w="1653175"/>
                <a:gridCol w="1653175"/>
                <a:gridCol w="1653175"/>
                <a:gridCol w="1653175"/>
                <a:gridCol w="1653175"/>
              </a:tblGrid>
              <a:tr h="330525">
                <a:tc>
                  <a:txBody>
                    <a:bodyPr/>
                    <a:lstStyle/>
                    <a:p>
                      <a:pPr indent="0" lvl="0" marL="57150" marR="0" rtl="0" algn="l">
                        <a:lnSpc>
                          <a:spcPct val="100000"/>
                        </a:lnSpc>
                        <a:spcBef>
                          <a:spcPts val="0"/>
                        </a:spcBef>
                        <a:spcAft>
                          <a:spcPts val="0"/>
                        </a:spcAft>
                        <a:buClr>
                          <a:srgbClr val="000000"/>
                        </a:buClr>
                        <a:buSzPts val="1200"/>
                        <a:buFont typeface="Arial"/>
                        <a:buNone/>
                      </a:pPr>
                      <a:r>
                        <a:rPr b="1" lang="en" sz="1200" u="none" cap="none" strike="noStrike">
                          <a:latin typeface="Arial"/>
                          <a:ea typeface="Arial"/>
                          <a:cs typeface="Arial"/>
                          <a:sym typeface="Arial"/>
                        </a:rPr>
                        <a:t>SOS</a:t>
                      </a:r>
                      <a:endParaRPr sz="1200" u="none" cap="none" strike="noStrike">
                        <a:latin typeface="Arial"/>
                        <a:ea typeface="Arial"/>
                        <a:cs typeface="Arial"/>
                        <a:sym typeface="Arial"/>
                      </a:endParaRPr>
                    </a:p>
                  </a:txBody>
                  <a:tcPr marT="508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200"/>
                        <a:buFont typeface="Arial"/>
                        <a:buNone/>
                      </a:pPr>
                      <a:r>
                        <a:rPr b="1" lang="en" sz="1200" u="none" cap="none" strike="noStrike">
                          <a:latin typeface="Arial"/>
                          <a:ea typeface="Arial"/>
                          <a:cs typeface="Arial"/>
                          <a:sym typeface="Arial"/>
                        </a:rPr>
                        <a:t>Break</a:t>
                      </a:r>
                      <a:endParaRPr sz="1200" u="none" cap="none" strike="noStrike">
                        <a:latin typeface="Arial"/>
                        <a:ea typeface="Arial"/>
                        <a:cs typeface="Arial"/>
                        <a:sym typeface="Arial"/>
                      </a:endParaRPr>
                    </a:p>
                  </a:txBody>
                  <a:tcPr marT="508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200"/>
                        <a:buFont typeface="Arial"/>
                        <a:buNone/>
                      </a:pPr>
                      <a:r>
                        <a:rPr b="1" lang="en" sz="1200" u="none" cap="none" strike="noStrike">
                          <a:latin typeface="Arial"/>
                          <a:ea typeface="Arial"/>
                          <a:cs typeface="Arial"/>
                          <a:sym typeface="Arial"/>
                        </a:rPr>
                        <a:t>Lunch</a:t>
                      </a:r>
                      <a:endParaRPr sz="1200" u="none" cap="none" strike="noStrike">
                        <a:latin typeface="Arial"/>
                        <a:ea typeface="Arial"/>
                        <a:cs typeface="Arial"/>
                        <a:sym typeface="Arial"/>
                      </a:endParaRPr>
                    </a:p>
                  </a:txBody>
                  <a:tcPr marT="508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6513" marR="0" rtl="0" algn="l">
                        <a:lnSpc>
                          <a:spcPct val="100000"/>
                        </a:lnSpc>
                        <a:spcBef>
                          <a:spcPts val="0"/>
                        </a:spcBef>
                        <a:spcAft>
                          <a:spcPts val="0"/>
                        </a:spcAft>
                        <a:buClr>
                          <a:srgbClr val="000000"/>
                        </a:buClr>
                        <a:buSzPts val="1200"/>
                        <a:buFont typeface="Arial"/>
                        <a:buNone/>
                      </a:pPr>
                      <a:r>
                        <a:rPr b="1" lang="en" sz="1200" u="none" cap="none" strike="noStrike">
                          <a:latin typeface="Arial"/>
                          <a:ea typeface="Arial"/>
                          <a:cs typeface="Arial"/>
                          <a:sym typeface="Arial"/>
                        </a:rPr>
                        <a:t>EOS</a:t>
                      </a:r>
                      <a:endParaRPr sz="1200" u="none" cap="none" strike="noStrike">
                        <a:latin typeface="Arial"/>
                        <a:ea typeface="Arial"/>
                        <a:cs typeface="Arial"/>
                        <a:sym typeface="Arial"/>
                      </a:endParaRPr>
                    </a:p>
                  </a:txBody>
                  <a:tcPr marT="508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200"/>
                        <a:buFont typeface="Arial"/>
                        <a:buNone/>
                      </a:pPr>
                      <a:r>
                        <a:rPr b="1" lang="en" sz="1200" u="none" cap="none" strike="noStrike">
                          <a:latin typeface="Arial"/>
                          <a:ea typeface="Arial"/>
                          <a:cs typeface="Arial"/>
                          <a:sym typeface="Arial"/>
                        </a:rPr>
                        <a:t>Status</a:t>
                      </a:r>
                      <a:endParaRPr sz="1200" u="none" cap="none" strike="noStrike">
                        <a:latin typeface="Arial"/>
                        <a:ea typeface="Arial"/>
                        <a:cs typeface="Arial"/>
                        <a:sym typeface="Arial"/>
                      </a:endParaRPr>
                    </a:p>
                  </a:txBody>
                  <a:tcPr marT="508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20100">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7AM</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N/A</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N/A</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6513"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12 NOON</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PT</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526225">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7AM</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9:15-9:30 and 3:00-3:30</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11:30-12 noon</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6513"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7PM</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PT</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20100">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7AM</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N/A</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N/A</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6513"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5PM</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Less PT</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20100">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9AM</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10:30-10:45</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1:00-1:30</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6513"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5PM</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FT</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20100">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11AM</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N/A</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N/A</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6513"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3PM</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Less PT</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20100">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2PM</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4:00-4:15</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7:30-8:00</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6513"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10PM</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FT</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20100">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4PM</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6:00-6:15</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8:00-8:30</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6513"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12 MIDNIGHT</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FT</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20100">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5PM</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N/A</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N/A</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6513"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9PM</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Less PT</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20100">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6PM</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N/A</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N/A</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6513"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11PM</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PT</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Future Meetings</a:t>
            </a:r>
            <a:endParaRPr/>
          </a:p>
        </p:txBody>
      </p:sp>
      <p:sp>
        <p:nvSpPr>
          <p:cNvPr id="307" name="Google Shape;307;p5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Team Meeting</a:t>
            </a:r>
            <a:endParaRPr/>
          </a:p>
          <a:p>
            <a:pPr indent="-317500" lvl="0" marL="457200" rtl="0" algn="l">
              <a:spcBef>
                <a:spcPts val="0"/>
              </a:spcBef>
              <a:spcAft>
                <a:spcPts val="0"/>
              </a:spcAft>
              <a:buSzPts val="1400"/>
              <a:buChar char="●"/>
            </a:pPr>
            <a:r>
              <a:rPr lang="en"/>
              <a:t>All Hands</a:t>
            </a:r>
            <a:endParaRPr/>
          </a:p>
          <a:p>
            <a:pPr indent="-317500" lvl="0" marL="457200" rtl="0" algn="l">
              <a:spcBef>
                <a:spcPts val="0"/>
              </a:spcBef>
              <a:spcAft>
                <a:spcPts val="0"/>
              </a:spcAft>
              <a:buSzPts val="1400"/>
              <a:buChar char="●"/>
            </a:pPr>
            <a:r>
              <a:rPr lang="en"/>
              <a:t>Quarterly Training</a:t>
            </a:r>
            <a:endParaRPr/>
          </a:p>
        </p:txBody>
      </p:sp>
      <p:sp>
        <p:nvSpPr>
          <p:cNvPr id="308" name="Google Shape;308;p5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Company Systems &amp; IT Setup</a:t>
            </a:r>
            <a:endParaRPr/>
          </a:p>
        </p:txBody>
      </p:sp>
      <p:sp>
        <p:nvSpPr>
          <p:cNvPr id="314" name="Google Shape;314;p5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What systems will the employees need access to?</a:t>
            </a:r>
            <a:endParaRPr/>
          </a:p>
          <a:p>
            <a:pPr indent="-317500" lvl="0" marL="457200" rtl="0" algn="l">
              <a:spcBef>
                <a:spcPts val="0"/>
              </a:spcBef>
              <a:spcAft>
                <a:spcPts val="0"/>
              </a:spcAft>
              <a:buSzPts val="1400"/>
              <a:buChar char="●"/>
            </a:pPr>
            <a:r>
              <a:rPr lang="en"/>
              <a:t>What does each system do?</a:t>
            </a:r>
            <a:endParaRPr/>
          </a:p>
          <a:p>
            <a:pPr indent="-317500" lvl="0" marL="457200" rtl="0" algn="l">
              <a:spcBef>
                <a:spcPts val="0"/>
              </a:spcBef>
              <a:spcAft>
                <a:spcPts val="0"/>
              </a:spcAft>
              <a:buSzPts val="1400"/>
              <a:buChar char="●"/>
            </a:pPr>
            <a:r>
              <a:rPr lang="en"/>
              <a:t>How do they get access?</a:t>
            </a:r>
            <a:endParaRPr/>
          </a:p>
        </p:txBody>
      </p:sp>
      <p:sp>
        <p:nvSpPr>
          <p:cNvPr id="315" name="Google Shape;315;p5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Training Modules</a:t>
            </a:r>
            <a:endParaRPr/>
          </a:p>
        </p:txBody>
      </p:sp>
      <p:sp>
        <p:nvSpPr>
          <p:cNvPr id="321" name="Google Shape;321;p5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What other required training is there?</a:t>
            </a:r>
            <a:endParaRPr/>
          </a:p>
          <a:p>
            <a:pPr indent="-317500" lvl="0" marL="457200" rtl="0" algn="l">
              <a:spcBef>
                <a:spcPts val="0"/>
              </a:spcBef>
              <a:spcAft>
                <a:spcPts val="0"/>
              </a:spcAft>
              <a:buSzPts val="1400"/>
              <a:buChar char="●"/>
            </a:pPr>
            <a:r>
              <a:rPr lang="en"/>
              <a:t>What are the due dates?</a:t>
            </a:r>
            <a:endParaRPr/>
          </a:p>
        </p:txBody>
      </p:sp>
      <p:sp>
        <p:nvSpPr>
          <p:cNvPr id="322" name="Google Shape;322;p5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EAP (Employee Assistance Program)</a:t>
            </a:r>
            <a:endParaRPr/>
          </a:p>
        </p:txBody>
      </p:sp>
      <p:sp>
        <p:nvSpPr>
          <p:cNvPr id="328" name="Google Shape;328;p5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EAP overview</a:t>
            </a:r>
            <a:endParaRPr/>
          </a:p>
          <a:p>
            <a:pPr indent="-342900" lvl="0" marL="457200" rtl="0" algn="l">
              <a:spcBef>
                <a:spcPts val="0"/>
              </a:spcBef>
              <a:spcAft>
                <a:spcPts val="0"/>
              </a:spcAft>
              <a:buSzPts val="1800"/>
              <a:buChar char="●"/>
            </a:pPr>
            <a:r>
              <a:rPr lang="en"/>
              <a:t>Contact information &amp; phone numbers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Update as needed</a:t>
            </a:r>
            <a:endParaRPr/>
          </a:p>
          <a:p>
            <a:pPr indent="-342900" lvl="0" marL="457200" rtl="0" algn="l">
              <a:spcBef>
                <a:spcPts val="0"/>
              </a:spcBef>
              <a:spcAft>
                <a:spcPts val="0"/>
              </a:spcAft>
              <a:buSzPts val="1800"/>
              <a:buChar char="●"/>
            </a:pPr>
            <a:r>
              <a:rPr lang="en"/>
              <a:t>Example: </a:t>
            </a:r>
            <a:r>
              <a:rPr lang="en"/>
              <a:t>After 6 months you may eligible to become a permanent employee or apply for transfer/new opportunity based on the following qualities:</a:t>
            </a:r>
            <a:endParaRPr/>
          </a:p>
          <a:p>
            <a:pPr indent="-317500" lvl="1" marL="914400" rtl="0" algn="l">
              <a:spcBef>
                <a:spcPts val="0"/>
              </a:spcBef>
              <a:spcAft>
                <a:spcPts val="0"/>
              </a:spcAft>
              <a:buSzPts val="1400"/>
              <a:buChar char="○"/>
            </a:pPr>
            <a:r>
              <a:rPr lang="en"/>
              <a:t>Attendance</a:t>
            </a:r>
            <a:endParaRPr/>
          </a:p>
          <a:p>
            <a:pPr indent="-317500" lvl="1" marL="914400" rtl="0" algn="l">
              <a:spcBef>
                <a:spcPts val="0"/>
              </a:spcBef>
              <a:spcAft>
                <a:spcPts val="0"/>
              </a:spcAft>
              <a:buSzPts val="1400"/>
              <a:buChar char="○"/>
            </a:pPr>
            <a:r>
              <a:rPr lang="en"/>
              <a:t>Performance</a:t>
            </a:r>
            <a:endParaRPr/>
          </a:p>
          <a:p>
            <a:pPr indent="-317500" lvl="1" marL="914400" rtl="0" algn="l">
              <a:spcBef>
                <a:spcPts val="0"/>
              </a:spcBef>
              <a:spcAft>
                <a:spcPts val="0"/>
              </a:spcAft>
              <a:buSzPts val="1400"/>
              <a:buChar char="○"/>
            </a:pPr>
            <a:r>
              <a:rPr lang="en"/>
              <a:t>Leader recommendation</a:t>
            </a:r>
            <a:endParaRPr/>
          </a:p>
        </p:txBody>
      </p:sp>
      <p:sp>
        <p:nvSpPr>
          <p:cNvPr id="334" name="Google Shape;334;p5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Becoming a Full Time Employee/Apply for New Opportunity</a:t>
            </a:r>
            <a:endParaRPr sz="242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Operational Expectations</a:t>
            </a:r>
            <a:endParaRPr/>
          </a:p>
        </p:txBody>
      </p:sp>
      <p:sp>
        <p:nvSpPr>
          <p:cNvPr id="340" name="Google Shape;340;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Clr>
                <a:schemeClr val="dk1"/>
              </a:buClr>
              <a:buSzPct val="61111"/>
              <a:buFont typeface="Arial"/>
              <a:buNone/>
            </a:pPr>
            <a:r>
              <a:rPr lang="en"/>
              <a:t>Example: </a:t>
            </a:r>
            <a:r>
              <a:rPr lang="en"/>
              <a:t>Attendance Policy</a:t>
            </a:r>
            <a:endParaRPr/>
          </a:p>
          <a:p>
            <a:pPr indent="-325755" lvl="0" marL="457200" rtl="0" algn="l">
              <a:spcBef>
                <a:spcPts val="1200"/>
              </a:spcBef>
              <a:spcAft>
                <a:spcPts val="0"/>
              </a:spcAft>
              <a:buSzPct val="100000"/>
              <a:buChar char="●"/>
            </a:pPr>
            <a:r>
              <a:rPr lang="en"/>
              <a:t>Employees are expected to contact your direct manager (or site specific attendance email address) if you are unable to report to work (please include your name, department, leader, and reason for absence).</a:t>
            </a:r>
            <a:endParaRPr/>
          </a:p>
          <a:p>
            <a:pPr indent="-325755" lvl="0" marL="457200" rtl="0" algn="l">
              <a:spcBef>
                <a:spcPts val="0"/>
              </a:spcBef>
              <a:spcAft>
                <a:spcPts val="0"/>
              </a:spcAft>
              <a:buSzPct val="100000"/>
              <a:buChar char="●"/>
            </a:pPr>
            <a:r>
              <a:rPr lang="en"/>
              <a:t>Any punch after SOS time is considered a “Tardy”.</a:t>
            </a:r>
            <a:endParaRPr/>
          </a:p>
          <a:p>
            <a:pPr indent="-325755" lvl="0" marL="457200" rtl="0" algn="l">
              <a:spcBef>
                <a:spcPts val="0"/>
              </a:spcBef>
              <a:spcAft>
                <a:spcPts val="0"/>
              </a:spcAft>
              <a:buSzPct val="100000"/>
              <a:buChar char="●"/>
            </a:pPr>
            <a:r>
              <a:rPr lang="en"/>
              <a:t>Any punch 3 minutes or more before EOS is considered a “Leave Early”.</a:t>
            </a:r>
            <a:endParaRPr/>
          </a:p>
          <a:p>
            <a:pPr indent="-325755" lvl="0" marL="457200" rtl="0" algn="l">
              <a:spcBef>
                <a:spcPts val="0"/>
              </a:spcBef>
              <a:spcAft>
                <a:spcPts val="0"/>
              </a:spcAft>
              <a:buSzPct val="100000"/>
              <a:buChar char="●"/>
            </a:pPr>
            <a:r>
              <a:rPr lang="en"/>
              <a:t>Lunches over 33 minutes is considered a “Long Lunch”.</a:t>
            </a:r>
            <a:endParaRPr/>
          </a:p>
          <a:p>
            <a:pPr indent="0" lvl="0" marL="0" rtl="0" algn="l">
              <a:spcBef>
                <a:spcPts val="1200"/>
              </a:spcBef>
              <a:spcAft>
                <a:spcPts val="0"/>
              </a:spcAft>
              <a:buClr>
                <a:schemeClr val="dk1"/>
              </a:buClr>
              <a:buSzPct val="61111"/>
              <a:buFont typeface="Arial"/>
              <a:buNone/>
            </a:pPr>
            <a:r>
              <a:rPr lang="en"/>
              <a:t>Example: </a:t>
            </a:r>
            <a:r>
              <a:rPr lang="en"/>
              <a:t>PTO Policy</a:t>
            </a:r>
            <a:endParaRPr/>
          </a:p>
          <a:p>
            <a:pPr indent="-325755" lvl="0" marL="457200" rtl="0" algn="l">
              <a:spcBef>
                <a:spcPts val="1200"/>
              </a:spcBef>
              <a:spcAft>
                <a:spcPts val="0"/>
              </a:spcAft>
              <a:buSzPct val="100000"/>
              <a:buChar char="●"/>
            </a:pPr>
            <a:r>
              <a:rPr lang="en"/>
              <a:t>Temporary employees have 5 days of unpaid unplanned absences before they receive Corrective Action (up to separation).</a:t>
            </a:r>
            <a:endParaRPr/>
          </a:p>
          <a:p>
            <a:pPr indent="-325755" lvl="0" marL="457200" rtl="0" algn="l">
              <a:spcBef>
                <a:spcPts val="0"/>
              </a:spcBef>
              <a:spcAft>
                <a:spcPts val="0"/>
              </a:spcAft>
              <a:buSzPct val="100000"/>
              <a:buChar char="●"/>
            </a:pPr>
            <a:r>
              <a:rPr lang="en"/>
              <a:t>Pre-planned vacations should be communicated via email at least 10 days prior to ﬁrst day of absence.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43"/>
          <p:cNvSpPr txBox="1"/>
          <p:nvPr>
            <p:ph idx="1" type="body"/>
          </p:nvPr>
        </p:nvSpPr>
        <p:spPr>
          <a:xfrm>
            <a:off x="207050" y="901950"/>
            <a:ext cx="8676000" cy="4046700"/>
          </a:xfrm>
          <a:prstGeom prst="rect">
            <a:avLst/>
          </a:prstGeom>
        </p:spPr>
        <p:txBody>
          <a:bodyPr anchorCtr="0" anchor="t" bIns="34275" lIns="68575" spcFirstLastPara="1" rIns="68575" wrap="square" tIns="34275">
            <a:normAutofit/>
          </a:bodyPr>
          <a:lstStyle/>
          <a:p>
            <a:pPr indent="0" lvl="0" marL="0" rtl="0" algn="l">
              <a:spcBef>
                <a:spcPts val="300"/>
              </a:spcBef>
              <a:spcAft>
                <a:spcPts val="0"/>
              </a:spcAft>
              <a:buNone/>
            </a:pPr>
            <a:r>
              <a:rPr lang="en"/>
              <a:t>This sample NHO template is designed to be edited. You will need to update/replace information, images and delete slides that do not pertain to your company. We recommend that you make a copy of the deck and keep the original download as is to refer to in the future. </a:t>
            </a:r>
            <a:endParaRPr/>
          </a:p>
          <a:p>
            <a:pPr indent="0" lvl="0" marL="0" rtl="0" algn="l">
              <a:spcBef>
                <a:spcPts val="300"/>
              </a:spcBef>
              <a:spcAft>
                <a:spcPts val="0"/>
              </a:spcAft>
              <a:buNone/>
            </a:pPr>
            <a:r>
              <a:t/>
            </a:r>
            <a:endParaRPr/>
          </a:p>
          <a:p>
            <a:pPr indent="0" lvl="0" marL="0" rtl="0" algn="l">
              <a:lnSpc>
                <a:spcPct val="115000"/>
              </a:lnSpc>
              <a:spcBef>
                <a:spcPts val="900"/>
              </a:spcBef>
              <a:spcAft>
                <a:spcPts val="0"/>
              </a:spcAft>
              <a:buNone/>
            </a:pPr>
            <a:r>
              <a:rPr lang="en"/>
              <a:t>Slide 4 is an introduction to TeamSense for those of you that are stopping by to visit us for the first time. If we can help you in any way please reach out and </a:t>
            </a:r>
            <a:r>
              <a:rPr b="1" lang="en" u="sng">
                <a:solidFill>
                  <a:schemeClr val="accent2"/>
                </a:solidFill>
                <a:hlinkClick r:id="rId3">
                  <a:extLst>
                    <a:ext uri="{A12FA001-AC4F-418D-AE19-62706E023703}">
                      <ahyp:hlinkClr val="tx"/>
                    </a:ext>
                  </a:extLst>
                </a:hlinkClick>
              </a:rPr>
              <a:t>book a free demo</a:t>
            </a:r>
            <a:r>
              <a:rPr lang="en"/>
              <a:t>!  </a:t>
            </a:r>
            <a:endParaRPr/>
          </a:p>
          <a:p>
            <a:pPr indent="0" lvl="0" marL="0" rtl="0" algn="l">
              <a:spcBef>
                <a:spcPts val="900"/>
              </a:spcBef>
              <a:spcAft>
                <a:spcPts val="0"/>
              </a:spcAft>
              <a:buNone/>
            </a:pPr>
            <a:r>
              <a:t/>
            </a:r>
            <a:endParaRPr/>
          </a:p>
          <a:p>
            <a:pPr indent="0" lvl="0" marL="0" rtl="0" algn="l">
              <a:spcBef>
                <a:spcPts val="300"/>
              </a:spcBef>
              <a:spcAft>
                <a:spcPts val="0"/>
              </a:spcAft>
              <a:buNone/>
            </a:pPr>
            <a:r>
              <a:rPr b="1" lang="en"/>
              <a:t>To Do List</a:t>
            </a:r>
            <a:r>
              <a:rPr b="1" lang="en"/>
              <a:t>:</a:t>
            </a:r>
            <a:endParaRPr/>
          </a:p>
          <a:p>
            <a:pPr indent="-254000" lvl="0" marL="342900" rtl="0" algn="l">
              <a:lnSpc>
                <a:spcPct val="115000"/>
              </a:lnSpc>
              <a:spcBef>
                <a:spcPts val="900"/>
              </a:spcBef>
              <a:spcAft>
                <a:spcPts val="0"/>
              </a:spcAft>
              <a:buClr>
                <a:srgbClr val="000000"/>
              </a:buClr>
              <a:buSzPts val="1400"/>
              <a:buChar char="●"/>
            </a:pPr>
            <a:r>
              <a:rPr lang="en"/>
              <a:t>Replace the included text with your company’s information.</a:t>
            </a:r>
            <a:endParaRPr/>
          </a:p>
          <a:p>
            <a:pPr indent="-254000" lvl="0" marL="342900" marR="0" rtl="0" algn="l">
              <a:lnSpc>
                <a:spcPct val="115000"/>
              </a:lnSpc>
              <a:spcBef>
                <a:spcPts val="0"/>
              </a:spcBef>
              <a:spcAft>
                <a:spcPts val="0"/>
              </a:spcAft>
              <a:buClr>
                <a:srgbClr val="000000"/>
              </a:buClr>
              <a:buSzPts val="1400"/>
              <a:buChar char="●"/>
            </a:pPr>
            <a:r>
              <a:rPr lang="en"/>
              <a:t>Add additional sections if needed.</a:t>
            </a:r>
            <a:endParaRPr/>
          </a:p>
          <a:p>
            <a:pPr indent="-254000" lvl="0" marL="342900" marR="0" rtl="0" algn="l">
              <a:lnSpc>
                <a:spcPct val="115000"/>
              </a:lnSpc>
              <a:spcBef>
                <a:spcPts val="0"/>
              </a:spcBef>
              <a:spcAft>
                <a:spcPts val="0"/>
              </a:spcAft>
              <a:buClr>
                <a:srgbClr val="000000"/>
              </a:buClr>
              <a:buSzPts val="1400"/>
              <a:buChar char="●"/>
            </a:pPr>
            <a:r>
              <a:rPr lang="en"/>
              <a:t>Add your company’s logo.</a:t>
            </a:r>
            <a:endParaRPr/>
          </a:p>
          <a:p>
            <a:pPr indent="-254000" lvl="0" marL="342900" marR="0" rtl="0" algn="l">
              <a:lnSpc>
                <a:spcPct val="115000"/>
              </a:lnSpc>
              <a:spcBef>
                <a:spcPts val="0"/>
              </a:spcBef>
              <a:spcAft>
                <a:spcPts val="0"/>
              </a:spcAft>
              <a:buClr>
                <a:srgbClr val="000000"/>
              </a:buClr>
              <a:buSzPts val="1400"/>
              <a:buChar char="●"/>
            </a:pPr>
            <a:r>
              <a:rPr lang="en"/>
              <a:t>Add images to your slides (see next slide for free resources).</a:t>
            </a:r>
            <a:endParaRPr/>
          </a:p>
          <a:p>
            <a:pPr indent="-254000" lvl="0" marL="342900" marR="0" rtl="0" algn="l">
              <a:lnSpc>
                <a:spcPct val="115000"/>
              </a:lnSpc>
              <a:spcBef>
                <a:spcPts val="0"/>
              </a:spcBef>
              <a:spcAft>
                <a:spcPts val="0"/>
              </a:spcAft>
              <a:buClr>
                <a:srgbClr val="000000"/>
              </a:buClr>
              <a:buSzPts val="1400"/>
              <a:buChar char="●"/>
            </a:pPr>
            <a:r>
              <a:rPr lang="en"/>
              <a:t>Delete slides 1-4 after reviewing them.</a:t>
            </a:r>
            <a:endParaRPr/>
          </a:p>
          <a:p>
            <a:pPr indent="-254000" lvl="0" marL="342900" rtl="0" algn="l">
              <a:lnSpc>
                <a:spcPct val="115000"/>
              </a:lnSpc>
              <a:spcBef>
                <a:spcPts val="0"/>
              </a:spcBef>
              <a:spcAft>
                <a:spcPts val="0"/>
              </a:spcAft>
              <a:buClr>
                <a:srgbClr val="000000"/>
              </a:buClr>
              <a:buSzPts val="1400"/>
              <a:buChar char="●"/>
            </a:pPr>
            <a:r>
              <a:rPr lang="en"/>
              <a:t>Delete any other slides that do not pertain to your company.</a:t>
            </a:r>
            <a:endParaRPr/>
          </a:p>
        </p:txBody>
      </p:sp>
      <p:sp>
        <p:nvSpPr>
          <p:cNvPr id="199" name="Google Shape;199;p43"/>
          <p:cNvSpPr txBox="1"/>
          <p:nvPr>
            <p:ph type="title"/>
          </p:nvPr>
        </p:nvSpPr>
        <p:spPr>
          <a:xfrm>
            <a:off x="207038" y="183269"/>
            <a:ext cx="8676000" cy="5931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solidFill>
                  <a:srgbClr val="263D39"/>
                </a:solidFill>
              </a:rPr>
              <a:t>How To Use This New Hire Slide Deck</a:t>
            </a:r>
            <a:endParaRPr>
              <a:solidFill>
                <a:srgbClr val="263D3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Code of Conduct</a:t>
            </a:r>
            <a:endParaRPr/>
          </a:p>
        </p:txBody>
      </p:sp>
      <p:sp>
        <p:nvSpPr>
          <p:cNvPr id="346" name="Google Shape;346;p6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Code of Conduct overview</a:t>
            </a:r>
            <a:endParaRPr/>
          </a:p>
          <a:p>
            <a:pPr indent="-342900" lvl="0" marL="457200" rtl="0" algn="l">
              <a:spcBef>
                <a:spcPts val="0"/>
              </a:spcBef>
              <a:spcAft>
                <a:spcPts val="0"/>
              </a:spcAft>
              <a:buSzPts val="1800"/>
              <a:buChar char="●"/>
            </a:pPr>
            <a:r>
              <a:rPr lang="en"/>
              <a:t>How to access the Code of Conduct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Safety &amp; </a:t>
            </a:r>
            <a:r>
              <a:rPr lang="en"/>
              <a:t>Security (Asset Protection)</a:t>
            </a:r>
            <a:endParaRPr/>
          </a:p>
        </p:txBody>
      </p:sp>
      <p:sp>
        <p:nvSpPr>
          <p:cNvPr id="352" name="Google Shape;352;p6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Badging</a:t>
            </a:r>
            <a:endParaRPr/>
          </a:p>
          <a:p>
            <a:pPr indent="-342900" lvl="0" marL="457200" rtl="0" algn="l">
              <a:spcBef>
                <a:spcPts val="0"/>
              </a:spcBef>
              <a:spcAft>
                <a:spcPts val="0"/>
              </a:spcAft>
              <a:buSzPts val="1800"/>
              <a:buChar char="●"/>
            </a:pPr>
            <a:r>
              <a:rPr lang="en"/>
              <a:t>Enter/Exit Protocol</a:t>
            </a:r>
            <a:endParaRPr/>
          </a:p>
          <a:p>
            <a:pPr indent="-342900" lvl="0" marL="457200" rtl="0" algn="l">
              <a:spcBef>
                <a:spcPts val="0"/>
              </a:spcBef>
              <a:spcAft>
                <a:spcPts val="0"/>
              </a:spcAft>
              <a:buSzPts val="1800"/>
              <a:buChar char="●"/>
            </a:pPr>
            <a:r>
              <a:rPr lang="en"/>
              <a:t>Health Survey</a:t>
            </a:r>
            <a:endParaRPr/>
          </a:p>
          <a:p>
            <a:pPr indent="-342900" lvl="0" marL="457200" rtl="0" algn="l">
              <a:spcBef>
                <a:spcPts val="0"/>
              </a:spcBef>
              <a:spcAft>
                <a:spcPts val="0"/>
              </a:spcAft>
              <a:buSzPts val="1800"/>
              <a:buChar char="●"/>
            </a:pPr>
            <a:r>
              <a:rPr lang="en"/>
              <a:t>Updated Security Measures</a:t>
            </a:r>
            <a:endParaRPr/>
          </a:p>
          <a:p>
            <a:pPr indent="-342900" lvl="0" marL="457200" rtl="0" algn="l">
              <a:spcBef>
                <a:spcPts val="0"/>
              </a:spcBef>
              <a:spcAft>
                <a:spcPts val="0"/>
              </a:spcAft>
              <a:buSzPts val="1800"/>
              <a:buChar char="●"/>
            </a:pPr>
            <a:r>
              <a:rPr lang="en"/>
              <a:t>Team Member Safety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Employee Referral Program</a:t>
            </a:r>
            <a:endParaRPr/>
          </a:p>
        </p:txBody>
      </p:sp>
      <p:sp>
        <p:nvSpPr>
          <p:cNvPr id="358" name="Google Shape;358;p6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Example: </a:t>
            </a:r>
            <a:r>
              <a:rPr lang="en"/>
              <a:t>Get a $250 bonus for each employee you </a:t>
            </a:r>
            <a:r>
              <a:rPr lang="en"/>
              <a:t>refer after they have been with the company for 90 days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Meet the Team</a:t>
            </a:r>
            <a:endParaRPr/>
          </a:p>
        </p:txBody>
      </p:sp>
      <p:sp>
        <p:nvSpPr>
          <p:cNvPr id="364" name="Google Shape;364;p6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Site Director</a:t>
            </a:r>
            <a:endParaRPr/>
          </a:p>
          <a:p>
            <a:pPr indent="0" lvl="0" marL="0" rtl="0" algn="l">
              <a:spcBef>
                <a:spcPts val="1200"/>
              </a:spcBef>
              <a:spcAft>
                <a:spcPts val="0"/>
              </a:spcAft>
              <a:buClr>
                <a:schemeClr val="dk1"/>
              </a:buClr>
              <a:buSzPts val="1100"/>
              <a:buFont typeface="Arial"/>
              <a:buNone/>
            </a:pPr>
            <a:r>
              <a:rPr lang="en"/>
              <a:t>HR Director</a:t>
            </a:r>
            <a:endParaRPr/>
          </a:p>
          <a:p>
            <a:pPr indent="0" lvl="0" marL="0" rtl="0" algn="l">
              <a:spcBef>
                <a:spcPts val="1200"/>
              </a:spcBef>
              <a:spcAft>
                <a:spcPts val="0"/>
              </a:spcAft>
              <a:buClr>
                <a:schemeClr val="dk1"/>
              </a:buClr>
              <a:buSzPts val="1100"/>
              <a:buFont typeface="Arial"/>
              <a:buNone/>
            </a:pPr>
            <a:r>
              <a:rPr lang="en"/>
              <a:t>Head of Security</a:t>
            </a:r>
            <a:endParaRPr/>
          </a:p>
          <a:p>
            <a:pPr indent="0" lvl="0" marL="0" rtl="0" algn="l">
              <a:spcBef>
                <a:spcPts val="1200"/>
              </a:spcBef>
              <a:spcAft>
                <a:spcPts val="0"/>
              </a:spcAft>
              <a:buClr>
                <a:schemeClr val="dk1"/>
              </a:buClr>
              <a:buSzPts val="1100"/>
              <a:buFont typeface="Arial"/>
              <a:buNone/>
            </a:pPr>
            <a:r>
              <a:rPr lang="en"/>
              <a:t>IT Leader</a:t>
            </a:r>
            <a:endParaRPr/>
          </a:p>
          <a:p>
            <a:pPr indent="0" lvl="0" marL="0" rtl="0" algn="l">
              <a:spcBef>
                <a:spcPts val="1200"/>
              </a:spcBef>
              <a:spcAft>
                <a:spcPts val="1200"/>
              </a:spcAft>
              <a:buNone/>
            </a:pPr>
            <a:r>
              <a:rPr lang="en"/>
              <a:t>Department Leaders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Company Resources</a:t>
            </a:r>
            <a:endParaRPr/>
          </a:p>
        </p:txBody>
      </p:sp>
      <p:sp>
        <p:nvSpPr>
          <p:cNvPr id="370" name="Google Shape;370;p6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Attendance email address</a:t>
            </a:r>
            <a:endParaRPr/>
          </a:p>
          <a:p>
            <a:pPr indent="-342900" lvl="0" marL="457200" rtl="0" algn="l">
              <a:spcBef>
                <a:spcPts val="0"/>
              </a:spcBef>
              <a:spcAft>
                <a:spcPts val="0"/>
              </a:spcAft>
              <a:buSzPts val="1800"/>
              <a:buChar char="●"/>
            </a:pPr>
            <a:r>
              <a:rPr lang="en"/>
              <a:t>HR email address</a:t>
            </a:r>
            <a:endParaRPr/>
          </a:p>
          <a:p>
            <a:pPr indent="-342900" lvl="0" marL="457200" rtl="0" algn="l">
              <a:spcBef>
                <a:spcPts val="0"/>
              </a:spcBef>
              <a:spcAft>
                <a:spcPts val="0"/>
              </a:spcAft>
              <a:buSzPts val="1800"/>
              <a:buChar char="●"/>
            </a:pPr>
            <a:r>
              <a:rPr lang="en"/>
              <a:t>Site leader email address</a:t>
            </a:r>
            <a:endParaRPr/>
          </a:p>
          <a:p>
            <a:pPr indent="-342900" lvl="0" marL="457200" rtl="0" algn="l">
              <a:spcBef>
                <a:spcPts val="0"/>
              </a:spcBef>
              <a:spcAft>
                <a:spcPts val="0"/>
              </a:spcAft>
              <a:buSzPts val="1800"/>
              <a:buChar char="●"/>
            </a:pPr>
            <a:r>
              <a:rPr lang="en"/>
              <a:t>Company website</a:t>
            </a:r>
            <a:endParaRPr/>
          </a:p>
          <a:p>
            <a:pPr indent="-342900" lvl="0" marL="457200" rtl="0" algn="l">
              <a:spcBef>
                <a:spcPts val="0"/>
              </a:spcBef>
              <a:spcAft>
                <a:spcPts val="0"/>
              </a:spcAft>
              <a:buSzPts val="1800"/>
              <a:buChar char="●"/>
            </a:pPr>
            <a:r>
              <a:rPr lang="en"/>
              <a:t>Company intranet address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4"/>
          <p:cNvSpPr txBox="1"/>
          <p:nvPr>
            <p:ph idx="1" type="body"/>
          </p:nvPr>
        </p:nvSpPr>
        <p:spPr>
          <a:xfrm>
            <a:off x="207050" y="901950"/>
            <a:ext cx="8676000" cy="4046700"/>
          </a:xfrm>
          <a:prstGeom prst="rect">
            <a:avLst/>
          </a:prstGeom>
        </p:spPr>
        <p:txBody>
          <a:bodyPr anchorCtr="0" anchor="t" bIns="34275" lIns="68575" spcFirstLastPara="1" rIns="68575" wrap="square" tIns="34275">
            <a:normAutofit/>
          </a:bodyPr>
          <a:lstStyle/>
          <a:p>
            <a:pPr indent="0" lvl="0" marL="0" rtl="0" algn="l">
              <a:lnSpc>
                <a:spcPct val="115000"/>
              </a:lnSpc>
              <a:spcBef>
                <a:spcPts val="900"/>
              </a:spcBef>
              <a:spcAft>
                <a:spcPts val="0"/>
              </a:spcAft>
              <a:buNone/>
            </a:pPr>
            <a:r>
              <a:rPr lang="en"/>
              <a:t>You may want to add images to some of the slides.  Below is a list of websites </a:t>
            </a:r>
            <a:r>
              <a:rPr lang="en"/>
              <a:t>where</a:t>
            </a:r>
            <a:r>
              <a:rPr lang="en"/>
              <a:t> y</a:t>
            </a:r>
            <a:r>
              <a:rPr lang="en"/>
              <a:t>ou can find stock images for free:</a:t>
            </a:r>
            <a:endParaRPr/>
          </a:p>
          <a:p>
            <a:pPr indent="-317500" lvl="0" marL="457200" rtl="0" algn="l">
              <a:lnSpc>
                <a:spcPct val="115000"/>
              </a:lnSpc>
              <a:spcBef>
                <a:spcPts val="900"/>
              </a:spcBef>
              <a:spcAft>
                <a:spcPts val="0"/>
              </a:spcAft>
              <a:buSzPts val="1400"/>
              <a:buChar char="•"/>
            </a:pPr>
            <a:r>
              <a:rPr lang="en" u="sng">
                <a:solidFill>
                  <a:schemeClr val="hlink"/>
                </a:solidFill>
                <a:hlinkClick r:id="rId3"/>
              </a:rPr>
              <a:t>https://pixabay.com/</a:t>
            </a:r>
            <a:endParaRPr/>
          </a:p>
          <a:p>
            <a:pPr indent="-317500" lvl="0" marL="457200" rtl="0" algn="l">
              <a:lnSpc>
                <a:spcPct val="115000"/>
              </a:lnSpc>
              <a:spcBef>
                <a:spcPts val="0"/>
              </a:spcBef>
              <a:spcAft>
                <a:spcPts val="0"/>
              </a:spcAft>
              <a:buSzPts val="1400"/>
              <a:buChar char="•"/>
            </a:pPr>
            <a:r>
              <a:rPr lang="en" u="sng">
                <a:solidFill>
                  <a:schemeClr val="hlink"/>
                </a:solidFill>
                <a:hlinkClick r:id="rId4"/>
              </a:rPr>
              <a:t>https://www.pexels.com/</a:t>
            </a:r>
            <a:endParaRPr/>
          </a:p>
          <a:p>
            <a:pPr indent="-317500" lvl="0" marL="457200" rtl="0" algn="l">
              <a:lnSpc>
                <a:spcPct val="115000"/>
              </a:lnSpc>
              <a:spcBef>
                <a:spcPts val="0"/>
              </a:spcBef>
              <a:spcAft>
                <a:spcPts val="0"/>
              </a:spcAft>
              <a:buSzPts val="1400"/>
              <a:buChar char="•"/>
            </a:pPr>
            <a:r>
              <a:rPr lang="en" u="sng">
                <a:solidFill>
                  <a:schemeClr val="hlink"/>
                </a:solidFill>
                <a:hlinkClick r:id="rId5"/>
              </a:rPr>
              <a:t>https://unsplash.com/</a:t>
            </a:r>
            <a:endParaRPr/>
          </a:p>
        </p:txBody>
      </p:sp>
      <p:sp>
        <p:nvSpPr>
          <p:cNvPr id="206" name="Google Shape;206;p44"/>
          <p:cNvSpPr txBox="1"/>
          <p:nvPr>
            <p:ph type="title"/>
          </p:nvPr>
        </p:nvSpPr>
        <p:spPr>
          <a:xfrm>
            <a:off x="207038" y="183269"/>
            <a:ext cx="8676000" cy="5931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solidFill>
                  <a:srgbClr val="263D39"/>
                </a:solidFill>
              </a:rPr>
              <a:t>Free Stock Image Sites</a:t>
            </a:r>
            <a:endParaRPr>
              <a:solidFill>
                <a:srgbClr val="263D3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5"/>
          <p:cNvSpPr txBox="1"/>
          <p:nvPr>
            <p:ph type="title"/>
          </p:nvPr>
        </p:nvSpPr>
        <p:spPr>
          <a:xfrm>
            <a:off x="155278" y="137451"/>
            <a:ext cx="6507000" cy="4449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Arial"/>
              <a:buNone/>
            </a:pPr>
            <a:r>
              <a:rPr lang="en">
                <a:solidFill>
                  <a:schemeClr val="accent1"/>
                </a:solidFill>
              </a:rPr>
              <a:t>About TeamSense</a:t>
            </a:r>
            <a:endParaRPr>
              <a:solidFill>
                <a:schemeClr val="accent1"/>
              </a:solidFill>
            </a:endParaRPr>
          </a:p>
        </p:txBody>
      </p:sp>
      <p:pic>
        <p:nvPicPr>
          <p:cNvPr descr="Fire Extinguisher outline" id="212" name="Google Shape;212;p45"/>
          <p:cNvPicPr preferRelativeResize="0"/>
          <p:nvPr/>
        </p:nvPicPr>
        <p:blipFill rotWithShape="1">
          <a:blip r:embed="rId3">
            <a:alphaModFix/>
          </a:blip>
          <a:srcRect b="0" l="0" r="0" t="0"/>
          <a:stretch/>
        </p:blipFill>
        <p:spPr>
          <a:xfrm>
            <a:off x="7257008" y="1729950"/>
            <a:ext cx="480060" cy="480060"/>
          </a:xfrm>
          <a:prstGeom prst="rect">
            <a:avLst/>
          </a:prstGeom>
          <a:noFill/>
          <a:ln>
            <a:noFill/>
          </a:ln>
        </p:spPr>
      </p:pic>
      <p:pic>
        <p:nvPicPr>
          <p:cNvPr descr="List outline" id="213" name="Google Shape;213;p45"/>
          <p:cNvPicPr preferRelativeResize="0"/>
          <p:nvPr/>
        </p:nvPicPr>
        <p:blipFill rotWithShape="1">
          <a:blip r:embed="rId4">
            <a:alphaModFix/>
          </a:blip>
          <a:srcRect b="0" l="0" r="0" t="0"/>
          <a:stretch/>
        </p:blipFill>
        <p:spPr>
          <a:xfrm>
            <a:off x="4752538" y="2664415"/>
            <a:ext cx="480060" cy="480060"/>
          </a:xfrm>
          <a:prstGeom prst="rect">
            <a:avLst/>
          </a:prstGeom>
          <a:noFill/>
          <a:ln>
            <a:noFill/>
          </a:ln>
        </p:spPr>
      </p:pic>
      <p:pic>
        <p:nvPicPr>
          <p:cNvPr descr="Marketing outline" id="214" name="Google Shape;214;p45"/>
          <p:cNvPicPr preferRelativeResize="0"/>
          <p:nvPr/>
        </p:nvPicPr>
        <p:blipFill rotWithShape="1">
          <a:blip r:embed="rId5">
            <a:alphaModFix/>
          </a:blip>
          <a:srcRect b="0" l="0" r="0" t="0"/>
          <a:stretch/>
        </p:blipFill>
        <p:spPr>
          <a:xfrm>
            <a:off x="6227138" y="1272509"/>
            <a:ext cx="480060" cy="480060"/>
          </a:xfrm>
          <a:prstGeom prst="rect">
            <a:avLst/>
          </a:prstGeom>
          <a:noFill/>
          <a:ln>
            <a:noFill/>
          </a:ln>
        </p:spPr>
      </p:pic>
      <p:pic>
        <p:nvPicPr>
          <p:cNvPr descr="Monitor outline" id="215" name="Google Shape;215;p45"/>
          <p:cNvPicPr preferRelativeResize="0"/>
          <p:nvPr/>
        </p:nvPicPr>
        <p:blipFill rotWithShape="1">
          <a:blip r:embed="rId6">
            <a:alphaModFix/>
          </a:blip>
          <a:srcRect b="0" l="0" r="0" t="0"/>
          <a:stretch/>
        </p:blipFill>
        <p:spPr>
          <a:xfrm>
            <a:off x="7695182" y="2674484"/>
            <a:ext cx="480060" cy="480060"/>
          </a:xfrm>
          <a:prstGeom prst="rect">
            <a:avLst/>
          </a:prstGeom>
          <a:noFill/>
          <a:ln>
            <a:noFill/>
          </a:ln>
        </p:spPr>
      </p:pic>
      <p:pic>
        <p:nvPicPr>
          <p:cNvPr descr="Newspaper outline" id="216" name="Google Shape;216;p45"/>
          <p:cNvPicPr preferRelativeResize="0"/>
          <p:nvPr/>
        </p:nvPicPr>
        <p:blipFill rotWithShape="1">
          <a:blip r:embed="rId7">
            <a:alphaModFix/>
          </a:blip>
          <a:srcRect b="0" l="0" r="0" t="0"/>
          <a:stretch/>
        </p:blipFill>
        <p:spPr>
          <a:xfrm>
            <a:off x="5083360" y="3563053"/>
            <a:ext cx="480060" cy="480060"/>
          </a:xfrm>
          <a:prstGeom prst="rect">
            <a:avLst/>
          </a:prstGeom>
          <a:noFill/>
          <a:ln>
            <a:noFill/>
          </a:ln>
        </p:spPr>
      </p:pic>
      <p:pic>
        <p:nvPicPr>
          <p:cNvPr descr="Open folder outline" id="217" name="Google Shape;217;p45"/>
          <p:cNvPicPr preferRelativeResize="0"/>
          <p:nvPr/>
        </p:nvPicPr>
        <p:blipFill rotWithShape="1">
          <a:blip r:embed="rId8">
            <a:alphaModFix/>
          </a:blip>
          <a:srcRect b="0" l="0" r="0" t="0"/>
          <a:stretch/>
        </p:blipFill>
        <p:spPr>
          <a:xfrm>
            <a:off x="6227138" y="3953795"/>
            <a:ext cx="480060" cy="480060"/>
          </a:xfrm>
          <a:prstGeom prst="rect">
            <a:avLst/>
          </a:prstGeom>
          <a:noFill/>
          <a:ln>
            <a:noFill/>
          </a:ln>
        </p:spPr>
      </p:pic>
      <p:pic>
        <p:nvPicPr>
          <p:cNvPr descr="Stopwatch outline" id="218" name="Google Shape;218;p45"/>
          <p:cNvPicPr preferRelativeResize="0"/>
          <p:nvPr/>
        </p:nvPicPr>
        <p:blipFill rotWithShape="1">
          <a:blip r:embed="rId9">
            <a:alphaModFix/>
          </a:blip>
          <a:srcRect b="0" l="0" r="0" t="0"/>
          <a:stretch/>
        </p:blipFill>
        <p:spPr>
          <a:xfrm>
            <a:off x="5081003" y="1729950"/>
            <a:ext cx="480060" cy="480060"/>
          </a:xfrm>
          <a:prstGeom prst="rect">
            <a:avLst/>
          </a:prstGeom>
          <a:noFill/>
          <a:ln>
            <a:noFill/>
          </a:ln>
        </p:spPr>
      </p:pic>
      <p:sp>
        <p:nvSpPr>
          <p:cNvPr id="219" name="Google Shape;219;p45"/>
          <p:cNvSpPr/>
          <p:nvPr/>
        </p:nvSpPr>
        <p:spPr>
          <a:xfrm>
            <a:off x="7633256" y="1784032"/>
            <a:ext cx="1000500" cy="3720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900">
                <a:solidFill>
                  <a:schemeClr val="dk2"/>
                </a:solidFill>
                <a:latin typeface="Arial"/>
                <a:ea typeface="Arial"/>
                <a:cs typeface="Arial"/>
                <a:sym typeface="Arial"/>
              </a:rPr>
              <a:t>Safety incident reports</a:t>
            </a:r>
            <a:endParaRPr sz="1100"/>
          </a:p>
        </p:txBody>
      </p:sp>
      <p:sp>
        <p:nvSpPr>
          <p:cNvPr id="220" name="Google Shape;220;p45"/>
          <p:cNvSpPr/>
          <p:nvPr/>
        </p:nvSpPr>
        <p:spPr>
          <a:xfrm>
            <a:off x="8199993" y="2728567"/>
            <a:ext cx="819600" cy="3720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900">
                <a:solidFill>
                  <a:schemeClr val="dk2"/>
                </a:solidFill>
                <a:latin typeface="Arial"/>
                <a:ea typeface="Arial"/>
                <a:cs typeface="Arial"/>
                <a:sym typeface="Arial"/>
              </a:rPr>
              <a:t>Benefits information</a:t>
            </a:r>
            <a:endParaRPr sz="1100"/>
          </a:p>
        </p:txBody>
      </p:sp>
      <p:sp>
        <p:nvSpPr>
          <p:cNvPr id="221" name="Google Shape;221;p45"/>
          <p:cNvSpPr/>
          <p:nvPr/>
        </p:nvSpPr>
        <p:spPr>
          <a:xfrm>
            <a:off x="5829986" y="4395763"/>
            <a:ext cx="1274400" cy="3720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900">
                <a:solidFill>
                  <a:schemeClr val="dk2"/>
                </a:solidFill>
                <a:latin typeface="Arial"/>
                <a:ea typeface="Arial"/>
                <a:cs typeface="Arial"/>
                <a:sym typeface="Arial"/>
              </a:rPr>
              <a:t>Company docs (e.g., Employee Handbook)</a:t>
            </a:r>
            <a:endParaRPr sz="1100"/>
          </a:p>
        </p:txBody>
      </p:sp>
      <p:sp>
        <p:nvSpPr>
          <p:cNvPr id="222" name="Google Shape;222;p45"/>
          <p:cNvSpPr/>
          <p:nvPr/>
        </p:nvSpPr>
        <p:spPr>
          <a:xfrm>
            <a:off x="5966917" y="926047"/>
            <a:ext cx="1000500" cy="3720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900">
                <a:solidFill>
                  <a:schemeClr val="dk2"/>
                </a:solidFill>
                <a:latin typeface="Arial"/>
                <a:ea typeface="Arial"/>
                <a:cs typeface="Arial"/>
                <a:sym typeface="Arial"/>
              </a:rPr>
              <a:t>Important announcements</a:t>
            </a:r>
            <a:endParaRPr sz="1100"/>
          </a:p>
        </p:txBody>
      </p:sp>
      <p:sp>
        <p:nvSpPr>
          <p:cNvPr id="223" name="Google Shape;223;p45"/>
          <p:cNvSpPr/>
          <p:nvPr/>
        </p:nvSpPr>
        <p:spPr>
          <a:xfrm>
            <a:off x="4565443" y="1784032"/>
            <a:ext cx="819600" cy="3720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900">
                <a:solidFill>
                  <a:schemeClr val="dk2"/>
                </a:solidFill>
                <a:latin typeface="Arial"/>
                <a:ea typeface="Arial"/>
                <a:cs typeface="Arial"/>
                <a:sym typeface="Arial"/>
              </a:rPr>
              <a:t>Call-off</a:t>
            </a:r>
            <a:endParaRPr sz="1100"/>
          </a:p>
        </p:txBody>
      </p:sp>
      <p:sp>
        <p:nvSpPr>
          <p:cNvPr id="224" name="Google Shape;224;p45"/>
          <p:cNvSpPr/>
          <p:nvPr/>
        </p:nvSpPr>
        <p:spPr>
          <a:xfrm>
            <a:off x="3936014" y="2728567"/>
            <a:ext cx="870600" cy="3720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900">
                <a:solidFill>
                  <a:schemeClr val="dk2"/>
                </a:solidFill>
                <a:latin typeface="Arial"/>
                <a:ea typeface="Arial"/>
                <a:cs typeface="Arial"/>
                <a:sym typeface="Arial"/>
              </a:rPr>
              <a:t>Feedback / engagement surveys</a:t>
            </a:r>
            <a:endParaRPr sz="1100"/>
          </a:p>
        </p:txBody>
      </p:sp>
      <p:sp>
        <p:nvSpPr>
          <p:cNvPr id="225" name="Google Shape;225;p45"/>
          <p:cNvSpPr/>
          <p:nvPr/>
        </p:nvSpPr>
        <p:spPr>
          <a:xfrm>
            <a:off x="295026" y="1057570"/>
            <a:ext cx="3391500" cy="3693900"/>
          </a:xfrm>
          <a:prstGeom prst="rect">
            <a:avLst/>
          </a:prstGeom>
          <a:solidFill>
            <a:schemeClr val="accent5"/>
          </a:solidFill>
          <a:ln>
            <a:noFill/>
          </a:ln>
        </p:spPr>
        <p:txBody>
          <a:bodyPr anchorCtr="0" anchor="t" bIns="137150" lIns="137150" spcFirstLastPara="1" rIns="137150" wrap="square" tIns="137150">
            <a:noAutofit/>
          </a:bodyPr>
          <a:lstStyle/>
          <a:p>
            <a:pPr indent="-215900" lvl="0" marL="215900" marR="0" rtl="0" algn="l">
              <a:spcBef>
                <a:spcPts val="0"/>
              </a:spcBef>
              <a:spcAft>
                <a:spcPts val="0"/>
              </a:spcAft>
              <a:buClr>
                <a:schemeClr val="accent2"/>
              </a:buClr>
              <a:buSzPts val="1200"/>
              <a:buFont typeface="Arial"/>
              <a:buChar char="•"/>
            </a:pPr>
            <a:r>
              <a:rPr b="1" lang="en" sz="1200">
                <a:solidFill>
                  <a:schemeClr val="accent4"/>
                </a:solidFill>
              </a:rPr>
              <a:t>Company Mission: </a:t>
            </a:r>
            <a:r>
              <a:rPr lang="en" sz="1200">
                <a:solidFill>
                  <a:schemeClr val="dk1"/>
                </a:solidFill>
              </a:rPr>
              <a:t>Connect, engage &amp; enable hourly employees.</a:t>
            </a:r>
            <a:endParaRPr sz="1200">
              <a:solidFill>
                <a:schemeClr val="dk1"/>
              </a:solidFill>
            </a:endParaRPr>
          </a:p>
          <a:p>
            <a:pPr indent="-152400" lvl="0" marL="215900" marR="0" rtl="0" algn="l">
              <a:spcBef>
                <a:spcPts val="0"/>
              </a:spcBef>
              <a:spcAft>
                <a:spcPts val="0"/>
              </a:spcAft>
              <a:buClr>
                <a:schemeClr val="accent2"/>
              </a:buClr>
              <a:buSzPts val="1100"/>
              <a:buFont typeface="Arial"/>
              <a:buNone/>
            </a:pPr>
            <a:r>
              <a:t/>
            </a:r>
            <a:endParaRPr sz="1200">
              <a:solidFill>
                <a:schemeClr val="accent2"/>
              </a:solidFill>
              <a:latin typeface="Arial"/>
              <a:ea typeface="Arial"/>
              <a:cs typeface="Arial"/>
              <a:sym typeface="Arial"/>
            </a:endParaRPr>
          </a:p>
          <a:p>
            <a:pPr indent="-215900" lvl="0" marL="215900" marR="0" rtl="0" algn="l">
              <a:spcBef>
                <a:spcPts val="0"/>
              </a:spcBef>
              <a:spcAft>
                <a:spcPts val="0"/>
              </a:spcAft>
              <a:buClr>
                <a:schemeClr val="accent2"/>
              </a:buClr>
              <a:buSzPts val="1200"/>
              <a:buFont typeface="Arial"/>
              <a:buChar char="•"/>
            </a:pPr>
            <a:r>
              <a:rPr b="1" lang="en" sz="1200">
                <a:solidFill>
                  <a:schemeClr val="accent4"/>
                </a:solidFill>
              </a:rPr>
              <a:t>TeamSense provides an app-free workforce management platform.  </a:t>
            </a:r>
            <a:r>
              <a:rPr lang="en" sz="1200">
                <a:solidFill>
                  <a:schemeClr val="dk1"/>
                </a:solidFill>
              </a:rPr>
              <a:t>All employee features are conveniently delivered over secure text message.</a:t>
            </a:r>
            <a:endParaRPr sz="1200">
              <a:solidFill>
                <a:schemeClr val="dk1"/>
              </a:solidFill>
            </a:endParaRPr>
          </a:p>
          <a:p>
            <a:pPr indent="-152400" lvl="0" marL="215900" marR="0" rtl="0" algn="l">
              <a:spcBef>
                <a:spcPts val="0"/>
              </a:spcBef>
              <a:spcAft>
                <a:spcPts val="0"/>
              </a:spcAft>
              <a:buClr>
                <a:schemeClr val="accent2"/>
              </a:buClr>
              <a:buSzPts val="1100"/>
              <a:buFont typeface="Arial"/>
              <a:buNone/>
            </a:pPr>
            <a:r>
              <a:t/>
            </a:r>
            <a:endParaRPr sz="1200">
              <a:solidFill>
                <a:schemeClr val="accent2"/>
              </a:solidFill>
              <a:latin typeface="Arial"/>
              <a:ea typeface="Arial"/>
              <a:cs typeface="Arial"/>
              <a:sym typeface="Arial"/>
            </a:endParaRPr>
          </a:p>
          <a:p>
            <a:pPr indent="-228600" lvl="0" marL="215900" marR="0" rtl="0" algn="l">
              <a:spcBef>
                <a:spcPts val="0"/>
              </a:spcBef>
              <a:spcAft>
                <a:spcPts val="0"/>
              </a:spcAft>
              <a:buClr>
                <a:srgbClr val="FF8800"/>
              </a:buClr>
              <a:buSzPts val="1200"/>
              <a:buChar char="•"/>
            </a:pPr>
            <a:r>
              <a:rPr b="1" lang="en" sz="1200">
                <a:solidFill>
                  <a:srgbClr val="FF8800"/>
                </a:solidFill>
              </a:rPr>
              <a:t>HR saves up to 2 hours per week.</a:t>
            </a:r>
            <a:endParaRPr b="1" sz="1200">
              <a:solidFill>
                <a:srgbClr val="FF8800"/>
              </a:solidFill>
            </a:endParaRPr>
          </a:p>
          <a:p>
            <a:pPr indent="0" lvl="0" marL="342900" marR="0" rtl="0" algn="l">
              <a:spcBef>
                <a:spcPts val="0"/>
              </a:spcBef>
              <a:spcAft>
                <a:spcPts val="0"/>
              </a:spcAft>
              <a:buNone/>
            </a:pPr>
            <a:r>
              <a:t/>
            </a:r>
            <a:endParaRPr sz="1200">
              <a:solidFill>
                <a:schemeClr val="dk2"/>
              </a:solidFill>
            </a:endParaRPr>
          </a:p>
          <a:p>
            <a:pPr indent="-228600" lvl="0" marL="215900" marR="0" rtl="0" algn="l">
              <a:spcBef>
                <a:spcPts val="0"/>
              </a:spcBef>
              <a:spcAft>
                <a:spcPts val="0"/>
              </a:spcAft>
              <a:buClr>
                <a:srgbClr val="FF8800"/>
              </a:buClr>
              <a:buSzPts val="1200"/>
              <a:buChar char="•"/>
            </a:pPr>
            <a:r>
              <a:rPr b="1" lang="en" sz="1200">
                <a:solidFill>
                  <a:srgbClr val="FF8800"/>
                </a:solidFill>
              </a:rPr>
              <a:t>Supervisors save up to 2 hours per day.</a:t>
            </a:r>
            <a:endParaRPr b="1" sz="1200">
              <a:solidFill>
                <a:srgbClr val="FF8800"/>
              </a:solidFill>
            </a:endParaRPr>
          </a:p>
          <a:p>
            <a:pPr indent="-152400" lvl="0" marL="215900" marR="0" rtl="0" algn="l">
              <a:spcBef>
                <a:spcPts val="0"/>
              </a:spcBef>
              <a:spcAft>
                <a:spcPts val="0"/>
              </a:spcAft>
              <a:buClr>
                <a:schemeClr val="accent2"/>
              </a:buClr>
              <a:buSzPts val="1100"/>
              <a:buFont typeface="Arial"/>
              <a:buNone/>
            </a:pPr>
            <a:r>
              <a:t/>
            </a:r>
            <a:endParaRPr sz="1200">
              <a:solidFill>
                <a:schemeClr val="accent2"/>
              </a:solidFill>
              <a:latin typeface="Arial"/>
              <a:ea typeface="Arial"/>
              <a:cs typeface="Arial"/>
              <a:sym typeface="Arial"/>
            </a:endParaRPr>
          </a:p>
          <a:p>
            <a:pPr indent="-228600" lvl="0" marL="215900" marR="0" rtl="0" algn="l">
              <a:spcBef>
                <a:spcPts val="0"/>
              </a:spcBef>
              <a:spcAft>
                <a:spcPts val="0"/>
              </a:spcAft>
              <a:buClr>
                <a:schemeClr val="accent2"/>
              </a:buClr>
              <a:buSzPts val="1200"/>
              <a:buFont typeface="Arial"/>
              <a:buChar char="•"/>
            </a:pPr>
            <a:r>
              <a:rPr b="1" lang="en" sz="1200">
                <a:solidFill>
                  <a:srgbClr val="FF8800"/>
                </a:solidFill>
              </a:rPr>
              <a:t>Features include:</a:t>
            </a:r>
            <a:r>
              <a:rPr lang="en" sz="1200">
                <a:solidFill>
                  <a:schemeClr val="dk2"/>
                </a:solidFill>
              </a:rPr>
              <a:t> Attendance management, employee communication, employee engagement, employee portal, digital forms &amp; surveys, and more.</a:t>
            </a:r>
            <a:endParaRPr sz="1200">
              <a:solidFill>
                <a:schemeClr val="dk2"/>
              </a:solidFill>
            </a:endParaRPr>
          </a:p>
          <a:p>
            <a:pPr indent="0" lvl="0" marL="342900" marR="0" rtl="0" algn="l">
              <a:spcBef>
                <a:spcPts val="0"/>
              </a:spcBef>
              <a:spcAft>
                <a:spcPts val="0"/>
              </a:spcAft>
              <a:buNone/>
            </a:pPr>
            <a:r>
              <a:t/>
            </a:r>
            <a:endParaRPr sz="1200">
              <a:solidFill>
                <a:schemeClr val="dk2"/>
              </a:solidFill>
            </a:endParaRPr>
          </a:p>
          <a:p>
            <a:pPr indent="-228600" lvl="0" marL="215900" marR="0" rtl="0" algn="l">
              <a:spcBef>
                <a:spcPts val="0"/>
              </a:spcBef>
              <a:spcAft>
                <a:spcPts val="0"/>
              </a:spcAft>
              <a:buClr>
                <a:schemeClr val="accent2"/>
              </a:buClr>
              <a:buSzPts val="1200"/>
              <a:buFont typeface="Arial"/>
              <a:buChar char="•"/>
            </a:pPr>
            <a:r>
              <a:rPr lang="en" sz="1200">
                <a:solidFill>
                  <a:schemeClr val="dk2"/>
                </a:solidFill>
              </a:rPr>
              <a:t>Discover more at </a:t>
            </a:r>
            <a:r>
              <a:rPr b="1" lang="en" sz="1200" u="sng">
                <a:solidFill>
                  <a:schemeClr val="accent2"/>
                </a:solidFill>
                <a:hlinkClick r:id="rId10">
                  <a:extLst>
                    <a:ext uri="{A12FA001-AC4F-418D-AE19-62706E023703}">
                      <ahyp:hlinkClr val="tx"/>
                    </a:ext>
                  </a:extLst>
                </a:hlinkClick>
              </a:rPr>
              <a:t>TeamSense.com</a:t>
            </a:r>
            <a:endParaRPr b="1" sz="1200">
              <a:solidFill>
                <a:schemeClr val="accent2"/>
              </a:solidFill>
            </a:endParaRPr>
          </a:p>
        </p:txBody>
      </p:sp>
      <p:sp>
        <p:nvSpPr>
          <p:cNvPr id="226" name="Google Shape;226;p45"/>
          <p:cNvSpPr/>
          <p:nvPr/>
        </p:nvSpPr>
        <p:spPr>
          <a:xfrm>
            <a:off x="4218859" y="3616803"/>
            <a:ext cx="898500" cy="3720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900">
                <a:solidFill>
                  <a:schemeClr val="dk2"/>
                </a:solidFill>
                <a:latin typeface="Arial"/>
                <a:ea typeface="Arial"/>
                <a:cs typeface="Arial"/>
                <a:sym typeface="Arial"/>
              </a:rPr>
              <a:t>Company news</a:t>
            </a:r>
            <a:endParaRPr sz="1100"/>
          </a:p>
        </p:txBody>
      </p:sp>
      <p:pic>
        <p:nvPicPr>
          <p:cNvPr descr="Bank check outline" id="227" name="Google Shape;227;p45"/>
          <p:cNvPicPr preferRelativeResize="0"/>
          <p:nvPr/>
        </p:nvPicPr>
        <p:blipFill rotWithShape="1">
          <a:blip r:embed="rId11">
            <a:alphaModFix/>
          </a:blip>
          <a:srcRect b="0" l="0" r="0" t="0"/>
          <a:stretch/>
        </p:blipFill>
        <p:spPr>
          <a:xfrm>
            <a:off x="7379839" y="3563374"/>
            <a:ext cx="480060" cy="480060"/>
          </a:xfrm>
          <a:prstGeom prst="rect">
            <a:avLst/>
          </a:prstGeom>
          <a:noFill/>
          <a:ln>
            <a:noFill/>
          </a:ln>
        </p:spPr>
      </p:pic>
      <p:sp>
        <p:nvSpPr>
          <p:cNvPr id="228" name="Google Shape;228;p45"/>
          <p:cNvSpPr/>
          <p:nvPr/>
        </p:nvSpPr>
        <p:spPr>
          <a:xfrm>
            <a:off x="7882465" y="3617136"/>
            <a:ext cx="819600" cy="3720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900">
                <a:solidFill>
                  <a:schemeClr val="dk2"/>
                </a:solidFill>
                <a:latin typeface="Arial"/>
                <a:ea typeface="Arial"/>
                <a:cs typeface="Arial"/>
                <a:sym typeface="Arial"/>
              </a:rPr>
              <a:t>Payroll </a:t>
            </a:r>
            <a:endParaRPr sz="1100"/>
          </a:p>
          <a:p>
            <a:pPr indent="0" lvl="0" marL="0" marR="0" rtl="0" algn="l">
              <a:spcBef>
                <a:spcPts val="0"/>
              </a:spcBef>
              <a:spcAft>
                <a:spcPts val="0"/>
              </a:spcAft>
              <a:buNone/>
            </a:pPr>
            <a:r>
              <a:rPr lang="en" sz="900">
                <a:solidFill>
                  <a:schemeClr val="dk2"/>
                </a:solidFill>
                <a:latin typeface="Arial"/>
                <a:ea typeface="Arial"/>
                <a:cs typeface="Arial"/>
                <a:sym typeface="Arial"/>
              </a:rPr>
              <a:t>sign-in</a:t>
            </a:r>
            <a:endParaRPr sz="1100"/>
          </a:p>
        </p:txBody>
      </p:sp>
      <p:cxnSp>
        <p:nvCxnSpPr>
          <p:cNvPr id="229" name="Google Shape;229;p45"/>
          <p:cNvCxnSpPr/>
          <p:nvPr/>
        </p:nvCxnSpPr>
        <p:spPr>
          <a:xfrm flipH="1" rot="10800000">
            <a:off x="6707197" y="2159467"/>
            <a:ext cx="606300" cy="569100"/>
          </a:xfrm>
          <a:prstGeom prst="straightConnector1">
            <a:avLst/>
          </a:prstGeom>
          <a:noFill/>
          <a:ln cap="flat" cmpd="sng" w="19050">
            <a:solidFill>
              <a:srgbClr val="A2D0BE"/>
            </a:solidFill>
            <a:prstDash val="lgDashDot"/>
            <a:miter lim="800000"/>
            <a:headEnd len="sm" w="sm" type="none"/>
            <a:tailEnd len="sm" w="sm" type="none"/>
          </a:ln>
        </p:spPr>
      </p:cxnSp>
      <p:pic>
        <p:nvPicPr>
          <p:cNvPr descr="Construction worker female outline" id="230" name="Google Shape;230;p45"/>
          <p:cNvPicPr preferRelativeResize="0"/>
          <p:nvPr/>
        </p:nvPicPr>
        <p:blipFill rotWithShape="1">
          <a:blip r:embed="rId12">
            <a:alphaModFix/>
          </a:blip>
          <a:srcRect b="0" l="0" r="0" t="0"/>
          <a:stretch/>
        </p:blipFill>
        <p:spPr>
          <a:xfrm>
            <a:off x="6124267" y="2571614"/>
            <a:ext cx="685800" cy="685800"/>
          </a:xfrm>
          <a:prstGeom prst="rect">
            <a:avLst/>
          </a:prstGeom>
          <a:noFill/>
          <a:ln>
            <a:noFill/>
          </a:ln>
        </p:spPr>
      </p:pic>
      <p:cxnSp>
        <p:nvCxnSpPr>
          <p:cNvPr id="231" name="Google Shape;231;p45"/>
          <p:cNvCxnSpPr>
            <a:stCxn id="230" idx="3"/>
          </p:cNvCxnSpPr>
          <p:nvPr/>
        </p:nvCxnSpPr>
        <p:spPr>
          <a:xfrm flipH="1" rot="10800000">
            <a:off x="6810067" y="2904314"/>
            <a:ext cx="809700" cy="10200"/>
          </a:xfrm>
          <a:prstGeom prst="straightConnector1">
            <a:avLst/>
          </a:prstGeom>
          <a:noFill/>
          <a:ln cap="flat" cmpd="sng" w="19050">
            <a:solidFill>
              <a:srgbClr val="A2D0BE"/>
            </a:solidFill>
            <a:prstDash val="lgDashDot"/>
            <a:miter lim="800000"/>
            <a:headEnd len="sm" w="sm" type="none"/>
            <a:tailEnd len="sm" w="sm" type="none"/>
          </a:ln>
        </p:spPr>
      </p:cxnSp>
      <p:cxnSp>
        <p:nvCxnSpPr>
          <p:cNvPr id="232" name="Google Shape;232;p45"/>
          <p:cNvCxnSpPr/>
          <p:nvPr/>
        </p:nvCxnSpPr>
        <p:spPr>
          <a:xfrm>
            <a:off x="6732185" y="3190971"/>
            <a:ext cx="634200" cy="453300"/>
          </a:xfrm>
          <a:prstGeom prst="straightConnector1">
            <a:avLst/>
          </a:prstGeom>
          <a:noFill/>
          <a:ln cap="flat" cmpd="sng" w="19050">
            <a:solidFill>
              <a:srgbClr val="A2D0BE"/>
            </a:solidFill>
            <a:prstDash val="lgDashDot"/>
            <a:miter lim="800000"/>
            <a:headEnd len="sm" w="sm" type="none"/>
            <a:tailEnd len="sm" w="sm" type="none"/>
          </a:ln>
        </p:spPr>
      </p:cxnSp>
      <p:cxnSp>
        <p:nvCxnSpPr>
          <p:cNvPr id="233" name="Google Shape;233;p45"/>
          <p:cNvCxnSpPr>
            <a:stCxn id="230" idx="2"/>
            <a:endCxn id="217" idx="0"/>
          </p:cNvCxnSpPr>
          <p:nvPr/>
        </p:nvCxnSpPr>
        <p:spPr>
          <a:xfrm>
            <a:off x="6467167" y="3257414"/>
            <a:ext cx="0" cy="696300"/>
          </a:xfrm>
          <a:prstGeom prst="straightConnector1">
            <a:avLst/>
          </a:prstGeom>
          <a:noFill/>
          <a:ln cap="flat" cmpd="sng" w="19050">
            <a:solidFill>
              <a:srgbClr val="A2D0BE"/>
            </a:solidFill>
            <a:prstDash val="lgDashDot"/>
            <a:miter lim="800000"/>
            <a:headEnd len="sm" w="sm" type="none"/>
            <a:tailEnd len="sm" w="sm" type="none"/>
          </a:ln>
        </p:spPr>
      </p:cxnSp>
      <p:cxnSp>
        <p:nvCxnSpPr>
          <p:cNvPr id="234" name="Google Shape;234;p45"/>
          <p:cNvCxnSpPr/>
          <p:nvPr/>
        </p:nvCxnSpPr>
        <p:spPr>
          <a:xfrm flipH="1">
            <a:off x="5561051" y="3190971"/>
            <a:ext cx="641100" cy="444600"/>
          </a:xfrm>
          <a:prstGeom prst="straightConnector1">
            <a:avLst/>
          </a:prstGeom>
          <a:noFill/>
          <a:ln cap="flat" cmpd="sng" w="19050">
            <a:solidFill>
              <a:srgbClr val="A2D0BE"/>
            </a:solidFill>
            <a:prstDash val="lgDashDot"/>
            <a:miter lim="800000"/>
            <a:headEnd len="sm" w="sm" type="none"/>
            <a:tailEnd len="sm" w="sm" type="none"/>
          </a:ln>
        </p:spPr>
      </p:cxnSp>
      <p:cxnSp>
        <p:nvCxnSpPr>
          <p:cNvPr id="235" name="Google Shape;235;p45"/>
          <p:cNvCxnSpPr>
            <a:stCxn id="230" idx="1"/>
          </p:cNvCxnSpPr>
          <p:nvPr/>
        </p:nvCxnSpPr>
        <p:spPr>
          <a:xfrm rot="10800000">
            <a:off x="5307967" y="2914514"/>
            <a:ext cx="816300" cy="0"/>
          </a:xfrm>
          <a:prstGeom prst="straightConnector1">
            <a:avLst/>
          </a:prstGeom>
          <a:noFill/>
          <a:ln cap="flat" cmpd="sng" w="19050">
            <a:solidFill>
              <a:srgbClr val="A2D0BE"/>
            </a:solidFill>
            <a:prstDash val="lgDashDot"/>
            <a:miter lim="800000"/>
            <a:headEnd len="sm" w="sm" type="none"/>
            <a:tailEnd len="sm" w="sm" type="none"/>
          </a:ln>
        </p:spPr>
      </p:cxnSp>
      <p:cxnSp>
        <p:nvCxnSpPr>
          <p:cNvPr id="236" name="Google Shape;236;p45"/>
          <p:cNvCxnSpPr/>
          <p:nvPr/>
        </p:nvCxnSpPr>
        <p:spPr>
          <a:xfrm rot="10800000">
            <a:off x="5561138" y="2193605"/>
            <a:ext cx="666000" cy="502500"/>
          </a:xfrm>
          <a:prstGeom prst="straightConnector1">
            <a:avLst/>
          </a:prstGeom>
          <a:noFill/>
          <a:ln cap="flat" cmpd="sng" w="19050">
            <a:solidFill>
              <a:srgbClr val="A2D0BE"/>
            </a:solidFill>
            <a:prstDash val="lgDashDot"/>
            <a:miter lim="800000"/>
            <a:headEnd len="sm" w="sm" type="none"/>
            <a:tailEnd len="sm" w="sm" type="none"/>
          </a:ln>
        </p:spPr>
      </p:cxnSp>
      <p:cxnSp>
        <p:nvCxnSpPr>
          <p:cNvPr id="237" name="Google Shape;237;p45"/>
          <p:cNvCxnSpPr>
            <a:stCxn id="230" idx="0"/>
            <a:endCxn id="214" idx="2"/>
          </p:cNvCxnSpPr>
          <p:nvPr/>
        </p:nvCxnSpPr>
        <p:spPr>
          <a:xfrm rot="10800000">
            <a:off x="6467167" y="1752614"/>
            <a:ext cx="0" cy="819000"/>
          </a:xfrm>
          <a:prstGeom prst="straightConnector1">
            <a:avLst/>
          </a:prstGeom>
          <a:noFill/>
          <a:ln cap="flat" cmpd="sng" w="19050">
            <a:solidFill>
              <a:srgbClr val="A2D0BE"/>
            </a:solidFill>
            <a:prstDash val="lgDashDot"/>
            <a:miter lim="800000"/>
            <a:headEnd len="sm" w="sm" type="none"/>
            <a:tailEnd len="sm" w="sm" type="none"/>
          </a:ln>
        </p:spPr>
      </p:cxnSp>
      <p:grpSp>
        <p:nvGrpSpPr>
          <p:cNvPr id="238" name="Google Shape;238;p45"/>
          <p:cNvGrpSpPr/>
          <p:nvPr/>
        </p:nvGrpSpPr>
        <p:grpSpPr>
          <a:xfrm>
            <a:off x="6227137" y="2112718"/>
            <a:ext cx="480060" cy="480060"/>
            <a:chOff x="8302849" y="2816957"/>
            <a:chExt cx="640080" cy="640080"/>
          </a:xfrm>
        </p:grpSpPr>
        <p:sp>
          <p:nvSpPr>
            <p:cNvPr id="239" name="Google Shape;239;p45"/>
            <p:cNvSpPr/>
            <p:nvPr/>
          </p:nvSpPr>
          <p:spPr>
            <a:xfrm>
              <a:off x="8550700" y="2950084"/>
              <a:ext cx="144300" cy="3831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descr="Badge Question Mark with solid fill" id="240" name="Google Shape;240;p45"/>
            <p:cNvPicPr preferRelativeResize="0"/>
            <p:nvPr/>
          </p:nvPicPr>
          <p:blipFill rotWithShape="1">
            <a:blip r:embed="rId13">
              <a:alphaModFix/>
            </a:blip>
            <a:srcRect b="0" l="0" r="0" t="0"/>
            <a:stretch/>
          </p:blipFill>
          <p:spPr>
            <a:xfrm>
              <a:off x="8302849" y="2816957"/>
              <a:ext cx="640080" cy="64008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46"/>
          <p:cNvSpPr txBox="1"/>
          <p:nvPr/>
        </p:nvSpPr>
        <p:spPr>
          <a:xfrm>
            <a:off x="60750" y="1853800"/>
            <a:ext cx="90225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200">
                <a:solidFill>
                  <a:schemeClr val="dk1"/>
                </a:solidFill>
              </a:rPr>
              <a:t>New Hire Orientation</a:t>
            </a:r>
            <a:endParaRPr sz="5200">
              <a:solidFill>
                <a:schemeClr val="dk1"/>
              </a:solidFill>
            </a:endParaRPr>
          </a:p>
        </p:txBody>
      </p:sp>
      <p:sp>
        <p:nvSpPr>
          <p:cNvPr id="246" name="Google Shape;246;p46"/>
          <p:cNvSpPr txBox="1"/>
          <p:nvPr>
            <p:ph idx="4294967295"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800">
                <a:latin typeface="Arial"/>
                <a:ea typeface="Arial"/>
                <a:cs typeface="Arial"/>
                <a:sym typeface="Arial"/>
              </a:rPr>
              <a:t>[Company Name]</a:t>
            </a:r>
            <a:endParaRPr sz="28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7"/>
          <p:cNvSpPr/>
          <p:nvPr/>
        </p:nvSpPr>
        <p:spPr>
          <a:xfrm>
            <a:off x="295025" y="1057575"/>
            <a:ext cx="3552000" cy="3693900"/>
          </a:xfrm>
          <a:prstGeom prst="rect">
            <a:avLst/>
          </a:prstGeom>
          <a:solidFill>
            <a:schemeClr val="accent5"/>
          </a:solidFill>
          <a:ln>
            <a:noFill/>
          </a:ln>
        </p:spPr>
        <p:txBody>
          <a:bodyPr anchorCtr="0" anchor="t" bIns="137150" lIns="137150" spcFirstLastPara="1" rIns="137150" wrap="square" tIns="137150">
            <a:noAutofit/>
          </a:bodyPr>
          <a:lstStyle/>
          <a:p>
            <a:pPr indent="0" lvl="0" marL="0" marR="0" rtl="0" algn="l">
              <a:spcBef>
                <a:spcPts val="0"/>
              </a:spcBef>
              <a:spcAft>
                <a:spcPts val="0"/>
              </a:spcAft>
              <a:buNone/>
            </a:pPr>
            <a:r>
              <a:t/>
            </a:r>
            <a:endParaRPr b="1" sz="1800">
              <a:solidFill>
                <a:schemeClr val="accent4"/>
              </a:solidFill>
            </a:endParaRPr>
          </a:p>
          <a:p>
            <a:pPr indent="0" lvl="0" marL="0" marR="0" rtl="0" algn="l">
              <a:spcBef>
                <a:spcPts val="0"/>
              </a:spcBef>
              <a:spcAft>
                <a:spcPts val="0"/>
              </a:spcAft>
              <a:buNone/>
            </a:pPr>
            <a:r>
              <a:rPr b="1" lang="en" sz="1800">
                <a:solidFill>
                  <a:schemeClr val="accent4"/>
                </a:solidFill>
              </a:rPr>
              <a:t>By the end of this orientation, you will know:</a:t>
            </a:r>
            <a:endParaRPr b="1" sz="1800">
              <a:solidFill>
                <a:schemeClr val="accent4"/>
              </a:solidFill>
            </a:endParaRPr>
          </a:p>
          <a:p>
            <a:pPr indent="0" lvl="0" marL="342900" marR="0" rtl="0" algn="l">
              <a:spcBef>
                <a:spcPts val="0"/>
              </a:spcBef>
              <a:spcAft>
                <a:spcPts val="0"/>
              </a:spcAft>
              <a:buNone/>
            </a:pPr>
            <a:r>
              <a:t/>
            </a:r>
            <a:endParaRPr>
              <a:solidFill>
                <a:schemeClr val="accent4"/>
              </a:solidFill>
            </a:endParaRPr>
          </a:p>
          <a:p>
            <a:pPr indent="-241300" lvl="0" marL="215900" marR="0" rtl="0" algn="l">
              <a:spcBef>
                <a:spcPts val="0"/>
              </a:spcBef>
              <a:spcAft>
                <a:spcPts val="0"/>
              </a:spcAft>
              <a:buClr>
                <a:schemeClr val="dk1"/>
              </a:buClr>
              <a:buSzPts val="1400"/>
              <a:buChar char="•"/>
            </a:pPr>
            <a:r>
              <a:rPr lang="en" sz="1500">
                <a:solidFill>
                  <a:schemeClr val="dk1"/>
                </a:solidFill>
              </a:rPr>
              <a:t>The company’s history and purpose </a:t>
            </a:r>
            <a:endParaRPr sz="1500">
              <a:solidFill>
                <a:schemeClr val="dk1"/>
              </a:solidFill>
            </a:endParaRPr>
          </a:p>
          <a:p>
            <a:pPr indent="-241300" lvl="0" marL="215900" marR="0" rtl="0" algn="l">
              <a:spcBef>
                <a:spcPts val="0"/>
              </a:spcBef>
              <a:spcAft>
                <a:spcPts val="0"/>
              </a:spcAft>
              <a:buClr>
                <a:schemeClr val="dk1"/>
              </a:buClr>
              <a:buSzPts val="1400"/>
              <a:buChar char="•"/>
            </a:pPr>
            <a:r>
              <a:rPr lang="en" sz="1500">
                <a:solidFill>
                  <a:schemeClr val="dk1"/>
                </a:solidFill>
              </a:rPr>
              <a:t>Our company values and site goals</a:t>
            </a:r>
            <a:endParaRPr sz="1500">
              <a:solidFill>
                <a:schemeClr val="dk1"/>
              </a:solidFill>
            </a:endParaRPr>
          </a:p>
          <a:p>
            <a:pPr indent="-241300" lvl="0" marL="215900" marR="0" rtl="0" algn="l">
              <a:spcBef>
                <a:spcPts val="0"/>
              </a:spcBef>
              <a:spcAft>
                <a:spcPts val="0"/>
              </a:spcAft>
              <a:buClr>
                <a:schemeClr val="dk1"/>
              </a:buClr>
              <a:buSzPts val="1400"/>
              <a:buChar char="•"/>
            </a:pPr>
            <a:r>
              <a:rPr lang="en" sz="1500">
                <a:solidFill>
                  <a:schemeClr val="dk1"/>
                </a:solidFill>
              </a:rPr>
              <a:t>Organizational and site-specific policies and procedures</a:t>
            </a:r>
            <a:endParaRPr sz="1500">
              <a:solidFill>
                <a:schemeClr val="dk1"/>
              </a:solidFill>
            </a:endParaRPr>
          </a:p>
          <a:p>
            <a:pPr indent="-241300" lvl="0" marL="215900" marR="0" rtl="0" algn="l">
              <a:spcBef>
                <a:spcPts val="0"/>
              </a:spcBef>
              <a:spcAft>
                <a:spcPts val="0"/>
              </a:spcAft>
              <a:buClr>
                <a:schemeClr val="dk1"/>
              </a:buClr>
              <a:buSzPts val="1400"/>
              <a:buChar char="•"/>
            </a:pPr>
            <a:r>
              <a:rPr lang="en" sz="1500">
                <a:solidFill>
                  <a:schemeClr val="dk1"/>
                </a:solidFill>
              </a:rPr>
              <a:t>How to access the company intranet</a:t>
            </a:r>
            <a:endParaRPr sz="1500">
              <a:solidFill>
                <a:schemeClr val="dk1"/>
              </a:solidFill>
            </a:endParaRPr>
          </a:p>
          <a:p>
            <a:pPr indent="-241300" lvl="0" marL="215900" marR="0" rtl="0" algn="l">
              <a:spcBef>
                <a:spcPts val="0"/>
              </a:spcBef>
              <a:spcAft>
                <a:spcPts val="0"/>
              </a:spcAft>
              <a:buClr>
                <a:schemeClr val="dk1"/>
              </a:buClr>
              <a:buSzPts val="1400"/>
              <a:buChar char="•"/>
            </a:pPr>
            <a:r>
              <a:rPr lang="en" sz="1500">
                <a:solidFill>
                  <a:schemeClr val="dk1"/>
                </a:solidFill>
              </a:rPr>
              <a:t>Site leadership and direct manager</a:t>
            </a:r>
            <a:endParaRPr sz="1500">
              <a:solidFill>
                <a:schemeClr val="dk1"/>
              </a:solidFill>
            </a:endParaRPr>
          </a:p>
          <a:p>
            <a:pPr indent="-241300" lvl="0" marL="215900" marR="0" rtl="0" algn="l">
              <a:spcBef>
                <a:spcPts val="0"/>
              </a:spcBef>
              <a:spcAft>
                <a:spcPts val="0"/>
              </a:spcAft>
              <a:buClr>
                <a:schemeClr val="dk1"/>
              </a:buClr>
              <a:buSzPts val="1400"/>
              <a:buChar char="•"/>
            </a:pPr>
            <a:r>
              <a:rPr lang="en" sz="1500">
                <a:solidFill>
                  <a:schemeClr val="dk1"/>
                </a:solidFill>
              </a:rPr>
              <a:t>Technology setup procedure for your position</a:t>
            </a:r>
            <a:endParaRPr sz="1500">
              <a:solidFill>
                <a:schemeClr val="dk1"/>
              </a:solidFill>
            </a:endParaRPr>
          </a:p>
          <a:p>
            <a:pPr indent="0" lvl="0" marL="342900" marR="0" rtl="0" algn="l">
              <a:spcBef>
                <a:spcPts val="0"/>
              </a:spcBef>
              <a:spcAft>
                <a:spcPts val="0"/>
              </a:spcAft>
              <a:buNone/>
            </a:pPr>
            <a:r>
              <a:t/>
            </a:r>
            <a:endParaRPr b="1" sz="1200">
              <a:solidFill>
                <a:schemeClr val="accent4"/>
              </a:solidFill>
            </a:endParaRPr>
          </a:p>
          <a:p>
            <a:pPr indent="0" lvl="0" marL="342900" marR="0" rtl="0" algn="l">
              <a:spcBef>
                <a:spcPts val="0"/>
              </a:spcBef>
              <a:spcAft>
                <a:spcPts val="0"/>
              </a:spcAft>
              <a:buNone/>
            </a:pPr>
            <a:r>
              <a:t/>
            </a:r>
            <a:endParaRPr b="1" sz="1200">
              <a:solidFill>
                <a:schemeClr val="accent4"/>
              </a:solidFill>
            </a:endParaRPr>
          </a:p>
        </p:txBody>
      </p:sp>
      <p:sp>
        <p:nvSpPr>
          <p:cNvPr id="252" name="Google Shape;252;p47"/>
          <p:cNvSpPr txBox="1"/>
          <p:nvPr/>
        </p:nvSpPr>
        <p:spPr>
          <a:xfrm>
            <a:off x="4296950" y="1057575"/>
            <a:ext cx="4586100" cy="4617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1200"/>
              </a:spcAft>
              <a:buNone/>
            </a:pPr>
            <a:r>
              <a:t/>
            </a:r>
            <a:endParaRPr sz="1800">
              <a:solidFill>
                <a:srgbClr val="595959"/>
              </a:solidFill>
            </a:endParaRPr>
          </a:p>
        </p:txBody>
      </p:sp>
      <p:sp>
        <p:nvSpPr>
          <p:cNvPr id="253" name="Google Shape;253;p47"/>
          <p:cNvSpPr txBox="1"/>
          <p:nvPr/>
        </p:nvSpPr>
        <p:spPr>
          <a:xfrm>
            <a:off x="216150" y="117850"/>
            <a:ext cx="87117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200">
                <a:solidFill>
                  <a:schemeClr val="accent2"/>
                </a:solidFill>
              </a:rPr>
              <a:t>Objectives</a:t>
            </a:r>
            <a:endParaRPr>
              <a:solidFill>
                <a:schemeClr val="accent2"/>
              </a:solidFill>
            </a:endParaRPr>
          </a:p>
        </p:txBody>
      </p:sp>
      <p:pic>
        <p:nvPicPr>
          <p:cNvPr id="254" name="Google Shape;254;p47"/>
          <p:cNvPicPr preferRelativeResize="0"/>
          <p:nvPr/>
        </p:nvPicPr>
        <p:blipFill>
          <a:blip r:embed="rId3">
            <a:alphaModFix/>
          </a:blip>
          <a:stretch>
            <a:fillRect/>
          </a:stretch>
        </p:blipFill>
        <p:spPr>
          <a:xfrm>
            <a:off x="3951400" y="1218850"/>
            <a:ext cx="5667202" cy="31878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0"/>
          </a:srgbClr>
        </a:solidFill>
      </p:bgPr>
    </p:bg>
    <p:spTree>
      <p:nvGrpSpPr>
        <p:cNvPr id="258" name="Shape 258"/>
        <p:cNvGrpSpPr/>
        <p:nvPr/>
      </p:nvGrpSpPr>
      <p:grpSpPr>
        <a:xfrm>
          <a:off x="0" y="0"/>
          <a:ext cx="0" cy="0"/>
          <a:chOff x="0" y="0"/>
          <a:chExt cx="0" cy="0"/>
        </a:xfrm>
      </p:grpSpPr>
      <p:sp>
        <p:nvSpPr>
          <p:cNvPr id="259" name="Google Shape;259;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History</a:t>
            </a:r>
            <a:endParaRPr/>
          </a:p>
        </p:txBody>
      </p:sp>
      <p:sp>
        <p:nvSpPr>
          <p:cNvPr id="260" name="Google Shape;260;p4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When &amp; where did the company start?</a:t>
            </a:r>
            <a:endParaRPr/>
          </a:p>
          <a:p>
            <a:pPr indent="-317500" lvl="0" marL="457200" rtl="0" algn="l">
              <a:spcBef>
                <a:spcPts val="0"/>
              </a:spcBef>
              <a:spcAft>
                <a:spcPts val="0"/>
              </a:spcAft>
              <a:buSzPts val="1400"/>
              <a:buChar char="●"/>
            </a:pPr>
            <a:r>
              <a:rPr lang="en"/>
              <a:t>Who are the founders?</a:t>
            </a:r>
            <a:endParaRPr/>
          </a:p>
          <a:p>
            <a:pPr indent="-317500" lvl="0" marL="457200" rtl="0" algn="l">
              <a:spcBef>
                <a:spcPts val="0"/>
              </a:spcBef>
              <a:spcAft>
                <a:spcPts val="0"/>
              </a:spcAft>
              <a:buSzPts val="1400"/>
              <a:buChar char="●"/>
            </a:pPr>
            <a:r>
              <a:rPr lang="en"/>
              <a:t>Major highlights over the years!</a:t>
            </a:r>
            <a:endParaRPr/>
          </a:p>
        </p:txBody>
      </p:sp>
      <p:sp>
        <p:nvSpPr>
          <p:cNvPr id="261" name="Google Shape;261;p4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a:t>
            </a:r>
            <a:r>
              <a:rPr lang="en"/>
              <a:t>Purpose</a:t>
            </a:r>
            <a:endParaRPr/>
          </a:p>
        </p:txBody>
      </p:sp>
      <p:sp>
        <p:nvSpPr>
          <p:cNvPr id="267" name="Google Shape;267;p4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What was the idea the founders had for this organization?</a:t>
            </a:r>
            <a:endParaRPr/>
          </a:p>
          <a:p>
            <a:pPr indent="-317500" lvl="0" marL="457200" rtl="0" algn="l">
              <a:spcBef>
                <a:spcPts val="0"/>
              </a:spcBef>
              <a:spcAft>
                <a:spcPts val="0"/>
              </a:spcAft>
              <a:buSzPts val="1400"/>
              <a:buChar char="●"/>
            </a:pPr>
            <a:r>
              <a:rPr lang="en"/>
              <a:t>What did they want to achieve?</a:t>
            </a:r>
            <a:endParaRPr/>
          </a:p>
          <a:p>
            <a:pPr indent="-317500" lvl="0" marL="457200" rtl="0" algn="l">
              <a:spcBef>
                <a:spcPts val="0"/>
              </a:spcBef>
              <a:spcAft>
                <a:spcPts val="0"/>
              </a:spcAft>
              <a:buSzPts val="1400"/>
              <a:buChar char="●"/>
            </a:pPr>
            <a:r>
              <a:rPr lang="en"/>
              <a:t>What’s your company mission statement?</a:t>
            </a:r>
            <a:endParaRPr/>
          </a:p>
        </p:txBody>
      </p:sp>
      <p:sp>
        <p:nvSpPr>
          <p:cNvPr id="268" name="Google Shape;268;p4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Values</a:t>
            </a:r>
            <a:endParaRPr/>
          </a:p>
        </p:txBody>
      </p:sp>
      <p:sp>
        <p:nvSpPr>
          <p:cNvPr id="274" name="Google Shape;274;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Value 1</a:t>
            </a:r>
            <a:endParaRPr/>
          </a:p>
          <a:p>
            <a:pPr indent="-342900" lvl="0" marL="457200" rtl="0" algn="l">
              <a:spcBef>
                <a:spcPts val="0"/>
              </a:spcBef>
              <a:spcAft>
                <a:spcPts val="0"/>
              </a:spcAft>
              <a:buSzPts val="1800"/>
              <a:buChar char="●"/>
            </a:pPr>
            <a:r>
              <a:rPr lang="en"/>
              <a:t>Value 2</a:t>
            </a:r>
            <a:endParaRPr/>
          </a:p>
          <a:p>
            <a:pPr indent="-342900" lvl="0" marL="457200" rtl="0" algn="l">
              <a:spcBef>
                <a:spcPts val="0"/>
              </a:spcBef>
              <a:spcAft>
                <a:spcPts val="0"/>
              </a:spcAft>
              <a:buSzPts val="1800"/>
              <a:buChar char="●"/>
            </a:pPr>
            <a:r>
              <a:rPr lang="en"/>
              <a:t>Value 3</a:t>
            </a:r>
            <a:endParaRPr/>
          </a:p>
          <a:p>
            <a:pPr indent="-342900" lvl="0" marL="457200" rtl="0" algn="l">
              <a:spcBef>
                <a:spcPts val="0"/>
              </a:spcBef>
              <a:spcAft>
                <a:spcPts val="0"/>
              </a:spcAft>
              <a:buSzPts val="1800"/>
              <a:buChar char="●"/>
            </a:pPr>
            <a:r>
              <a:rPr lang="en"/>
              <a:t>Value 4</a:t>
            </a:r>
            <a:endParaRPr/>
          </a:p>
          <a:p>
            <a:pPr indent="-342900" lvl="0" marL="457200" rtl="0" algn="l">
              <a:spcBef>
                <a:spcPts val="0"/>
              </a:spcBef>
              <a:spcAft>
                <a:spcPts val="0"/>
              </a:spcAft>
              <a:buSzPts val="1800"/>
              <a:buChar char="●"/>
            </a:pPr>
            <a:r>
              <a:rPr lang="en"/>
              <a:t>Value 5</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amSense">
  <a:themeElements>
    <a:clrScheme name="TeamSense">
      <a:dk1>
        <a:srgbClr val="333333"/>
      </a:dk1>
      <a:lt1>
        <a:srgbClr val="F8F8F8"/>
      </a:lt1>
      <a:dk2>
        <a:srgbClr val="263D39"/>
      </a:dk2>
      <a:lt2>
        <a:srgbClr val="F5FAF8"/>
      </a:lt2>
      <a:accent1>
        <a:srgbClr val="0A5359"/>
      </a:accent1>
      <a:accent2>
        <a:srgbClr val="017770"/>
      </a:accent2>
      <a:accent3>
        <a:srgbClr val="01C16B"/>
      </a:accent3>
      <a:accent4>
        <a:srgbClr val="FF8800"/>
      </a:accent4>
      <a:accent5>
        <a:srgbClr val="FCF8F2"/>
      </a:accent5>
      <a:accent6>
        <a:srgbClr val="01C16B"/>
      </a:accent6>
      <a:hlink>
        <a:srgbClr val="0563C1"/>
      </a:hlink>
      <a:folHlink>
        <a:srgbClr val="FCF8F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TeamSense">
  <a:themeElements>
    <a:clrScheme name="TeamSense">
      <a:dk1>
        <a:srgbClr val="333333"/>
      </a:dk1>
      <a:lt1>
        <a:srgbClr val="F8F8F8"/>
      </a:lt1>
      <a:dk2>
        <a:srgbClr val="263D39"/>
      </a:dk2>
      <a:lt2>
        <a:srgbClr val="F5FAF8"/>
      </a:lt2>
      <a:accent1>
        <a:srgbClr val="0A5359"/>
      </a:accent1>
      <a:accent2>
        <a:srgbClr val="017770"/>
      </a:accent2>
      <a:accent3>
        <a:srgbClr val="01C16B"/>
      </a:accent3>
      <a:accent4>
        <a:srgbClr val="FF8800"/>
      </a:accent4>
      <a:accent5>
        <a:srgbClr val="FCF8F2"/>
      </a:accent5>
      <a:accent6>
        <a:srgbClr val="01C16B"/>
      </a:accent6>
      <a:hlink>
        <a:srgbClr val="0563C1"/>
      </a:hlink>
      <a:folHlink>
        <a:srgbClr val="FCF8F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