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62" r:id="rId5"/>
    <p:sldId id="259" r:id="rId6"/>
    <p:sldId id="260" r:id="rId7"/>
    <p:sldId id="261" r:id="rId8"/>
    <p:sldId id="263" r:id="rId9"/>
    <p:sldId id="264" r:id="rId10"/>
  </p:sldIdLst>
  <p:sldSz cx="18288000" cy="10287000"/>
  <p:notesSz cx="6858000" cy="9144000"/>
  <p:embeddedFontLst>
    <p:embeddedFont>
      <p:font typeface="Lilita One" panose="020B0604020202020204" charset="0"/>
      <p:regular r:id="rId12"/>
    </p:embeddedFont>
    <p:embeddedFont>
      <p:font typeface="Open Sans Light Bold" panose="020B0604020202020204"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1EC"/>
    <a:srgbClr val="3EC3ED"/>
    <a:srgbClr val="4DC7EF"/>
    <a:srgbClr val="39C2EC"/>
    <a:srgbClr val="2F2B43"/>
    <a:srgbClr val="EC606B"/>
    <a:srgbClr val="C8C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72"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FEF28-575D-42C1-BCEE-0B6E1DDF07A0}" type="datetimeFigureOut">
              <a:rPr lang="en-GB" smtClean="0"/>
              <a:t>23/01/2023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954B3-758F-461C-81BE-46A911F1D564}" type="slidenum">
              <a:rPr lang="en-GB" smtClean="0"/>
              <a:t>‹#›</a:t>
            </a:fld>
            <a:endParaRPr lang="en-GB"/>
          </a:p>
        </p:txBody>
      </p:sp>
    </p:spTree>
    <p:extLst>
      <p:ext uri="{BB962C8B-B14F-4D97-AF65-F5344CB8AC3E}">
        <p14:creationId xmlns:p14="http://schemas.microsoft.com/office/powerpoint/2010/main" val="424745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explain what happens to food waste that gets recycled vs. food waste that goes into the residual, encouraging pupils to make the right decision and recycle where there is the option. Explain to pupils how to use their food waste recycling services properly, e.g. avoid contamination. </a:t>
            </a:r>
            <a:endParaRPr lang="en-GB" dirty="0"/>
          </a:p>
        </p:txBody>
      </p:sp>
      <p:sp>
        <p:nvSpPr>
          <p:cNvPr id="4" name="Slide Number Placeholder 3"/>
          <p:cNvSpPr>
            <a:spLocks noGrp="1"/>
          </p:cNvSpPr>
          <p:nvPr>
            <p:ph type="sldNum" sz="quarter" idx="10"/>
          </p:nvPr>
        </p:nvSpPr>
        <p:spPr/>
        <p:txBody>
          <a:bodyPr/>
          <a:lstStyle/>
          <a:p>
            <a:fld id="{4D5954B3-758F-461C-81BE-46A911F1D564}" type="slidenum">
              <a:rPr lang="en-GB" smtClean="0"/>
              <a:t>1</a:t>
            </a:fld>
            <a:endParaRPr lang="en-GB"/>
          </a:p>
        </p:txBody>
      </p:sp>
    </p:spTree>
    <p:extLst>
      <p:ext uri="{BB962C8B-B14F-4D97-AF65-F5344CB8AC3E}">
        <p14:creationId xmlns:p14="http://schemas.microsoft.com/office/powerpoint/2010/main" val="262909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Recycling and rubbish collections are different. They are collected differently and are taken to different places to be processed.</a:t>
            </a:r>
            <a:endParaRPr lang="en-GB" dirty="0"/>
          </a:p>
        </p:txBody>
      </p:sp>
      <p:sp>
        <p:nvSpPr>
          <p:cNvPr id="4" name="Slide Number Placeholder 3"/>
          <p:cNvSpPr>
            <a:spLocks noGrp="1"/>
          </p:cNvSpPr>
          <p:nvPr>
            <p:ph type="sldNum" sz="quarter" idx="10"/>
          </p:nvPr>
        </p:nvSpPr>
        <p:spPr/>
        <p:txBody>
          <a:bodyPr/>
          <a:lstStyle/>
          <a:p>
            <a:fld id="{4D5954B3-758F-461C-81BE-46A911F1D564}" type="slidenum">
              <a:rPr lang="en-GB" smtClean="0"/>
              <a:t>2</a:t>
            </a:fld>
            <a:endParaRPr lang="en-GB"/>
          </a:p>
        </p:txBody>
      </p:sp>
    </p:spTree>
    <p:extLst>
      <p:ext uri="{BB962C8B-B14F-4D97-AF65-F5344CB8AC3E}">
        <p14:creationId xmlns:p14="http://schemas.microsoft.com/office/powerpoint/2010/main" val="28286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you put your food waste in the recycling bin, it will be collected by special trucks that don’t use petrol (they are powered by biogas, which is made from food waste!) These trucks take food waste to a biogas plant, where it is turned into useful products like fuel for the trucks and fertiliser for fields and gardens, which helps plants grow.</a:t>
            </a:r>
            <a:endParaRPr lang="en-GB" dirty="0"/>
          </a:p>
        </p:txBody>
      </p:sp>
      <p:sp>
        <p:nvSpPr>
          <p:cNvPr id="4" name="Slide Number Placeholder 3"/>
          <p:cNvSpPr>
            <a:spLocks noGrp="1"/>
          </p:cNvSpPr>
          <p:nvPr>
            <p:ph type="sldNum" sz="quarter" idx="10"/>
          </p:nvPr>
        </p:nvSpPr>
        <p:spPr/>
        <p:txBody>
          <a:bodyPr/>
          <a:lstStyle/>
          <a:p>
            <a:fld id="{4D5954B3-758F-461C-81BE-46A911F1D564}" type="slidenum">
              <a:rPr lang="en-GB" smtClean="0"/>
              <a:t>3</a:t>
            </a:fld>
            <a:endParaRPr lang="en-GB"/>
          </a:p>
        </p:txBody>
      </p:sp>
    </p:spTree>
    <p:extLst>
      <p:ext uri="{BB962C8B-B14F-4D97-AF65-F5344CB8AC3E}">
        <p14:creationId xmlns:p14="http://schemas.microsoft.com/office/powerpoint/2010/main" val="400546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a:t>
            </a:r>
            <a:r>
              <a:rPr lang="en-GB" sz="1200" kern="1200" dirty="0" smtClean="0">
                <a:solidFill>
                  <a:schemeClr val="tx1"/>
                </a:solidFill>
                <a:effectLst/>
                <a:latin typeface="+mn-lt"/>
                <a:ea typeface="+mn-ea"/>
                <a:cs typeface="+mn-cs"/>
              </a:rPr>
              <a:t>explains the procedure in more detail of turning food waste into useful products.</a:t>
            </a:r>
            <a:endParaRPr lang="en-GB" dirty="0"/>
          </a:p>
        </p:txBody>
      </p:sp>
      <p:sp>
        <p:nvSpPr>
          <p:cNvPr id="4" name="Slide Number Placeholder 3"/>
          <p:cNvSpPr>
            <a:spLocks noGrp="1"/>
          </p:cNvSpPr>
          <p:nvPr>
            <p:ph type="sldNum" sz="quarter" idx="10"/>
          </p:nvPr>
        </p:nvSpPr>
        <p:spPr/>
        <p:txBody>
          <a:bodyPr/>
          <a:lstStyle/>
          <a:p>
            <a:fld id="{4D5954B3-758F-461C-81BE-46A911F1D564}" type="slidenum">
              <a:rPr lang="en-GB" smtClean="0"/>
              <a:t>4</a:t>
            </a:fld>
            <a:endParaRPr lang="en-GB"/>
          </a:p>
        </p:txBody>
      </p:sp>
    </p:spTree>
    <p:extLst>
      <p:ext uri="{BB962C8B-B14F-4D97-AF65-F5344CB8AC3E}">
        <p14:creationId xmlns:p14="http://schemas.microsoft.com/office/powerpoint/2010/main" val="400321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you put your food waste into the black bin (rubbish), it will be collected by rubbish trucks and taken to a railway station in west London. Here, the rubbish is loaded onto trains and taken to one more place – an Energy from Waste plant. At the </a:t>
            </a:r>
            <a:r>
              <a:rPr lang="en-GB" sz="1200" kern="1200" dirty="0" err="1" smtClean="0">
                <a:solidFill>
                  <a:schemeClr val="tx1"/>
                </a:solidFill>
                <a:effectLst/>
                <a:latin typeface="+mn-lt"/>
                <a:ea typeface="+mn-ea"/>
                <a:cs typeface="+mn-cs"/>
              </a:rPr>
              <a:t>EfW</a:t>
            </a:r>
            <a:r>
              <a:rPr lang="en-GB" sz="1200" kern="1200" dirty="0" smtClean="0">
                <a:solidFill>
                  <a:schemeClr val="tx1"/>
                </a:solidFill>
                <a:effectLst/>
                <a:latin typeface="+mn-lt"/>
                <a:ea typeface="+mn-ea"/>
                <a:cs typeface="+mn-cs"/>
              </a:rPr>
              <a:t>, rubbish is burned under controlled conditions to generate electricity. </a:t>
            </a:r>
            <a:endParaRPr lang="en-GB" dirty="0"/>
          </a:p>
        </p:txBody>
      </p:sp>
      <p:sp>
        <p:nvSpPr>
          <p:cNvPr id="4" name="Slide Number Placeholder 3"/>
          <p:cNvSpPr>
            <a:spLocks noGrp="1"/>
          </p:cNvSpPr>
          <p:nvPr>
            <p:ph type="sldNum" sz="quarter" idx="10"/>
          </p:nvPr>
        </p:nvSpPr>
        <p:spPr/>
        <p:txBody>
          <a:bodyPr/>
          <a:lstStyle/>
          <a:p>
            <a:fld id="{4D5954B3-758F-461C-81BE-46A911F1D564}" type="slidenum">
              <a:rPr lang="en-GB" smtClean="0"/>
              <a:t>5</a:t>
            </a:fld>
            <a:endParaRPr lang="en-GB"/>
          </a:p>
        </p:txBody>
      </p:sp>
    </p:spTree>
    <p:extLst>
      <p:ext uri="{BB962C8B-B14F-4D97-AF65-F5344CB8AC3E}">
        <p14:creationId xmlns:p14="http://schemas.microsoft.com/office/powerpoint/2010/main" val="367381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What can/can’t you put into your food recycling bin? Why do you think plastic/foil/non-food items can’t go in? (Explain that food waste breaks down much faster than these materials, so when it goes to the biogas plant, for the machines to work properly they can only deal with food waste). Liquids such as oil or soup should not go in the bin because it will make it too heavy and difficult for the recycling crews to collect.</a:t>
            </a:r>
            <a:endParaRPr lang="en-GB" dirty="0"/>
          </a:p>
        </p:txBody>
      </p:sp>
      <p:sp>
        <p:nvSpPr>
          <p:cNvPr id="4" name="Slide Number Placeholder 3"/>
          <p:cNvSpPr>
            <a:spLocks noGrp="1"/>
          </p:cNvSpPr>
          <p:nvPr>
            <p:ph type="sldNum" sz="quarter" idx="10"/>
          </p:nvPr>
        </p:nvSpPr>
        <p:spPr/>
        <p:txBody>
          <a:bodyPr/>
          <a:lstStyle/>
          <a:p>
            <a:fld id="{4D5954B3-758F-461C-81BE-46A911F1D564}" type="slidenum">
              <a:rPr lang="en-GB" smtClean="0"/>
              <a:t>6</a:t>
            </a:fld>
            <a:endParaRPr lang="en-GB"/>
          </a:p>
        </p:txBody>
      </p:sp>
    </p:spTree>
    <p:extLst>
      <p:ext uri="{BB962C8B-B14F-4D97-AF65-F5344CB8AC3E}">
        <p14:creationId xmlns:p14="http://schemas.microsoft.com/office/powerpoint/2010/main" val="184005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Recycling or rubbish guessing game.</a:t>
            </a:r>
            <a:endParaRPr lang="en-GB" dirty="0"/>
          </a:p>
        </p:txBody>
      </p:sp>
      <p:sp>
        <p:nvSpPr>
          <p:cNvPr id="4" name="Slide Number Placeholder 3"/>
          <p:cNvSpPr>
            <a:spLocks noGrp="1"/>
          </p:cNvSpPr>
          <p:nvPr>
            <p:ph type="sldNum" sz="quarter" idx="10"/>
          </p:nvPr>
        </p:nvSpPr>
        <p:spPr/>
        <p:txBody>
          <a:bodyPr/>
          <a:lstStyle/>
          <a:p>
            <a:fld id="{4D5954B3-758F-461C-81BE-46A911F1D564}" type="slidenum">
              <a:rPr lang="en-GB" smtClean="0"/>
              <a:t>7</a:t>
            </a:fld>
            <a:endParaRPr lang="en-GB"/>
          </a:p>
        </p:txBody>
      </p:sp>
    </p:spTree>
    <p:extLst>
      <p:ext uri="{BB962C8B-B14F-4D97-AF65-F5344CB8AC3E}">
        <p14:creationId xmlns:p14="http://schemas.microsoft.com/office/powerpoint/2010/main" val="281925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Split class into groups or do a shout out discussion using prompts on screen.</a:t>
            </a:r>
            <a:endParaRPr lang="en-GB" dirty="0"/>
          </a:p>
        </p:txBody>
      </p:sp>
      <p:sp>
        <p:nvSpPr>
          <p:cNvPr id="4" name="Slide Number Placeholder 3"/>
          <p:cNvSpPr>
            <a:spLocks noGrp="1"/>
          </p:cNvSpPr>
          <p:nvPr>
            <p:ph type="sldNum" sz="quarter" idx="10"/>
          </p:nvPr>
        </p:nvSpPr>
        <p:spPr/>
        <p:txBody>
          <a:bodyPr/>
          <a:lstStyle/>
          <a:p>
            <a:fld id="{4D5954B3-758F-461C-81BE-46A911F1D564}" type="slidenum">
              <a:rPr lang="en-GB" smtClean="0"/>
              <a:t>8</a:t>
            </a:fld>
            <a:endParaRPr lang="en-GB"/>
          </a:p>
        </p:txBody>
      </p:sp>
    </p:spTree>
    <p:extLst>
      <p:ext uri="{BB962C8B-B14F-4D97-AF65-F5344CB8AC3E}">
        <p14:creationId xmlns:p14="http://schemas.microsoft.com/office/powerpoint/2010/main" val="317338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effectLst/>
                <a:latin typeface="+mn-lt"/>
                <a:ea typeface="+mn-ea"/>
                <a:cs typeface="+mn-cs"/>
              </a:rPr>
              <a:t>End with any final questions.</a:t>
            </a:r>
          </a:p>
          <a:p>
            <a:endParaRPr lang="en-GB"/>
          </a:p>
        </p:txBody>
      </p:sp>
      <p:sp>
        <p:nvSpPr>
          <p:cNvPr id="4" name="Slide Number Placeholder 3"/>
          <p:cNvSpPr>
            <a:spLocks noGrp="1"/>
          </p:cNvSpPr>
          <p:nvPr>
            <p:ph type="sldNum" sz="quarter" idx="10"/>
          </p:nvPr>
        </p:nvSpPr>
        <p:spPr/>
        <p:txBody>
          <a:bodyPr/>
          <a:lstStyle/>
          <a:p>
            <a:fld id="{4D5954B3-758F-461C-81BE-46A911F1D564}" type="slidenum">
              <a:rPr lang="en-GB" smtClean="0"/>
              <a:t>9</a:t>
            </a:fld>
            <a:endParaRPr lang="en-GB"/>
          </a:p>
        </p:txBody>
      </p:sp>
    </p:spTree>
    <p:extLst>
      <p:ext uri="{BB962C8B-B14F-4D97-AF65-F5344CB8AC3E}">
        <p14:creationId xmlns:p14="http://schemas.microsoft.com/office/powerpoint/2010/main" val="160479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21.svg"/><Relationship Id="rId4" Type="http://schemas.openxmlformats.org/officeDocument/2006/relationships/image" Target="../media/image2.svg"/><Relationship Id="rId9" Type="http://schemas.openxmlformats.org/officeDocument/2006/relationships/image" Target="../media/image6.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7.png"/><Relationship Id="rId12" Type="http://schemas.openxmlformats.org/officeDocument/2006/relationships/image" Target="../media/image17.png"/><Relationship Id="rId17" Type="http://schemas.openxmlformats.org/officeDocument/2006/relationships/image" Target="../media/image24.sv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svg"/><Relationship Id="rId5" Type="http://schemas.openxmlformats.org/officeDocument/2006/relationships/image" Target="../media/image14.png"/><Relationship Id="rId15" Type="http://schemas.openxmlformats.org/officeDocument/2006/relationships/image" Target="../media/image22.svg"/><Relationship Id="rId10" Type="http://schemas.openxmlformats.org/officeDocument/2006/relationships/image" Target="../media/image16.png"/><Relationship Id="rId4" Type="http://schemas.openxmlformats.org/officeDocument/2006/relationships/image" Target="../media/image14.svg"/><Relationship Id="rId9" Type="http://schemas.openxmlformats.org/officeDocument/2006/relationships/image" Target="../media/image5.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18" Type="http://schemas.openxmlformats.org/officeDocument/2006/relationships/image" Target="../media/image29.png"/><Relationship Id="rId3" Type="http://schemas.openxmlformats.org/officeDocument/2006/relationships/image" Target="../media/image20.jpeg"/><Relationship Id="rId7" Type="http://schemas.openxmlformats.org/officeDocument/2006/relationships/image" Target="../media/image29.svg"/><Relationship Id="rId12" Type="http://schemas.openxmlformats.org/officeDocument/2006/relationships/image" Target="../media/image5.pn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20.sv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3.svg"/><Relationship Id="rId5" Type="http://schemas.openxmlformats.org/officeDocument/2006/relationships/image" Target="../media/image22.jpeg"/><Relationship Id="rId15" Type="http://schemas.openxmlformats.org/officeDocument/2006/relationships/image" Target="../media/image27.png"/><Relationship Id="rId10" Type="http://schemas.openxmlformats.org/officeDocument/2006/relationships/image" Target="../media/image25.png"/><Relationship Id="rId19" Type="http://schemas.openxmlformats.org/officeDocument/2006/relationships/image" Target="../media/image16.png"/><Relationship Id="rId4" Type="http://schemas.openxmlformats.org/officeDocument/2006/relationships/image" Target="../media/image21.jpeg"/><Relationship Id="rId9" Type="http://schemas.openxmlformats.org/officeDocument/2006/relationships/image" Target="../media/image31.sv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18" Type="http://schemas.openxmlformats.org/officeDocument/2006/relationships/image" Target="../media/image37.png"/><Relationship Id="rId3" Type="http://schemas.openxmlformats.org/officeDocument/2006/relationships/image" Target="../media/image31.jpeg"/><Relationship Id="rId7" Type="http://schemas.openxmlformats.org/officeDocument/2006/relationships/image" Target="../media/image29.svg"/><Relationship Id="rId12" Type="http://schemas.openxmlformats.org/officeDocument/2006/relationships/image" Target="../media/image5.png"/><Relationship Id="rId17" Type="http://schemas.openxmlformats.org/officeDocument/2006/relationships/image" Target="../media/image36.png"/><Relationship Id="rId2" Type="http://schemas.openxmlformats.org/officeDocument/2006/relationships/notesSlide" Target="../notesSlides/notesSlide5.xml"/><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3.svg"/><Relationship Id="rId5" Type="http://schemas.openxmlformats.org/officeDocument/2006/relationships/image" Target="../media/image33.jpeg"/><Relationship Id="rId15" Type="http://schemas.openxmlformats.org/officeDocument/2006/relationships/image" Target="../media/image35.png"/><Relationship Id="rId10" Type="http://schemas.openxmlformats.org/officeDocument/2006/relationships/image" Target="../media/image25.png"/><Relationship Id="rId19" Type="http://schemas.openxmlformats.org/officeDocument/2006/relationships/image" Target="../media/image41.svg"/><Relationship Id="rId4" Type="http://schemas.openxmlformats.org/officeDocument/2006/relationships/image" Target="../media/image32.jpeg"/><Relationship Id="rId9" Type="http://schemas.openxmlformats.org/officeDocument/2006/relationships/image" Target="../media/image31.svg"/><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44.png"/><Relationship Id="rId18" Type="http://schemas.openxmlformats.org/officeDocument/2006/relationships/image" Target="../media/image45.png"/><Relationship Id="rId3" Type="http://schemas.openxmlformats.org/officeDocument/2006/relationships/image" Target="../media/image38.png"/><Relationship Id="rId21" Type="http://schemas.openxmlformats.org/officeDocument/2006/relationships/image" Target="../media/image48.png"/><Relationship Id="rId7" Type="http://schemas.openxmlformats.org/officeDocument/2006/relationships/image" Target="../media/image40.png"/><Relationship Id="rId12" Type="http://schemas.openxmlformats.org/officeDocument/2006/relationships/image" Target="../media/image43.png"/><Relationship Id="rId17"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image" Target="../media/image7.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42.png"/><Relationship Id="rId5" Type="http://schemas.openxmlformats.org/officeDocument/2006/relationships/image" Target="../media/image39.png"/><Relationship Id="rId15" Type="http://schemas.openxmlformats.org/officeDocument/2006/relationships/image" Target="../media/image6.png"/><Relationship Id="rId10" Type="http://schemas.openxmlformats.org/officeDocument/2006/relationships/image" Target="../media/image44.svg"/><Relationship Id="rId19"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41.png"/><Relationship Id="rId14" Type="http://schemas.openxmlformats.org/officeDocument/2006/relationships/image" Target="../media/image48.sv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2.png"/><Relationship Id="rId18" Type="http://schemas.openxmlformats.org/officeDocument/2006/relationships/image" Target="../media/image53.png"/><Relationship Id="rId26" Type="http://schemas.openxmlformats.org/officeDocument/2006/relationships/image" Target="../media/image9.png"/><Relationship Id="rId3" Type="http://schemas.openxmlformats.org/officeDocument/2006/relationships/image" Target="../media/image11.png"/><Relationship Id="rId21" Type="http://schemas.microsoft.com/office/2007/relationships/hdphoto" Target="../media/hdphoto7.wdp"/><Relationship Id="rId34" Type="http://schemas.microsoft.com/office/2007/relationships/hdphoto" Target="../media/hdphoto11.wdp"/><Relationship Id="rId7" Type="http://schemas.openxmlformats.org/officeDocument/2006/relationships/image" Target="../media/image50.png"/><Relationship Id="rId12" Type="http://schemas.openxmlformats.org/officeDocument/2006/relationships/image" Target="../media/image45.png"/><Relationship Id="rId17" Type="http://schemas.openxmlformats.org/officeDocument/2006/relationships/image" Target="../media/image46.png"/><Relationship Id="rId25" Type="http://schemas.openxmlformats.org/officeDocument/2006/relationships/image" Target="../media/image8.png"/><Relationship Id="rId33" Type="http://schemas.openxmlformats.org/officeDocument/2006/relationships/image" Target="../media/image58.png"/><Relationship Id="rId2" Type="http://schemas.openxmlformats.org/officeDocument/2006/relationships/notesSlide" Target="../notesSlides/notesSlide7.xml"/><Relationship Id="rId16" Type="http://schemas.openxmlformats.org/officeDocument/2006/relationships/image" Target="../media/image7.png"/><Relationship Id="rId20" Type="http://schemas.openxmlformats.org/officeDocument/2006/relationships/image" Target="../media/image54.png"/><Relationship Id="rId29"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48.png"/><Relationship Id="rId24" Type="http://schemas.microsoft.com/office/2007/relationships/hdphoto" Target="../media/hdphoto8.wdp"/><Relationship Id="rId32" Type="http://schemas.microsoft.com/office/2007/relationships/hdphoto" Target="../media/hdphoto10.wdp"/><Relationship Id="rId5" Type="http://schemas.microsoft.com/office/2007/relationships/hdphoto" Target="../media/hdphoto2.wdp"/><Relationship Id="rId15" Type="http://schemas.openxmlformats.org/officeDocument/2006/relationships/image" Target="../media/image5.png"/><Relationship Id="rId23" Type="http://schemas.openxmlformats.org/officeDocument/2006/relationships/image" Target="../media/image55.png"/><Relationship Id="rId28" Type="http://schemas.microsoft.com/office/2007/relationships/hdphoto" Target="../media/hdphoto1.wdp"/><Relationship Id="rId10" Type="http://schemas.microsoft.com/office/2007/relationships/hdphoto" Target="../media/hdphoto4.wdp"/><Relationship Id="rId19" Type="http://schemas.microsoft.com/office/2007/relationships/hdphoto" Target="../media/hdphoto6.wdp"/><Relationship Id="rId31" Type="http://schemas.openxmlformats.org/officeDocument/2006/relationships/image" Target="../media/image57.png"/><Relationship Id="rId4" Type="http://schemas.openxmlformats.org/officeDocument/2006/relationships/image" Target="../media/image49.png"/><Relationship Id="rId9" Type="http://schemas.openxmlformats.org/officeDocument/2006/relationships/image" Target="../media/image51.png"/><Relationship Id="rId14" Type="http://schemas.microsoft.com/office/2007/relationships/hdphoto" Target="../media/hdphoto5.wdp"/><Relationship Id="rId22" Type="http://schemas.openxmlformats.org/officeDocument/2006/relationships/image" Target="../media/image4.png"/><Relationship Id="rId27" Type="http://schemas.openxmlformats.org/officeDocument/2006/relationships/image" Target="../media/image13.png"/><Relationship Id="rId30" Type="http://schemas.microsoft.com/office/2007/relationships/hdphoto" Target="../media/hdphoto9.wdp"/></Relationships>
</file>

<file path=ppt/slides/_rels/slide8.xml.rels><?xml version="1.0" encoding="UTF-8" standalone="yes"?>
<Relationships xmlns="http://schemas.openxmlformats.org/package/2006/relationships"><Relationship Id="rId18" Type="http://schemas.openxmlformats.org/officeDocument/2006/relationships/image" Target="../media/image5.png"/><Relationship Id="rId3" Type="http://schemas.openxmlformats.org/officeDocument/2006/relationships/image" Target="../media/image3.png"/><Relationship Id="rId21" Type="http://schemas.openxmlformats.org/officeDocument/2006/relationships/image" Target="../media/image45.png"/><Relationship Id="rId7" Type="http://schemas.openxmlformats.org/officeDocument/2006/relationships/image" Target="../media/image18.png"/><Relationship Id="rId17" Type="http://schemas.openxmlformats.org/officeDocument/2006/relationships/image" Target="../media/image24.svg"/><Relationship Id="rId12" Type="http://schemas.openxmlformats.org/officeDocument/2006/relationships/image" Target="../media/image20.svg"/><Relationship Id="rId2" Type="http://schemas.openxmlformats.org/officeDocument/2006/relationships/notesSlide" Target="../notesSlides/notesSlide8.xml"/><Relationship Id="rId16" Type="http://schemas.openxmlformats.org/officeDocument/2006/relationships/image" Target="../media/image19.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svg"/><Relationship Id="rId15" Type="http://schemas.openxmlformats.org/officeDocument/2006/relationships/image" Target="../media/image8.png"/><Relationship Id="rId23" Type="http://schemas.openxmlformats.org/officeDocument/2006/relationships/image" Target="../media/image56.png"/><Relationship Id="rId19" Type="http://schemas.openxmlformats.org/officeDocument/2006/relationships/image" Target="../media/image16.png"/><Relationship Id="rId10" Type="http://schemas.openxmlformats.org/officeDocument/2006/relationships/image" Target="../media/image18.svg"/><Relationship Id="rId4" Type="http://schemas.openxmlformats.org/officeDocument/2006/relationships/image" Target="../media/image12.png"/><Relationship Id="rId14" Type="http://schemas.openxmlformats.org/officeDocument/2006/relationships/image" Target="../media/image22.svg"/><Relationship Id="rId22"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r="230" b="26"/>
          <a:stretch>
            <a:fillRect/>
          </a:stretch>
        </p:blipFill>
        <p:spPr>
          <a:xfrm rot="-4681272">
            <a:off x="12415851" y="176151"/>
            <a:ext cx="645611" cy="664028"/>
          </a:xfrm>
          <a:prstGeom prst="rect">
            <a:avLst/>
          </a:prstGeom>
        </p:spPr>
      </p:pic>
      <p:pic>
        <p:nvPicPr>
          <p:cNvPr id="3" name="Picture 3"/>
          <p:cNvPicPr>
            <a:picLocks noChangeAspect="1"/>
          </p:cNvPicPr>
          <p:nvPr/>
        </p:nvPicPr>
        <p:blipFill>
          <a:blip r:embed="rId5"/>
          <a:srcRect/>
          <a:stretch>
            <a:fillRect/>
          </a:stretch>
        </p:blipFill>
        <p:spPr>
          <a:xfrm>
            <a:off x="15798718" y="9445962"/>
            <a:ext cx="2218931" cy="600498"/>
          </a:xfrm>
          <a:prstGeom prst="rect">
            <a:avLst/>
          </a:prstGeom>
        </p:spPr>
      </p:pic>
      <p:pic>
        <p:nvPicPr>
          <p:cNvPr id="4" name="Picture 4"/>
          <p:cNvPicPr>
            <a:picLocks noChangeAspect="1"/>
          </p:cNvPicPr>
          <p:nvPr/>
        </p:nvPicPr>
        <p:blipFill>
          <a:blip r:embed="rId6"/>
          <a:srcRect/>
          <a:stretch>
            <a:fillRect/>
          </a:stretch>
        </p:blipFill>
        <p:spPr>
          <a:xfrm>
            <a:off x="11845851" y="0"/>
            <a:ext cx="7431235" cy="6641078"/>
          </a:xfrm>
          <a:prstGeom prst="rect">
            <a:avLst/>
          </a:prstGeom>
        </p:spPr>
      </p:pic>
      <p:pic>
        <p:nvPicPr>
          <p:cNvPr id="5" name="Picture 5"/>
          <p:cNvPicPr>
            <a:picLocks noChangeAspect="1"/>
          </p:cNvPicPr>
          <p:nvPr/>
        </p:nvPicPr>
        <p:blipFill>
          <a:blip r:embed="rId7"/>
          <a:srcRect r="-3" b="28"/>
          <a:stretch>
            <a:fillRect/>
          </a:stretch>
        </p:blipFill>
        <p:spPr>
          <a:xfrm rot="-3905946">
            <a:off x="4472418" y="6703639"/>
            <a:ext cx="3227975" cy="1799199"/>
          </a:xfrm>
          <a:prstGeom prst="rect">
            <a:avLst/>
          </a:prstGeom>
        </p:spPr>
      </p:pic>
      <p:pic>
        <p:nvPicPr>
          <p:cNvPr id="6" name="Picture 6"/>
          <p:cNvPicPr>
            <a:picLocks noChangeAspect="1"/>
          </p:cNvPicPr>
          <p:nvPr/>
        </p:nvPicPr>
        <p:blipFill>
          <a:blip r:embed="rId8"/>
          <a:srcRect/>
          <a:stretch>
            <a:fillRect/>
          </a:stretch>
        </p:blipFill>
        <p:spPr>
          <a:xfrm rot="-1288732">
            <a:off x="8132134" y="4426112"/>
            <a:ext cx="5753501" cy="3914778"/>
          </a:xfrm>
          <a:prstGeom prst="rect">
            <a:avLst/>
          </a:prstGeom>
        </p:spPr>
      </p:pic>
      <p:pic>
        <p:nvPicPr>
          <p:cNvPr id="7" name="Picture 7"/>
          <p:cNvPicPr>
            <a:picLocks noChangeAspect="1"/>
          </p:cNvPicPr>
          <p:nvPr/>
        </p:nvPicPr>
        <p:blipFill>
          <a:blip r:embed="rId9"/>
          <a:srcRect r="45" b="38"/>
          <a:stretch>
            <a:fillRect/>
          </a:stretch>
        </p:blipFill>
        <p:spPr>
          <a:xfrm>
            <a:off x="344713" y="8499799"/>
            <a:ext cx="3061835" cy="1612931"/>
          </a:xfrm>
          <a:prstGeom prst="rect">
            <a:avLst/>
          </a:prstGeom>
        </p:spPr>
      </p:pic>
      <p:pic>
        <p:nvPicPr>
          <p:cNvPr id="8" name="Picture 8"/>
          <p:cNvPicPr>
            <a:picLocks noChangeAspect="1"/>
          </p:cNvPicPr>
          <p:nvPr/>
        </p:nvPicPr>
        <p:blipFill>
          <a:blip r:embed="rId10"/>
          <a:srcRect/>
          <a:stretch>
            <a:fillRect/>
          </a:stretch>
        </p:blipFill>
        <p:spPr>
          <a:xfrm>
            <a:off x="3780743" y="6967019"/>
            <a:ext cx="2023269" cy="3065560"/>
          </a:xfrm>
          <a:prstGeom prst="rect">
            <a:avLst/>
          </a:prstGeom>
        </p:spPr>
      </p:pic>
      <p:pic>
        <p:nvPicPr>
          <p:cNvPr id="9" name="Picture 9"/>
          <p:cNvPicPr>
            <a:picLocks noChangeAspect="1"/>
          </p:cNvPicPr>
          <p:nvPr/>
        </p:nvPicPr>
        <p:blipFill>
          <a:blip r:embed="rId11"/>
          <a:srcRect r="17" b="-66"/>
          <a:stretch>
            <a:fillRect/>
          </a:stretch>
        </p:blipFill>
        <p:spPr>
          <a:xfrm>
            <a:off x="6086405" y="6569959"/>
            <a:ext cx="3057595" cy="3394211"/>
          </a:xfrm>
          <a:prstGeom prst="rect">
            <a:avLst/>
          </a:prstGeom>
        </p:spPr>
      </p:pic>
      <p:pic>
        <p:nvPicPr>
          <p:cNvPr id="10" name="Picture 10"/>
          <p:cNvPicPr>
            <a:picLocks noChangeAspect="1"/>
          </p:cNvPicPr>
          <p:nvPr/>
        </p:nvPicPr>
        <p:blipFill>
          <a:blip r:embed="rId12"/>
          <a:srcRect/>
          <a:stretch>
            <a:fillRect/>
          </a:stretch>
        </p:blipFill>
        <p:spPr>
          <a:xfrm rot="-5400000">
            <a:off x="8397848" y="5077711"/>
            <a:ext cx="1933606" cy="1365609"/>
          </a:xfrm>
          <a:prstGeom prst="rect">
            <a:avLst/>
          </a:prstGeom>
        </p:spPr>
      </p:pic>
      <p:pic>
        <p:nvPicPr>
          <p:cNvPr id="11" name="Picture 11"/>
          <p:cNvPicPr>
            <a:picLocks noChangeAspect="1"/>
          </p:cNvPicPr>
          <p:nvPr/>
        </p:nvPicPr>
        <p:blipFill>
          <a:blip r:embed="rId12"/>
          <a:srcRect/>
          <a:stretch>
            <a:fillRect/>
          </a:stretch>
        </p:blipFill>
        <p:spPr>
          <a:xfrm rot="-2700000">
            <a:off x="11523437" y="6955783"/>
            <a:ext cx="2069619" cy="1461668"/>
          </a:xfrm>
          <a:prstGeom prst="rect">
            <a:avLst/>
          </a:prstGeom>
        </p:spPr>
      </p:pic>
      <p:pic>
        <p:nvPicPr>
          <p:cNvPr id="12" name="Picture 12"/>
          <p:cNvPicPr>
            <a:picLocks noChangeAspect="1"/>
          </p:cNvPicPr>
          <p:nvPr/>
        </p:nvPicPr>
        <p:blipFill>
          <a:blip r:embed="rId13"/>
          <a:srcRect r="68" b="58"/>
          <a:stretch>
            <a:fillRect/>
          </a:stretch>
        </p:blipFill>
        <p:spPr>
          <a:xfrm rot="-10800000">
            <a:off x="8681847" y="8267065"/>
            <a:ext cx="968931" cy="920601"/>
          </a:xfrm>
          <a:prstGeom prst="rect">
            <a:avLst/>
          </a:prstGeom>
        </p:spPr>
      </p:pic>
      <p:pic>
        <p:nvPicPr>
          <p:cNvPr id="13" name="Picture 13"/>
          <p:cNvPicPr>
            <a:picLocks noChangeAspect="1"/>
          </p:cNvPicPr>
          <p:nvPr/>
        </p:nvPicPr>
        <p:blipFill>
          <a:blip r:embed="rId13"/>
          <a:srcRect r="68" b="58"/>
          <a:stretch>
            <a:fillRect/>
          </a:stretch>
        </p:blipFill>
        <p:spPr>
          <a:xfrm rot="8100000">
            <a:off x="3088353" y="7806764"/>
            <a:ext cx="968931" cy="920601"/>
          </a:xfrm>
          <a:prstGeom prst="rect">
            <a:avLst/>
          </a:prstGeom>
        </p:spPr>
      </p:pic>
      <p:pic>
        <p:nvPicPr>
          <p:cNvPr id="14" name="Picture 14"/>
          <p:cNvPicPr>
            <a:picLocks noChangeAspect="1"/>
          </p:cNvPicPr>
          <p:nvPr/>
        </p:nvPicPr>
        <p:blipFill>
          <a:blip r:embed="rId14"/>
          <a:srcRect/>
          <a:stretch>
            <a:fillRect/>
          </a:stretch>
        </p:blipFill>
        <p:spPr>
          <a:xfrm rot="-3624635">
            <a:off x="9477159" y="6453374"/>
            <a:ext cx="3491475" cy="2291281"/>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l="757" r="120" b="-205"/>
          <a:stretch>
            <a:fillRect/>
          </a:stretch>
        </p:blipFill>
        <p:spPr>
          <a:xfrm>
            <a:off x="0" y="0"/>
            <a:ext cx="13114564" cy="7313264"/>
          </a:xfrm>
          <a:prstGeom prst="rect">
            <a:avLst/>
          </a:prstGeom>
        </p:spPr>
      </p:pic>
      <p:sp>
        <p:nvSpPr>
          <p:cNvPr id="16" name="TextBox 16"/>
          <p:cNvSpPr txBox="1"/>
          <p:nvPr/>
        </p:nvSpPr>
        <p:spPr>
          <a:xfrm>
            <a:off x="396441" y="354375"/>
            <a:ext cx="12438965" cy="4561252"/>
          </a:xfrm>
          <a:prstGeom prst="rect">
            <a:avLst/>
          </a:prstGeom>
        </p:spPr>
        <p:txBody>
          <a:bodyPr lIns="0" tIns="0" rIns="0" bIns="0" rtlCol="0" anchor="t">
            <a:spAutoFit/>
          </a:bodyPr>
          <a:lstStyle/>
          <a:p>
            <a:pPr>
              <a:lnSpc>
                <a:spcPts val="7595"/>
              </a:lnSpc>
            </a:pPr>
            <a:r>
              <a:rPr lang="en-US" sz="8439" dirty="0">
                <a:solidFill>
                  <a:srgbClr val="FFFFFF"/>
                </a:solidFill>
                <a:latin typeface="Lilita One"/>
              </a:rPr>
              <a:t>TURNING PEELS INTO POWER</a:t>
            </a:r>
          </a:p>
          <a:p>
            <a:pPr>
              <a:lnSpc>
                <a:spcPts val="7595"/>
              </a:lnSpc>
            </a:pPr>
            <a:endParaRPr lang="en-US" sz="8439" dirty="0">
              <a:solidFill>
                <a:srgbClr val="FFFFFF"/>
              </a:solidFill>
              <a:latin typeface="Lilita One"/>
            </a:endParaRPr>
          </a:p>
          <a:p>
            <a:pPr>
              <a:lnSpc>
                <a:spcPts val="6739"/>
              </a:lnSpc>
            </a:pPr>
            <a:r>
              <a:rPr lang="en-US" sz="6239" dirty="0">
                <a:solidFill>
                  <a:srgbClr val="2F2B43"/>
                </a:solidFill>
                <a:latin typeface="Lilita One"/>
              </a:rPr>
              <a:t>THE STORY OF RECYCLED </a:t>
            </a:r>
          </a:p>
          <a:p>
            <a:pPr>
              <a:lnSpc>
                <a:spcPts val="6739"/>
              </a:lnSpc>
            </a:pPr>
            <a:r>
              <a:rPr lang="en-US" sz="6239" dirty="0">
                <a:solidFill>
                  <a:srgbClr val="2F2B43"/>
                </a:solidFill>
                <a:latin typeface="Lilita One"/>
              </a:rPr>
              <a:t>LEFTOVERS</a:t>
            </a:r>
          </a:p>
        </p:txBody>
      </p:sp>
      <p:pic>
        <p:nvPicPr>
          <p:cNvPr id="17" name="Picture 16"/>
          <p:cNvPicPr>
            <a:picLocks noChangeAspect="1"/>
          </p:cNvPicPr>
          <p:nvPr/>
        </p:nvPicPr>
        <p:blipFill rotWithShape="1">
          <a:blip r:embed="rId17">
            <a:extLst>
              <a:ext uri="{BEBA8EAE-BF5A-486C-A8C5-ECC9F3942E4B}">
                <a14:imgProps xmlns:a14="http://schemas.microsoft.com/office/drawing/2010/main">
                  <a14:imgLayer r:embed="rId18">
                    <a14:imgEffect>
                      <a14:backgroundRemoval t="28866" b="91753" l="1544" r="47490"/>
                    </a14:imgEffect>
                  </a14:imgLayer>
                </a14:imgProps>
              </a:ext>
            </a:extLst>
          </a:blip>
          <a:srcRect r="-1" b="1"/>
          <a:stretch/>
        </p:blipFill>
        <p:spPr>
          <a:xfrm>
            <a:off x="5481926" y="8581341"/>
            <a:ext cx="1392561" cy="1566629"/>
          </a:xfrm>
          <a:prstGeom prst="rect">
            <a:avLst/>
          </a:prstGeom>
        </p:spPr>
      </p:pic>
      <p:pic>
        <p:nvPicPr>
          <p:cNvPr id="18"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r="230" b="26"/>
          <a:stretch>
            <a:fillRect/>
          </a:stretch>
        </p:blipFill>
        <p:spPr>
          <a:xfrm rot="17859999">
            <a:off x="3840845" y="1074595"/>
            <a:ext cx="562547" cy="57859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9017" r="120" b="-205"/>
          <a:stretch>
            <a:fillRect/>
          </a:stretch>
        </p:blipFill>
        <p:spPr>
          <a:xfrm>
            <a:off x="7339" y="-31750"/>
            <a:ext cx="12902239" cy="6497861"/>
          </a:xfrm>
          <a:prstGeom prst="rect">
            <a:avLst/>
          </a:prstGeom>
        </p:spPr>
      </p:pic>
      <p:pic>
        <p:nvPicPr>
          <p:cNvPr id="3" name="Picture 3"/>
          <p:cNvPicPr>
            <a:picLocks noChangeAspect="1"/>
          </p:cNvPicPr>
          <p:nvPr/>
        </p:nvPicPr>
        <p:blipFill>
          <a:blip r:embed="rId5"/>
          <a:srcRect/>
          <a:stretch>
            <a:fillRect/>
          </a:stretch>
        </p:blipFill>
        <p:spPr>
          <a:xfrm>
            <a:off x="6948096" y="3194860"/>
            <a:ext cx="4391807" cy="4806485"/>
          </a:xfrm>
          <a:prstGeom prst="rect">
            <a:avLst/>
          </a:prstGeom>
        </p:spPr>
      </p:pic>
      <p:pic>
        <p:nvPicPr>
          <p:cNvPr id="4" name="Picture 4"/>
          <p:cNvPicPr>
            <a:picLocks noChangeAspect="1"/>
          </p:cNvPicPr>
          <p:nvPr/>
        </p:nvPicPr>
        <p:blipFill>
          <a:blip r:embed="rId6"/>
          <a:srcRect r="65" b="-23"/>
          <a:stretch>
            <a:fillRect/>
          </a:stretch>
        </p:blipFill>
        <p:spPr>
          <a:xfrm>
            <a:off x="13503135" y="1028700"/>
            <a:ext cx="4016242" cy="7406098"/>
          </a:xfrm>
          <a:prstGeom prst="rect">
            <a:avLst/>
          </a:prstGeom>
        </p:spPr>
      </p:pic>
      <p:pic>
        <p:nvPicPr>
          <p:cNvPr id="5" name="Picture 5"/>
          <p:cNvPicPr>
            <a:picLocks noChangeAspect="1"/>
          </p:cNvPicPr>
          <p:nvPr/>
        </p:nvPicPr>
        <p:blipFill>
          <a:blip r:embed="rId7"/>
          <a:srcRect/>
          <a:stretch>
            <a:fillRect/>
          </a:stretch>
        </p:blipFill>
        <p:spPr>
          <a:xfrm>
            <a:off x="1545863" y="4264143"/>
            <a:ext cx="2337834" cy="3542172"/>
          </a:xfrm>
          <a:prstGeom prst="rect">
            <a:avLst/>
          </a:prstGeom>
        </p:spPr>
      </p:pic>
      <p:pic>
        <p:nvPicPr>
          <p:cNvPr id="6" name="Picture 6"/>
          <p:cNvPicPr>
            <a:picLocks noChangeAspect="1"/>
          </p:cNvPicPr>
          <p:nvPr/>
        </p:nvPicPr>
        <p:blipFill>
          <a:blip r:embed="rId8"/>
          <a:srcRect r="17" b="-66"/>
          <a:stretch>
            <a:fillRect/>
          </a:stretch>
        </p:blipFill>
        <p:spPr>
          <a:xfrm>
            <a:off x="493135" y="6138767"/>
            <a:ext cx="3246158" cy="3603533"/>
          </a:xfrm>
          <a:prstGeom prst="rect">
            <a:avLst/>
          </a:prstGeom>
        </p:spPr>
      </p:pic>
      <p:grpSp>
        <p:nvGrpSpPr>
          <p:cNvPr id="7" name="Group 7"/>
          <p:cNvGrpSpPr/>
          <p:nvPr/>
        </p:nvGrpSpPr>
        <p:grpSpPr>
          <a:xfrm>
            <a:off x="2557497" y="4740756"/>
            <a:ext cx="3900961" cy="5546244"/>
            <a:chOff x="0" y="0"/>
            <a:chExt cx="5201281" cy="7394992"/>
          </a:xfrm>
        </p:grpSpPr>
        <p:pic>
          <p:nvPicPr>
            <p:cNvPr id="8" name="Picture 8"/>
            <p:cNvPicPr>
              <a:picLocks noChangeAspect="1"/>
            </p:cNvPicPr>
            <p:nvPr/>
          </p:nvPicPr>
          <p:blipFill>
            <a:blip r:embed="rId9"/>
            <a:srcRect/>
            <a:stretch>
              <a:fillRect/>
            </a:stretch>
          </p:blipFill>
          <p:spPr>
            <a:xfrm rot="5862133">
              <a:off x="-616769" y="1724027"/>
              <a:ext cx="6434819" cy="437835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57358">
              <a:off x="1834418" y="153583"/>
              <a:ext cx="1788116" cy="179259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261" b="348"/>
            <a:stretch>
              <a:fillRect/>
            </a:stretch>
          </p:blipFill>
          <p:spPr>
            <a:xfrm>
              <a:off x="2314908" y="2099764"/>
              <a:ext cx="983999" cy="737357"/>
            </a:xfrm>
            <a:prstGeom prst="rect">
              <a:avLst/>
            </a:prstGeom>
          </p:spPr>
        </p:pic>
      </p:grpSp>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294524" y="5181918"/>
            <a:ext cx="840511" cy="853311"/>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22392" y="6985752"/>
            <a:ext cx="1292387" cy="1641127"/>
          </a:xfrm>
          <a:prstGeom prst="rect">
            <a:avLst/>
          </a:prstGeom>
        </p:spPr>
      </p:pic>
      <p:sp>
        <p:nvSpPr>
          <p:cNvPr id="13" name="TextBox 13"/>
          <p:cNvSpPr txBox="1"/>
          <p:nvPr/>
        </p:nvSpPr>
        <p:spPr>
          <a:xfrm>
            <a:off x="413463" y="362708"/>
            <a:ext cx="12486590" cy="2290049"/>
          </a:xfrm>
          <a:prstGeom prst="rect">
            <a:avLst/>
          </a:prstGeom>
        </p:spPr>
        <p:txBody>
          <a:bodyPr lIns="0" tIns="0" rIns="0" bIns="0" rtlCol="0" anchor="t">
            <a:spAutoFit/>
          </a:bodyPr>
          <a:lstStyle/>
          <a:p>
            <a:pPr>
              <a:lnSpc>
                <a:spcPts val="8861"/>
              </a:lnSpc>
            </a:pPr>
            <a:r>
              <a:rPr lang="en-US" sz="8439" dirty="0">
                <a:solidFill>
                  <a:srgbClr val="FFFFFF"/>
                </a:solidFill>
                <a:latin typeface="Lilita One"/>
              </a:rPr>
              <a:t>WHAT HAPPENS TO YOUR </a:t>
            </a:r>
            <a:r>
              <a:rPr lang="en-US" sz="8439" dirty="0">
                <a:solidFill>
                  <a:srgbClr val="2F2B43"/>
                </a:solidFill>
                <a:latin typeface="Lilita One"/>
              </a:rPr>
              <a:t>LEFTOVERS?</a:t>
            </a:r>
          </a:p>
        </p:txBody>
      </p:sp>
      <p:sp>
        <p:nvSpPr>
          <p:cNvPr id="14" name="TextBox 14"/>
          <p:cNvSpPr txBox="1"/>
          <p:nvPr/>
        </p:nvSpPr>
        <p:spPr>
          <a:xfrm>
            <a:off x="13333589" y="8720711"/>
            <a:ext cx="4355335" cy="1179954"/>
          </a:xfrm>
          <a:prstGeom prst="rect">
            <a:avLst/>
          </a:prstGeom>
        </p:spPr>
        <p:txBody>
          <a:bodyPr lIns="0" tIns="0" rIns="0" bIns="0" rtlCol="0" anchor="t">
            <a:spAutoFit/>
          </a:bodyPr>
          <a:lstStyle/>
          <a:p>
            <a:pPr>
              <a:lnSpc>
                <a:spcPts val="8861"/>
              </a:lnSpc>
            </a:pPr>
            <a:r>
              <a:rPr lang="en-US" sz="8439">
                <a:solidFill>
                  <a:srgbClr val="FFFFFF"/>
                </a:solidFill>
                <a:latin typeface="Lilita One"/>
              </a:rPr>
              <a:t>RUBBISH</a:t>
            </a:r>
          </a:p>
        </p:txBody>
      </p:sp>
      <p:sp>
        <p:nvSpPr>
          <p:cNvPr id="15" name="TextBox 15"/>
          <p:cNvSpPr txBox="1"/>
          <p:nvPr/>
        </p:nvSpPr>
        <p:spPr>
          <a:xfrm>
            <a:off x="6412394" y="8720711"/>
            <a:ext cx="5627221" cy="1179954"/>
          </a:xfrm>
          <a:prstGeom prst="rect">
            <a:avLst/>
          </a:prstGeom>
        </p:spPr>
        <p:txBody>
          <a:bodyPr lIns="0" tIns="0" rIns="0" bIns="0" rtlCol="0" anchor="t">
            <a:spAutoFit/>
          </a:bodyPr>
          <a:lstStyle/>
          <a:p>
            <a:pPr>
              <a:lnSpc>
                <a:spcPts val="8861"/>
              </a:lnSpc>
            </a:pPr>
            <a:r>
              <a:rPr lang="en-US" sz="8439">
                <a:solidFill>
                  <a:srgbClr val="40D13D"/>
                </a:solidFill>
                <a:latin typeface="Lilita One"/>
              </a:rPr>
              <a:t>RECYCLING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355823" y="3101705"/>
            <a:ext cx="5621883" cy="5621861"/>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76" r="-24976"/>
              </a:stretch>
            </a:blipFill>
          </p:spPr>
        </p:sp>
      </p:grpSp>
      <p:grpSp>
        <p:nvGrpSpPr>
          <p:cNvPr id="4" name="Group 4"/>
          <p:cNvGrpSpPr>
            <a:grpSpLocks noChangeAspect="1"/>
          </p:cNvGrpSpPr>
          <p:nvPr/>
        </p:nvGrpSpPr>
        <p:grpSpPr>
          <a:xfrm>
            <a:off x="310293" y="3065716"/>
            <a:ext cx="5657873" cy="5657850"/>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99" r="-24999"/>
              </a:stretch>
            </a:blipFill>
          </p:spPr>
        </p:sp>
      </p:grpSp>
      <p:grpSp>
        <p:nvGrpSpPr>
          <p:cNvPr id="6" name="Group 6"/>
          <p:cNvGrpSpPr>
            <a:grpSpLocks noChangeAspect="1"/>
          </p:cNvGrpSpPr>
          <p:nvPr/>
        </p:nvGrpSpPr>
        <p:grpSpPr>
          <a:xfrm>
            <a:off x="6421770" y="3101705"/>
            <a:ext cx="5657873" cy="5657850"/>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6666" r="-16666"/>
              </a:stretch>
            </a:blip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96630" y="2231690"/>
            <a:ext cx="1363253" cy="136325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525490" y="2231690"/>
            <a:ext cx="1318689" cy="131868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620117" y="2231690"/>
            <a:ext cx="1318689" cy="1318689"/>
          </a:xfrm>
          <a:prstGeom prst="rect">
            <a:avLst/>
          </a:prstGeom>
        </p:spPr>
      </p:pic>
      <p:grpSp>
        <p:nvGrpSpPr>
          <p:cNvPr id="11" name="Group 11"/>
          <p:cNvGrpSpPr/>
          <p:nvPr/>
        </p:nvGrpSpPr>
        <p:grpSpPr>
          <a:xfrm>
            <a:off x="1759883" y="3538916"/>
            <a:ext cx="1656904" cy="2355725"/>
            <a:chOff x="0" y="0"/>
            <a:chExt cx="2209205" cy="3140967"/>
          </a:xfrm>
        </p:grpSpPr>
        <p:pic>
          <p:nvPicPr>
            <p:cNvPr id="12" name="Picture 12"/>
            <p:cNvPicPr>
              <a:picLocks noChangeAspect="1"/>
            </p:cNvPicPr>
            <p:nvPr/>
          </p:nvPicPr>
          <p:blipFill>
            <a:blip r:embed="rId12"/>
            <a:srcRect/>
            <a:stretch>
              <a:fillRect/>
            </a:stretch>
          </p:blipFill>
          <p:spPr>
            <a:xfrm rot="5862133">
              <a:off x="-261968" y="732267"/>
              <a:ext cx="2733141" cy="1859674"/>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657358">
              <a:off x="779155" y="65233"/>
              <a:ext cx="759489" cy="761392"/>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r="-333" b="-309"/>
            <a:stretch>
              <a:fillRect/>
            </a:stretch>
          </p:blipFill>
          <p:spPr>
            <a:xfrm>
              <a:off x="983240" y="891859"/>
              <a:ext cx="417946" cy="313187"/>
            </a:xfrm>
            <a:prstGeom prst="rect">
              <a:avLst/>
            </a:prstGeom>
          </p:spPr>
        </p:pic>
      </p:grpSp>
      <p:grpSp>
        <p:nvGrpSpPr>
          <p:cNvPr id="15" name="Group 15"/>
          <p:cNvGrpSpPr/>
          <p:nvPr/>
        </p:nvGrpSpPr>
        <p:grpSpPr>
          <a:xfrm>
            <a:off x="8793556" y="3065716"/>
            <a:ext cx="914301" cy="1299919"/>
            <a:chOff x="0" y="0"/>
            <a:chExt cx="1219067" cy="1733226"/>
          </a:xfrm>
        </p:grpSpPr>
        <p:pic>
          <p:nvPicPr>
            <p:cNvPr id="16" name="Picture 16"/>
            <p:cNvPicPr>
              <a:picLocks noChangeAspect="1"/>
            </p:cNvPicPr>
            <p:nvPr/>
          </p:nvPicPr>
          <p:blipFill>
            <a:blip r:embed="rId12"/>
            <a:srcRect/>
            <a:stretch>
              <a:fillRect/>
            </a:stretch>
          </p:blipFill>
          <p:spPr>
            <a:xfrm rot="5862133">
              <a:off x="-144557" y="404074"/>
              <a:ext cx="1508182" cy="1026192"/>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657358">
              <a:off x="429948" y="35997"/>
              <a:ext cx="419096" cy="420146"/>
            </a:xfrm>
            <a:prstGeom prst="rect">
              <a:avLst/>
            </a:prstGeom>
          </p:spPr>
        </p:pic>
        <p:pic>
          <p:nvPicPr>
            <p:cNvPr id="18" name="Picture 1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r="1187" b="-106"/>
            <a:stretch>
              <a:fillRect/>
            </a:stretch>
          </p:blipFill>
          <p:spPr>
            <a:xfrm>
              <a:off x="542564" y="492139"/>
              <a:ext cx="230628" cy="172821"/>
            </a:xfrm>
            <a:prstGeom prst="rect">
              <a:avLst/>
            </a:prstGeom>
          </p:spPr>
        </p:pic>
      </p:grpSp>
      <p:sp>
        <p:nvSpPr>
          <p:cNvPr id="19" name="TextBox 19"/>
          <p:cNvSpPr txBox="1"/>
          <p:nvPr/>
        </p:nvSpPr>
        <p:spPr>
          <a:xfrm>
            <a:off x="372586" y="395861"/>
            <a:ext cx="16391413" cy="1436291"/>
          </a:xfrm>
          <a:prstGeom prst="rect">
            <a:avLst/>
          </a:prstGeom>
        </p:spPr>
        <p:txBody>
          <a:bodyPr wrap="square" lIns="0" tIns="0" rIns="0" bIns="0" rtlCol="0" anchor="t">
            <a:spAutoFit/>
          </a:bodyPr>
          <a:lstStyle/>
          <a:p>
            <a:pPr>
              <a:lnSpc>
                <a:spcPts val="11168"/>
              </a:lnSpc>
            </a:pPr>
            <a:r>
              <a:rPr lang="en-US" sz="10636" dirty="0" smtClean="0">
                <a:solidFill>
                  <a:srgbClr val="40D13D"/>
                </a:solidFill>
                <a:latin typeface="Lilita One"/>
              </a:rPr>
              <a:t>RECYCLING </a:t>
            </a:r>
            <a:r>
              <a:rPr lang="en-US" sz="5000" dirty="0" smtClean="0">
                <a:solidFill>
                  <a:srgbClr val="40D13D"/>
                </a:solidFill>
                <a:latin typeface="Lilita One"/>
              </a:rPr>
              <a:t>(turned into something useful)</a:t>
            </a:r>
            <a:endParaRPr lang="en-US" sz="5000" dirty="0">
              <a:solidFill>
                <a:srgbClr val="40D13D"/>
              </a:solidFill>
              <a:latin typeface="Lilita One"/>
            </a:endParaRPr>
          </a:p>
        </p:txBody>
      </p:sp>
      <p:grpSp>
        <p:nvGrpSpPr>
          <p:cNvPr id="20" name="Group 20"/>
          <p:cNvGrpSpPr/>
          <p:nvPr/>
        </p:nvGrpSpPr>
        <p:grpSpPr>
          <a:xfrm>
            <a:off x="12395724" y="3944564"/>
            <a:ext cx="2571016" cy="3311773"/>
            <a:chOff x="0" y="0"/>
            <a:chExt cx="3428021" cy="4415697"/>
          </a:xfrm>
        </p:grpSpPr>
        <p:pic>
          <p:nvPicPr>
            <p:cNvPr id="21" name="Picture 21"/>
            <p:cNvPicPr>
              <a:picLocks noChangeAspect="1"/>
            </p:cNvPicPr>
            <p:nvPr/>
          </p:nvPicPr>
          <p:blipFill>
            <a:blip r:embed="rId12"/>
            <a:srcRect t="27576" r="39395"/>
            <a:stretch>
              <a:fillRect/>
            </a:stretch>
          </p:blipFill>
          <p:spPr>
            <a:xfrm rot="5862133">
              <a:off x="-109780" y="926652"/>
              <a:ext cx="3647580" cy="2965913"/>
            </a:xfrm>
            <a:prstGeom prst="rect">
              <a:avLst/>
            </a:prstGeom>
          </p:spPr>
        </p:pic>
        <p:pic>
          <p:nvPicPr>
            <p:cNvPr id="22"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657358">
              <a:off x="1398000" y="143651"/>
              <a:ext cx="1672479" cy="1676670"/>
            </a:xfrm>
            <a:prstGeom prst="rect">
              <a:avLst/>
            </a:prstGeom>
          </p:spPr>
        </p:pic>
        <p:pic>
          <p:nvPicPr>
            <p:cNvPr id="23" name="Picture 2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r="-261" b="348"/>
            <a:stretch>
              <a:fillRect/>
            </a:stretch>
          </p:blipFill>
          <p:spPr>
            <a:xfrm>
              <a:off x="1847417" y="1963973"/>
              <a:ext cx="920364" cy="68967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1)">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sp>
        <p:nvSpPr>
          <p:cNvPr id="3" name="TextBox 13"/>
          <p:cNvSpPr txBox="1"/>
          <p:nvPr/>
        </p:nvSpPr>
        <p:spPr>
          <a:xfrm>
            <a:off x="413463" y="362708"/>
            <a:ext cx="12486590" cy="2290049"/>
          </a:xfrm>
          <a:prstGeom prst="rect">
            <a:avLst/>
          </a:prstGeom>
        </p:spPr>
        <p:txBody>
          <a:bodyPr lIns="0" tIns="0" rIns="0" bIns="0" rtlCol="0" anchor="t">
            <a:spAutoFit/>
          </a:bodyPr>
          <a:lstStyle/>
          <a:p>
            <a:pPr>
              <a:lnSpc>
                <a:spcPts val="8861"/>
              </a:lnSpc>
            </a:pPr>
            <a:r>
              <a:rPr lang="en-US" sz="8439" dirty="0">
                <a:solidFill>
                  <a:srgbClr val="FFFFFF"/>
                </a:solidFill>
                <a:latin typeface="Lilita One"/>
              </a:rPr>
              <a:t>WHAT HAPPENS TO YOUR </a:t>
            </a:r>
            <a:r>
              <a:rPr lang="en-US" sz="8439" dirty="0">
                <a:solidFill>
                  <a:schemeClr val="bg1"/>
                </a:solidFill>
                <a:latin typeface="Lilita One"/>
              </a:rPr>
              <a:t>LEFTOVERS?</a:t>
            </a:r>
          </a:p>
        </p:txBody>
      </p:sp>
      <p:pic>
        <p:nvPicPr>
          <p:cNvPr id="6" name="Anaerobic Digestion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8288000" cy="10287000"/>
          </a:xfrm>
          <a:prstGeom prst="rect">
            <a:avLst/>
          </a:prstGeom>
        </p:spPr>
      </p:pic>
    </p:spTree>
    <p:extLst>
      <p:ext uri="{BB962C8B-B14F-4D97-AF65-F5344CB8AC3E}">
        <p14:creationId xmlns:p14="http://schemas.microsoft.com/office/powerpoint/2010/main" val="799761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04483" y="3037141"/>
            <a:ext cx="5621883" cy="5621861"/>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06" r="-24906"/>
              </a:stretch>
            </a:blipFill>
          </p:spPr>
        </p:sp>
      </p:grpSp>
      <p:grpSp>
        <p:nvGrpSpPr>
          <p:cNvPr id="4" name="Group 4"/>
          <p:cNvGrpSpPr>
            <a:grpSpLocks noChangeAspect="1"/>
          </p:cNvGrpSpPr>
          <p:nvPr/>
        </p:nvGrpSpPr>
        <p:grpSpPr>
          <a:xfrm>
            <a:off x="232162" y="3037141"/>
            <a:ext cx="5657873" cy="5657850"/>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8822" r="-38822"/>
              </a:stretch>
            </a:blipFill>
          </p:spPr>
        </p:sp>
      </p:grpSp>
      <p:grpSp>
        <p:nvGrpSpPr>
          <p:cNvPr id="6" name="Group 6"/>
          <p:cNvGrpSpPr>
            <a:grpSpLocks noChangeAspect="1"/>
          </p:cNvGrpSpPr>
          <p:nvPr/>
        </p:nvGrpSpPr>
        <p:grpSpPr>
          <a:xfrm>
            <a:off x="12361010" y="3037141"/>
            <a:ext cx="5657873" cy="5657850"/>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6844" r="-16844"/>
              </a:stretch>
            </a:blip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99449" y="2203115"/>
            <a:ext cx="1363253" cy="136325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418783" y="2203115"/>
            <a:ext cx="1318689" cy="131868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532460" y="2203115"/>
            <a:ext cx="1318689" cy="1318689"/>
          </a:xfrm>
          <a:prstGeom prst="rect">
            <a:avLst/>
          </a:prstGeom>
        </p:spPr>
      </p:pic>
      <p:grpSp>
        <p:nvGrpSpPr>
          <p:cNvPr id="11" name="Group 11"/>
          <p:cNvGrpSpPr/>
          <p:nvPr/>
        </p:nvGrpSpPr>
        <p:grpSpPr>
          <a:xfrm>
            <a:off x="3695026" y="5143500"/>
            <a:ext cx="887043" cy="1261165"/>
            <a:chOff x="0" y="0"/>
            <a:chExt cx="1182724" cy="1681553"/>
          </a:xfrm>
        </p:grpSpPr>
        <p:pic>
          <p:nvPicPr>
            <p:cNvPr id="12" name="Picture 12"/>
            <p:cNvPicPr>
              <a:picLocks noChangeAspect="1"/>
            </p:cNvPicPr>
            <p:nvPr/>
          </p:nvPicPr>
          <p:blipFill>
            <a:blip r:embed="rId12"/>
            <a:srcRect/>
            <a:stretch>
              <a:fillRect/>
            </a:stretch>
          </p:blipFill>
          <p:spPr>
            <a:xfrm rot="5862133">
              <a:off x="-140248" y="392028"/>
              <a:ext cx="1463219" cy="995599"/>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657358">
              <a:off x="417130" y="34923"/>
              <a:ext cx="406601" cy="407620"/>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r="-636" b="1324"/>
            <a:stretch>
              <a:fillRect/>
            </a:stretch>
          </p:blipFill>
          <p:spPr>
            <a:xfrm>
              <a:off x="535866" y="458994"/>
              <a:ext cx="224582" cy="114741"/>
            </a:xfrm>
            <a:prstGeom prst="rect">
              <a:avLst/>
            </a:prstGeom>
          </p:spPr>
        </p:pic>
      </p:grpSp>
      <p:grpSp>
        <p:nvGrpSpPr>
          <p:cNvPr id="15" name="Group 15"/>
          <p:cNvGrpSpPr/>
          <p:nvPr/>
        </p:nvGrpSpPr>
        <p:grpSpPr>
          <a:xfrm>
            <a:off x="9373767" y="3718768"/>
            <a:ext cx="887043" cy="1261165"/>
            <a:chOff x="0" y="0"/>
            <a:chExt cx="1182724" cy="1681553"/>
          </a:xfrm>
        </p:grpSpPr>
        <p:pic>
          <p:nvPicPr>
            <p:cNvPr id="16" name="Picture 16"/>
            <p:cNvPicPr>
              <a:picLocks noChangeAspect="1"/>
            </p:cNvPicPr>
            <p:nvPr/>
          </p:nvPicPr>
          <p:blipFill>
            <a:blip r:embed="rId12"/>
            <a:srcRect/>
            <a:stretch>
              <a:fillRect/>
            </a:stretch>
          </p:blipFill>
          <p:spPr>
            <a:xfrm rot="5862133">
              <a:off x="-140248" y="392028"/>
              <a:ext cx="1463219" cy="995599"/>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657358">
              <a:off x="417130" y="34923"/>
              <a:ext cx="406601" cy="407620"/>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r="-636" b="1324"/>
            <a:stretch>
              <a:fillRect/>
            </a:stretch>
          </p:blipFill>
          <p:spPr>
            <a:xfrm>
              <a:off x="535866" y="458994"/>
              <a:ext cx="224582" cy="114741"/>
            </a:xfrm>
            <a:prstGeom prst="rect">
              <a:avLst/>
            </a:prstGeom>
          </p:spPr>
        </p:pic>
      </p:grpSp>
      <p:grpSp>
        <p:nvGrpSpPr>
          <p:cNvPr id="19" name="Group 19"/>
          <p:cNvGrpSpPr/>
          <p:nvPr/>
        </p:nvGrpSpPr>
        <p:grpSpPr>
          <a:xfrm>
            <a:off x="14905428" y="3814018"/>
            <a:ext cx="887043" cy="1261165"/>
            <a:chOff x="0" y="0"/>
            <a:chExt cx="1182724" cy="1681553"/>
          </a:xfrm>
        </p:grpSpPr>
        <p:pic>
          <p:nvPicPr>
            <p:cNvPr id="20" name="Picture 20"/>
            <p:cNvPicPr>
              <a:picLocks noChangeAspect="1"/>
            </p:cNvPicPr>
            <p:nvPr/>
          </p:nvPicPr>
          <p:blipFill>
            <a:blip r:embed="rId17"/>
            <a:srcRect/>
            <a:stretch>
              <a:fillRect/>
            </a:stretch>
          </p:blipFill>
          <p:spPr>
            <a:xfrm rot="5862133">
              <a:off x="-140248" y="392028"/>
              <a:ext cx="1463219" cy="995599"/>
            </a:xfrm>
            <a:prstGeom prst="rect">
              <a:avLst/>
            </a:prstGeom>
          </p:spPr>
        </p:pic>
        <p:pic>
          <p:nvPicPr>
            <p:cNvPr id="21" name="Picture 2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657358">
              <a:off x="417130" y="34923"/>
              <a:ext cx="406601" cy="407620"/>
            </a:xfrm>
            <a:prstGeom prst="rect">
              <a:avLst/>
            </a:prstGeom>
          </p:spPr>
        </p:pic>
        <p:pic>
          <p:nvPicPr>
            <p:cNvPr id="22" name="Picture 2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r="-636" b="1324"/>
            <a:stretch>
              <a:fillRect/>
            </a:stretch>
          </p:blipFill>
          <p:spPr>
            <a:xfrm>
              <a:off x="535866" y="458994"/>
              <a:ext cx="224582" cy="114741"/>
            </a:xfrm>
            <a:prstGeom prst="rect">
              <a:avLst/>
            </a:prstGeom>
          </p:spPr>
        </p:pic>
      </p:grpSp>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078399" y="562908"/>
            <a:ext cx="3828601" cy="2474234"/>
          </a:xfrm>
          <a:prstGeom prst="rect">
            <a:avLst/>
          </a:prstGeom>
        </p:spPr>
      </p:pic>
      <p:sp>
        <p:nvSpPr>
          <p:cNvPr id="24" name="TextBox 24"/>
          <p:cNvSpPr txBox="1"/>
          <p:nvPr/>
        </p:nvSpPr>
        <p:spPr>
          <a:xfrm>
            <a:off x="372586" y="395861"/>
            <a:ext cx="14618035" cy="1436291"/>
          </a:xfrm>
          <a:prstGeom prst="rect">
            <a:avLst/>
          </a:prstGeom>
        </p:spPr>
        <p:txBody>
          <a:bodyPr wrap="square" lIns="0" tIns="0" rIns="0" bIns="0" rtlCol="0" anchor="t">
            <a:spAutoFit/>
          </a:bodyPr>
          <a:lstStyle/>
          <a:p>
            <a:pPr>
              <a:lnSpc>
                <a:spcPts val="11168"/>
              </a:lnSpc>
            </a:pPr>
            <a:r>
              <a:rPr lang="en-US" sz="10636" dirty="0" smtClean="0">
                <a:solidFill>
                  <a:srgbClr val="C8C4C1"/>
                </a:solidFill>
                <a:latin typeface="Lilita One"/>
              </a:rPr>
              <a:t>RUBBISH </a:t>
            </a:r>
            <a:r>
              <a:rPr lang="en-US" sz="5000" dirty="0" smtClean="0">
                <a:solidFill>
                  <a:srgbClr val="C8C4C1"/>
                </a:solidFill>
                <a:latin typeface="Lilita One"/>
              </a:rPr>
              <a:t>(creates waste and pollution)</a:t>
            </a:r>
            <a:endParaRPr lang="en-US" sz="5000" dirty="0">
              <a:solidFill>
                <a:srgbClr val="C8C4C1"/>
              </a:solidFill>
              <a:latin typeface="Lilita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nodeType="clickEffect">
                                  <p:stCondLst>
                                    <p:cond delay="0"/>
                                  </p:stCondLst>
                                  <p:childTnLst>
                                    <p:anim calcmode="lin" valueType="num">
                                      <p:cBhvr>
                                        <p:cTn id="10" dur="1000"/>
                                        <p:tgtEl>
                                          <p:spTgt spid="15"/>
                                        </p:tgtEl>
                                        <p:attrNameLst>
                                          <p:attrName>ppt_w</p:attrName>
                                        </p:attrNameLst>
                                      </p:cBhvr>
                                      <p:tavLst>
                                        <p:tav tm="0">
                                          <p:val>
                                            <p:strVal val="ppt_w"/>
                                          </p:val>
                                        </p:tav>
                                        <p:tav tm="100000">
                                          <p:val>
                                            <p:fltVal val="0"/>
                                          </p:val>
                                        </p:tav>
                                      </p:tavLst>
                                    </p:anim>
                                    <p:anim calcmode="lin" valueType="num">
                                      <p:cBhvr>
                                        <p:cTn id="11" dur="1000"/>
                                        <p:tgtEl>
                                          <p:spTgt spid="15"/>
                                        </p:tgtEl>
                                        <p:attrNameLst>
                                          <p:attrName>ppt_h</p:attrName>
                                        </p:attrNameLst>
                                      </p:cBhvr>
                                      <p:tavLst>
                                        <p:tav tm="0">
                                          <p:val>
                                            <p:strVal val="ppt_h"/>
                                          </p:val>
                                        </p:tav>
                                        <p:tav tm="100000">
                                          <p:val>
                                            <p:fltVal val="0"/>
                                          </p:val>
                                        </p:tav>
                                      </p:tavLst>
                                    </p:anim>
                                    <p:anim calcmode="lin" valueType="num">
                                      <p:cBhvr>
                                        <p:cTn id="12" dur="1000"/>
                                        <p:tgtEl>
                                          <p:spTgt spid="15"/>
                                        </p:tgtEl>
                                        <p:attrNameLst>
                                          <p:attrName>style.rotation</p:attrName>
                                        </p:attrNameLst>
                                      </p:cBhvr>
                                      <p:tavLst>
                                        <p:tav tm="0">
                                          <p:val>
                                            <p:fltVal val="0"/>
                                          </p:val>
                                        </p:tav>
                                        <p:tav tm="100000">
                                          <p:val>
                                            <p:fltVal val="90"/>
                                          </p:val>
                                        </p:tav>
                                      </p:tavLst>
                                    </p:anim>
                                    <p:animEffect transition="out" filter="fade">
                                      <p:cBhvr>
                                        <p:cTn id="13" dur="1000"/>
                                        <p:tgtEl>
                                          <p:spTgt spid="15"/>
                                        </p:tgtEl>
                                      </p:cBhvr>
                                    </p:animEffect>
                                    <p:set>
                                      <p:cBhvr>
                                        <p:cTn id="14" dur="1" fill="hold">
                                          <p:stCondLst>
                                            <p:cond delay="9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19"/>
                                        </p:tgtEl>
                                        <p:attrNameLst>
                                          <p:attrName>r</p:attrName>
                                        </p:attrNameLst>
                                      </p:cBhvr>
                                    </p:animRot>
                                    <p:animRot by="-240000">
                                      <p:cBhvr>
                                        <p:cTn id="19" dur="200" fill="hold">
                                          <p:stCondLst>
                                            <p:cond delay="200"/>
                                          </p:stCondLst>
                                        </p:cTn>
                                        <p:tgtEl>
                                          <p:spTgt spid="19"/>
                                        </p:tgtEl>
                                        <p:attrNameLst>
                                          <p:attrName>r</p:attrName>
                                        </p:attrNameLst>
                                      </p:cBhvr>
                                    </p:animRot>
                                    <p:animRot by="240000">
                                      <p:cBhvr>
                                        <p:cTn id="20" dur="200" fill="hold">
                                          <p:stCondLst>
                                            <p:cond delay="400"/>
                                          </p:stCondLst>
                                        </p:cTn>
                                        <p:tgtEl>
                                          <p:spTgt spid="19"/>
                                        </p:tgtEl>
                                        <p:attrNameLst>
                                          <p:attrName>r</p:attrName>
                                        </p:attrNameLst>
                                      </p:cBhvr>
                                    </p:animRot>
                                    <p:animRot by="-240000">
                                      <p:cBhvr>
                                        <p:cTn id="21" dur="200" fill="hold">
                                          <p:stCondLst>
                                            <p:cond delay="600"/>
                                          </p:stCondLst>
                                        </p:cTn>
                                        <p:tgtEl>
                                          <p:spTgt spid="19"/>
                                        </p:tgtEl>
                                        <p:attrNameLst>
                                          <p:attrName>r</p:attrName>
                                        </p:attrNameLst>
                                      </p:cBhvr>
                                    </p:animRot>
                                    <p:animRot by="120000">
                                      <p:cBhvr>
                                        <p:cTn id="22"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72587" y="2899990"/>
            <a:ext cx="5634415" cy="7406060"/>
          </a:xfrm>
          <a:prstGeom prst="rect">
            <a:avLst/>
          </a:prstGeom>
        </p:spPr>
      </p:pic>
      <p:grpSp>
        <p:nvGrpSpPr>
          <p:cNvPr id="3" name="Group 3"/>
          <p:cNvGrpSpPr/>
          <p:nvPr/>
        </p:nvGrpSpPr>
        <p:grpSpPr>
          <a:xfrm rot="720283">
            <a:off x="4378212" y="5024363"/>
            <a:ext cx="1184414" cy="1683956"/>
            <a:chOff x="0" y="0"/>
            <a:chExt cx="1579218" cy="2245275"/>
          </a:xfrm>
        </p:grpSpPr>
        <p:pic>
          <p:nvPicPr>
            <p:cNvPr id="4" name="Picture 4"/>
            <p:cNvPicPr>
              <a:picLocks noChangeAspect="1"/>
            </p:cNvPicPr>
            <p:nvPr/>
          </p:nvPicPr>
          <p:blipFill>
            <a:blip r:embed="rId4"/>
            <a:srcRect/>
            <a:stretch>
              <a:fillRect/>
            </a:stretch>
          </p:blipFill>
          <p:spPr>
            <a:xfrm rot="5862133">
              <a:off x="-187264" y="523451"/>
              <a:ext cx="1953746" cy="132936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657358">
              <a:off x="556968" y="46631"/>
              <a:ext cx="542910" cy="544270"/>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342" b="-1151"/>
            <a:stretch>
              <a:fillRect/>
            </a:stretch>
          </p:blipFill>
          <p:spPr>
            <a:xfrm>
              <a:off x="702855" y="637533"/>
              <a:ext cx="298763" cy="223877"/>
            </a:xfrm>
            <a:prstGeom prst="rect">
              <a:avLst/>
            </a:prstGeom>
          </p:spPr>
        </p:pic>
      </p:grpSp>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491204" y="1915099"/>
            <a:ext cx="1911677" cy="1498277"/>
          </a:xfrm>
          <a:prstGeom prst="rect">
            <a:avLst/>
          </a:prstGeom>
        </p:spPr>
      </p:pic>
      <p:pic>
        <p:nvPicPr>
          <p:cNvPr id="8" name="Picture 8"/>
          <p:cNvPicPr>
            <a:picLocks noChangeAspect="1"/>
          </p:cNvPicPr>
          <p:nvPr/>
        </p:nvPicPr>
        <p:blipFill>
          <a:blip r:embed="rId11"/>
          <a:srcRect/>
          <a:stretch>
            <a:fillRect/>
          </a:stretch>
        </p:blipFill>
        <p:spPr>
          <a:xfrm rot="3562943">
            <a:off x="12541739" y="7244465"/>
            <a:ext cx="3861733" cy="2577707"/>
          </a:xfrm>
          <a:prstGeom prst="rect">
            <a:avLst/>
          </a:prstGeom>
        </p:spPr>
      </p:pic>
      <p:pic>
        <p:nvPicPr>
          <p:cNvPr id="9" name="Picture 9"/>
          <p:cNvPicPr>
            <a:picLocks noChangeAspect="1"/>
          </p:cNvPicPr>
          <p:nvPr/>
        </p:nvPicPr>
        <p:blipFill>
          <a:blip r:embed="rId12"/>
          <a:srcRect/>
          <a:stretch>
            <a:fillRect/>
          </a:stretch>
        </p:blipFill>
        <p:spPr>
          <a:xfrm>
            <a:off x="14590853" y="1915099"/>
            <a:ext cx="1444377" cy="1377575"/>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5400000">
            <a:off x="8117443" y="5943365"/>
            <a:ext cx="8003598" cy="80036"/>
          </a:xfrm>
          <a:prstGeom prst="rect">
            <a:avLst/>
          </a:prstGeom>
        </p:spPr>
      </p:pic>
      <p:pic>
        <p:nvPicPr>
          <p:cNvPr id="11" name="Picture 11"/>
          <p:cNvPicPr>
            <a:picLocks noChangeAspect="1"/>
          </p:cNvPicPr>
          <p:nvPr/>
        </p:nvPicPr>
        <p:blipFill>
          <a:blip r:embed="rId15"/>
          <a:srcRect r="45" b="38"/>
          <a:stretch>
            <a:fillRect/>
          </a:stretch>
        </p:blipFill>
        <p:spPr>
          <a:xfrm>
            <a:off x="5496199" y="8879718"/>
            <a:ext cx="2098509" cy="1105465"/>
          </a:xfrm>
          <a:prstGeom prst="rect">
            <a:avLst/>
          </a:prstGeom>
        </p:spPr>
      </p:pic>
      <p:pic>
        <p:nvPicPr>
          <p:cNvPr id="12" name="Picture 12"/>
          <p:cNvPicPr>
            <a:picLocks noChangeAspect="1"/>
          </p:cNvPicPr>
          <p:nvPr/>
        </p:nvPicPr>
        <p:blipFill>
          <a:blip r:embed="rId16"/>
          <a:srcRect/>
          <a:stretch>
            <a:fillRect/>
          </a:stretch>
        </p:blipFill>
        <p:spPr>
          <a:xfrm>
            <a:off x="7836776" y="7950216"/>
            <a:ext cx="1308857" cy="1983116"/>
          </a:xfrm>
          <a:prstGeom prst="rect">
            <a:avLst/>
          </a:prstGeom>
        </p:spPr>
      </p:pic>
      <p:pic>
        <p:nvPicPr>
          <p:cNvPr id="13" name="Picture 13"/>
          <p:cNvPicPr>
            <a:picLocks noChangeAspect="1"/>
          </p:cNvPicPr>
          <p:nvPr/>
        </p:nvPicPr>
        <p:blipFill>
          <a:blip r:embed="rId17"/>
          <a:srcRect r="17" b="-66"/>
          <a:stretch>
            <a:fillRect/>
          </a:stretch>
        </p:blipFill>
        <p:spPr>
          <a:xfrm>
            <a:off x="9328313" y="7693358"/>
            <a:ext cx="1977964" cy="2195721"/>
          </a:xfrm>
          <a:prstGeom prst="rect">
            <a:avLst/>
          </a:prstGeom>
        </p:spPr>
      </p:pic>
      <p:pic>
        <p:nvPicPr>
          <p:cNvPr id="14" name="Picture 14"/>
          <p:cNvPicPr>
            <a:picLocks noChangeAspect="1"/>
          </p:cNvPicPr>
          <p:nvPr/>
        </p:nvPicPr>
        <p:blipFill>
          <a:blip r:embed="rId18"/>
          <a:srcRect/>
          <a:stretch>
            <a:fillRect/>
          </a:stretch>
        </p:blipFill>
        <p:spPr>
          <a:xfrm>
            <a:off x="15313041" y="6730834"/>
            <a:ext cx="3088155" cy="4006255"/>
          </a:xfrm>
          <a:prstGeom prst="rect">
            <a:avLst/>
          </a:prstGeom>
        </p:spPr>
      </p:pic>
      <p:pic>
        <p:nvPicPr>
          <p:cNvPr id="15" name="Picture 15"/>
          <p:cNvPicPr>
            <a:picLocks noChangeAspect="1"/>
          </p:cNvPicPr>
          <p:nvPr/>
        </p:nvPicPr>
        <p:blipFill>
          <a:blip r:embed="rId19"/>
          <a:srcRect/>
          <a:stretch>
            <a:fillRect/>
          </a:stretch>
        </p:blipFill>
        <p:spPr>
          <a:xfrm>
            <a:off x="12370510" y="7738517"/>
            <a:ext cx="1480281" cy="2194815"/>
          </a:xfrm>
          <a:prstGeom prst="rect">
            <a:avLst/>
          </a:prstGeom>
        </p:spPr>
      </p:pic>
      <p:pic>
        <p:nvPicPr>
          <p:cNvPr id="16" name="Picture 16"/>
          <p:cNvPicPr>
            <a:picLocks noChangeAspect="1"/>
          </p:cNvPicPr>
          <p:nvPr/>
        </p:nvPicPr>
        <p:blipFill>
          <a:blip r:embed="rId20"/>
          <a:srcRect/>
          <a:stretch>
            <a:fillRect/>
          </a:stretch>
        </p:blipFill>
        <p:spPr>
          <a:xfrm>
            <a:off x="2870004" y="1380252"/>
            <a:ext cx="6273996" cy="4187685"/>
          </a:xfrm>
          <a:prstGeom prst="rect">
            <a:avLst/>
          </a:prstGeom>
        </p:spPr>
      </p:pic>
      <p:pic>
        <p:nvPicPr>
          <p:cNvPr id="17" name="Picture 17"/>
          <p:cNvPicPr>
            <a:picLocks noChangeAspect="1"/>
          </p:cNvPicPr>
          <p:nvPr/>
        </p:nvPicPr>
        <p:blipFill>
          <a:blip r:embed="rId21"/>
          <a:srcRect/>
          <a:stretch>
            <a:fillRect/>
          </a:stretch>
        </p:blipFill>
        <p:spPr>
          <a:xfrm>
            <a:off x="6283316" y="7693358"/>
            <a:ext cx="1204722" cy="1248417"/>
          </a:xfrm>
          <a:prstGeom prst="rect">
            <a:avLst/>
          </a:prstGeom>
        </p:spPr>
      </p:pic>
      <p:sp>
        <p:nvSpPr>
          <p:cNvPr id="18" name="TextBox 18"/>
          <p:cNvSpPr txBox="1"/>
          <p:nvPr/>
        </p:nvSpPr>
        <p:spPr>
          <a:xfrm>
            <a:off x="6838309" y="3632203"/>
            <a:ext cx="4150668" cy="3785743"/>
          </a:xfrm>
          <a:prstGeom prst="rect">
            <a:avLst/>
          </a:prstGeom>
        </p:spPr>
        <p:txBody>
          <a:bodyPr lIns="0" tIns="0" rIns="0" bIns="0" rtlCol="0" anchor="t">
            <a:spAutoFit/>
          </a:bodyPr>
          <a:lstStyle/>
          <a:p>
            <a:pPr algn="ctr">
              <a:lnSpc>
                <a:spcPts val="6061"/>
              </a:lnSpc>
            </a:pPr>
            <a:r>
              <a:rPr lang="en-US" sz="4329">
                <a:solidFill>
                  <a:srgbClr val="FFFFFF"/>
                </a:solidFill>
                <a:latin typeface="Open Sans Light Bold"/>
              </a:rPr>
              <a:t>Fruit</a:t>
            </a:r>
          </a:p>
          <a:p>
            <a:pPr algn="ctr">
              <a:lnSpc>
                <a:spcPts val="6061"/>
              </a:lnSpc>
            </a:pPr>
            <a:r>
              <a:rPr lang="en-US" sz="4329" dirty="0">
                <a:solidFill>
                  <a:srgbClr val="FFFFFF"/>
                </a:solidFill>
                <a:latin typeface="Open Sans Light Bold"/>
              </a:rPr>
              <a:t>Vegetables</a:t>
            </a:r>
          </a:p>
          <a:p>
            <a:pPr algn="ctr">
              <a:lnSpc>
                <a:spcPts val="6061"/>
              </a:lnSpc>
            </a:pPr>
            <a:r>
              <a:rPr lang="en-US" sz="4329" dirty="0">
                <a:solidFill>
                  <a:srgbClr val="FFFFFF"/>
                </a:solidFill>
                <a:latin typeface="Open Sans Light Bold"/>
              </a:rPr>
              <a:t>Bread</a:t>
            </a:r>
          </a:p>
          <a:p>
            <a:pPr algn="ctr">
              <a:lnSpc>
                <a:spcPts val="6061"/>
              </a:lnSpc>
            </a:pPr>
            <a:r>
              <a:rPr lang="en-US" sz="4329" dirty="0">
                <a:solidFill>
                  <a:srgbClr val="FFFFFF"/>
                </a:solidFill>
                <a:latin typeface="Open Sans Light Bold"/>
              </a:rPr>
              <a:t>Plate scrapings</a:t>
            </a:r>
          </a:p>
          <a:p>
            <a:pPr algn="ctr">
              <a:lnSpc>
                <a:spcPts val="6061"/>
              </a:lnSpc>
            </a:pPr>
            <a:endParaRPr lang="en-US" sz="4329" dirty="0">
              <a:solidFill>
                <a:srgbClr val="FFFFFF"/>
              </a:solidFill>
              <a:latin typeface="Open Sans Light Bold"/>
            </a:endParaRPr>
          </a:p>
        </p:txBody>
      </p:sp>
      <p:sp>
        <p:nvSpPr>
          <p:cNvPr id="19" name="TextBox 19"/>
          <p:cNvSpPr txBox="1"/>
          <p:nvPr/>
        </p:nvSpPr>
        <p:spPr>
          <a:xfrm>
            <a:off x="420212" y="357761"/>
            <a:ext cx="15284475" cy="1232352"/>
          </a:xfrm>
          <a:prstGeom prst="rect">
            <a:avLst/>
          </a:prstGeom>
        </p:spPr>
        <p:txBody>
          <a:bodyPr lIns="0" tIns="0" rIns="0" bIns="0" rtlCol="0" anchor="t">
            <a:spAutoFit/>
          </a:bodyPr>
          <a:lstStyle/>
          <a:p>
            <a:pPr>
              <a:lnSpc>
                <a:spcPts val="9315"/>
              </a:lnSpc>
            </a:pPr>
            <a:r>
              <a:rPr lang="en-US" sz="8872">
                <a:solidFill>
                  <a:srgbClr val="FFFFFF"/>
                </a:solidFill>
                <a:latin typeface="Lilita One"/>
              </a:rPr>
              <a:t>WHAT GOES IN THE </a:t>
            </a:r>
            <a:r>
              <a:rPr lang="en-US" sz="8872">
                <a:solidFill>
                  <a:srgbClr val="EC606B"/>
                </a:solidFill>
                <a:latin typeface="Lilita One"/>
              </a:rPr>
              <a:t>FOOD </a:t>
            </a:r>
            <a:r>
              <a:rPr lang="en-US" sz="8872">
                <a:solidFill>
                  <a:srgbClr val="FFFFFF"/>
                </a:solidFill>
                <a:latin typeface="Lilita One"/>
              </a:rPr>
              <a:t>BIN?</a:t>
            </a:r>
          </a:p>
        </p:txBody>
      </p:sp>
      <p:sp>
        <p:nvSpPr>
          <p:cNvPr id="20" name="TextBox 20"/>
          <p:cNvSpPr txBox="1"/>
          <p:nvPr/>
        </p:nvSpPr>
        <p:spPr>
          <a:xfrm>
            <a:off x="14153810" y="3619500"/>
            <a:ext cx="2318462" cy="3129062"/>
          </a:xfrm>
          <a:prstGeom prst="rect">
            <a:avLst/>
          </a:prstGeom>
        </p:spPr>
        <p:txBody>
          <a:bodyPr wrap="square" lIns="0" tIns="0" rIns="0" bIns="0" rtlCol="0" anchor="t">
            <a:spAutoFit/>
          </a:bodyPr>
          <a:lstStyle/>
          <a:p>
            <a:pPr algn="ctr">
              <a:lnSpc>
                <a:spcPts val="6060"/>
              </a:lnSpc>
            </a:pPr>
            <a:r>
              <a:rPr lang="en-US" sz="4329" dirty="0">
                <a:solidFill>
                  <a:srgbClr val="FFFFFF"/>
                </a:solidFill>
                <a:latin typeface="Open Sans Light Bold"/>
              </a:rPr>
              <a:t>Plastic</a:t>
            </a:r>
          </a:p>
          <a:p>
            <a:pPr algn="ctr">
              <a:lnSpc>
                <a:spcPts val="6060"/>
              </a:lnSpc>
            </a:pPr>
            <a:r>
              <a:rPr lang="en-US" sz="4329" dirty="0">
                <a:solidFill>
                  <a:srgbClr val="FFFFFF"/>
                </a:solidFill>
                <a:latin typeface="Open Sans Light Bold"/>
              </a:rPr>
              <a:t>Liquid</a:t>
            </a:r>
          </a:p>
          <a:p>
            <a:pPr algn="ctr">
              <a:lnSpc>
                <a:spcPts val="6060"/>
              </a:lnSpc>
            </a:pPr>
            <a:r>
              <a:rPr lang="en-US" sz="4329" dirty="0">
                <a:solidFill>
                  <a:srgbClr val="FFFFFF"/>
                </a:solidFill>
                <a:latin typeface="Open Sans Light Bold"/>
              </a:rPr>
              <a:t>Yoghurt</a:t>
            </a:r>
          </a:p>
          <a:p>
            <a:pPr algn="ctr">
              <a:lnSpc>
                <a:spcPts val="6060"/>
              </a:lnSpc>
            </a:pPr>
            <a:r>
              <a:rPr lang="en-US" sz="4329" dirty="0">
                <a:solidFill>
                  <a:srgbClr val="FFFFFF"/>
                </a:solidFill>
                <a:latin typeface="Open Sans Light Bold"/>
              </a:rPr>
              <a:t>Tin foil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anim calcmode="lin" valueType="num">
                                      <p:cBhvr>
                                        <p:cTn id="22" dur="2000" fill="hold"/>
                                        <p:tgtEl>
                                          <p:spTgt spid="17"/>
                                        </p:tgtEl>
                                        <p:attrNameLst>
                                          <p:attrName>ppt_w</p:attrName>
                                        </p:attrNameLst>
                                      </p:cBhvr>
                                      <p:tavLst>
                                        <p:tav tm="0" fmla="#ppt_w*sin(2.5*pi*$)">
                                          <p:val>
                                            <p:fltVal val="0"/>
                                          </p:val>
                                        </p:tav>
                                        <p:tav tm="100000">
                                          <p:val>
                                            <p:fltVal val="1"/>
                                          </p:val>
                                        </p:tav>
                                      </p:tavLst>
                                    </p:anim>
                                    <p:anim calcmode="lin" valueType="num">
                                      <p:cBhvr>
                                        <p:cTn id="23"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80">
                                          <p:stCondLst>
                                            <p:cond delay="0"/>
                                          </p:stCondLst>
                                        </p:cTn>
                                        <p:tgtEl>
                                          <p:spTgt spid="12"/>
                                        </p:tgtEl>
                                      </p:cBhvr>
                                    </p:animEffect>
                                    <p:anim calcmode="lin" valueType="num">
                                      <p:cBhvr>
                                        <p:cTn id="2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4" dur="26">
                                          <p:stCondLst>
                                            <p:cond delay="650"/>
                                          </p:stCondLst>
                                        </p:cTn>
                                        <p:tgtEl>
                                          <p:spTgt spid="12"/>
                                        </p:tgtEl>
                                      </p:cBhvr>
                                      <p:to x="100000" y="60000"/>
                                    </p:animScale>
                                    <p:animScale>
                                      <p:cBhvr>
                                        <p:cTn id="35" dur="166" decel="50000">
                                          <p:stCondLst>
                                            <p:cond delay="676"/>
                                          </p:stCondLst>
                                        </p:cTn>
                                        <p:tgtEl>
                                          <p:spTgt spid="12"/>
                                        </p:tgtEl>
                                      </p:cBhvr>
                                      <p:to x="100000" y="100000"/>
                                    </p:animScale>
                                    <p:animScale>
                                      <p:cBhvr>
                                        <p:cTn id="36" dur="26">
                                          <p:stCondLst>
                                            <p:cond delay="1312"/>
                                          </p:stCondLst>
                                        </p:cTn>
                                        <p:tgtEl>
                                          <p:spTgt spid="12"/>
                                        </p:tgtEl>
                                      </p:cBhvr>
                                      <p:to x="100000" y="80000"/>
                                    </p:animScale>
                                    <p:animScale>
                                      <p:cBhvr>
                                        <p:cTn id="37" dur="166" decel="50000">
                                          <p:stCondLst>
                                            <p:cond delay="1338"/>
                                          </p:stCondLst>
                                        </p:cTn>
                                        <p:tgtEl>
                                          <p:spTgt spid="12"/>
                                        </p:tgtEl>
                                      </p:cBhvr>
                                      <p:to x="100000" y="100000"/>
                                    </p:animScale>
                                    <p:animScale>
                                      <p:cBhvr>
                                        <p:cTn id="38" dur="26">
                                          <p:stCondLst>
                                            <p:cond delay="1642"/>
                                          </p:stCondLst>
                                        </p:cTn>
                                        <p:tgtEl>
                                          <p:spTgt spid="12"/>
                                        </p:tgtEl>
                                      </p:cBhvr>
                                      <p:to x="100000" y="90000"/>
                                    </p:animScale>
                                    <p:animScale>
                                      <p:cBhvr>
                                        <p:cTn id="39" dur="166" decel="50000">
                                          <p:stCondLst>
                                            <p:cond delay="1668"/>
                                          </p:stCondLst>
                                        </p:cTn>
                                        <p:tgtEl>
                                          <p:spTgt spid="12"/>
                                        </p:tgtEl>
                                      </p:cBhvr>
                                      <p:to x="100000" y="100000"/>
                                    </p:animScale>
                                    <p:animScale>
                                      <p:cBhvr>
                                        <p:cTn id="40" dur="26">
                                          <p:stCondLst>
                                            <p:cond delay="1808"/>
                                          </p:stCondLst>
                                        </p:cTn>
                                        <p:tgtEl>
                                          <p:spTgt spid="12"/>
                                        </p:tgtEl>
                                      </p:cBhvr>
                                      <p:to x="100000" y="95000"/>
                                    </p:animScale>
                                    <p:animScale>
                                      <p:cBhvr>
                                        <p:cTn id="41" dur="166" decel="50000">
                                          <p:stCondLst>
                                            <p:cond delay="1834"/>
                                          </p:stCondLst>
                                        </p:cTn>
                                        <p:tgtEl>
                                          <p:spTgt spid="1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21600000">
                                      <p:cBhvr>
                                        <p:cTn id="55" dur="2000" fill="hold"/>
                                        <p:tgtEl>
                                          <p:spTgt spid="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pic>
        <p:nvPicPr>
          <p:cNvPr id="18" name="Picture 14"/>
          <p:cNvPicPr>
            <a:picLocks noChangeAspect="1"/>
          </p:cNvPicPr>
          <p:nvPr/>
        </p:nvPicPr>
        <p:blipFill>
          <a:blip r:embed="rId3"/>
          <a:srcRect/>
          <a:stretch>
            <a:fillRect/>
          </a:stretch>
        </p:blipFill>
        <p:spPr>
          <a:xfrm rot="-3624635">
            <a:off x="8312663" y="6118772"/>
            <a:ext cx="2267177" cy="1487835"/>
          </a:xfrm>
          <a:prstGeom prst="rect">
            <a:avLst/>
          </a:prstGeom>
        </p:spPr>
      </p:pic>
      <p:pic>
        <p:nvPicPr>
          <p:cNvPr id="2" name="Picture 2"/>
          <p:cNvPicPr>
            <a:picLocks noChangeAspect="1"/>
          </p:cNvPicPr>
          <p:nvPr/>
        </p:nvPicPr>
        <p:blipFill>
          <a:blip r:embed="rId4">
            <a:extLst>
              <a:ext uri="{BEBA8EAE-BF5A-486C-A8C5-ECC9F3942E4B}">
                <a14:imgProps xmlns:a14="http://schemas.microsoft.com/office/drawing/2010/main">
                  <a14:imgLayer r:embed="rId5">
                    <a14:imgEffect>
                      <a14:backgroundRemoval t="0" b="97843" l="0" r="94072">
                        <a14:foregroundMark x1="32474" y1="8235" x2="32474" y2="8235"/>
                        <a14:foregroundMark x1="10309" y1="4510" x2="10309" y2="4510"/>
                        <a14:foregroundMark x1="57990" y1="3529" x2="57990" y2="3529"/>
                        <a14:foregroundMark x1="5155" y1="7843" x2="5155" y2="7843"/>
                        <a14:foregroundMark x1="55670" y1="2745" x2="55670" y2="2745"/>
                        <a14:foregroundMark x1="12629" y1="57843" x2="12629" y2="57843"/>
                        <a14:foregroundMark x1="11856" y1="61176" x2="11856" y2="61176"/>
                        <a14:foregroundMark x1="10052" y1="67451" x2="10052" y2="67451"/>
                        <a14:foregroundMark x1="12887" y1="69216" x2="12887" y2="69216"/>
                        <a14:foregroundMark x1="11598" y1="64118" x2="11598" y2="64118"/>
                        <a14:foregroundMark x1="27320" y1="50784" x2="27320" y2="50784"/>
                        <a14:backgroundMark x1="9794" y1="4510" x2="9794" y2="4510"/>
                        <a14:backgroundMark x1="5155" y1="7451" x2="5155" y2="7451"/>
                        <a14:backgroundMark x1="54897" y1="2745" x2="54897" y2="2745"/>
                        <a14:backgroundMark x1="57990" y1="3333" x2="57990" y2="3333"/>
                      </a14:backgroundRemoval>
                    </a14:imgEffect>
                  </a14:imgLayer>
                </a14:imgProps>
              </a:ext>
            </a:extLst>
          </a:blip>
          <a:srcRect/>
          <a:stretch>
            <a:fillRect/>
          </a:stretch>
        </p:blipFill>
        <p:spPr>
          <a:xfrm>
            <a:off x="685800" y="2842840"/>
            <a:ext cx="5634415" cy="7406060"/>
          </a:xfrm>
          <a:prstGeom prst="rect">
            <a:avLst/>
          </a:prstGeom>
        </p:spPr>
      </p:pic>
      <p:pic>
        <p:nvPicPr>
          <p:cNvPr id="3" name="Picture 4"/>
          <p:cNvPicPr>
            <a:picLocks noChangeAspect="1"/>
          </p:cNvPicPr>
          <p:nvPr/>
        </p:nvPicPr>
        <p:blipFill>
          <a:blip r:embed="rId6"/>
          <a:srcRect r="65" b="-23"/>
          <a:stretch>
            <a:fillRect/>
          </a:stretch>
        </p:blipFill>
        <p:spPr>
          <a:xfrm>
            <a:off x="13258800" y="2980189"/>
            <a:ext cx="3962400" cy="7306811"/>
          </a:xfrm>
          <a:prstGeom prst="rect">
            <a:avLst/>
          </a:prstGeom>
        </p:spPr>
      </p:pic>
      <p:sp>
        <p:nvSpPr>
          <p:cNvPr id="4" name="TextBox 15"/>
          <p:cNvSpPr txBox="1"/>
          <p:nvPr/>
        </p:nvSpPr>
        <p:spPr>
          <a:xfrm>
            <a:off x="1752600" y="612530"/>
            <a:ext cx="15849600" cy="1141338"/>
          </a:xfrm>
          <a:prstGeom prst="rect">
            <a:avLst/>
          </a:prstGeom>
        </p:spPr>
        <p:txBody>
          <a:bodyPr wrap="square" lIns="0" tIns="0" rIns="0" bIns="0" rtlCol="0" anchor="t">
            <a:spAutoFit/>
          </a:bodyPr>
          <a:lstStyle/>
          <a:p>
            <a:pPr>
              <a:lnSpc>
                <a:spcPts val="8861"/>
              </a:lnSpc>
            </a:pPr>
            <a:r>
              <a:rPr lang="en-US" sz="10000" dirty="0" smtClean="0">
                <a:solidFill>
                  <a:srgbClr val="40D13D"/>
                </a:solidFill>
                <a:latin typeface="Lilita One"/>
              </a:rPr>
              <a:t>RECYCLING  </a:t>
            </a:r>
            <a:r>
              <a:rPr lang="en-US" sz="10000" dirty="0" smtClean="0">
                <a:solidFill>
                  <a:srgbClr val="EC606B"/>
                </a:solidFill>
                <a:latin typeface="Lilita One"/>
              </a:rPr>
              <a:t>or</a:t>
            </a:r>
            <a:r>
              <a:rPr lang="en-US" sz="10000" dirty="0" smtClean="0">
                <a:solidFill>
                  <a:srgbClr val="40D13D"/>
                </a:solidFill>
                <a:latin typeface="Lilita One"/>
              </a:rPr>
              <a:t>  </a:t>
            </a:r>
            <a:r>
              <a:rPr lang="en-US" sz="10000" dirty="0" smtClean="0">
                <a:solidFill>
                  <a:srgbClr val="C8C4C1"/>
                </a:solidFill>
                <a:latin typeface="Lilita One"/>
              </a:rPr>
              <a:t>RUBBISH?</a:t>
            </a:r>
            <a:endParaRPr lang="en-US" sz="10000" dirty="0">
              <a:solidFill>
                <a:srgbClr val="C8C4C1"/>
              </a:solidFill>
              <a:latin typeface="Lilita One"/>
            </a:endParaRPr>
          </a:p>
        </p:txBody>
      </p:sp>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8333" b="94872" l="0" r="99381">
                        <a14:foregroundMark x1="21362" y1="68590" x2="21362" y2="68590"/>
                      </a14:backgroundRemoval>
                    </a14:imgEffect>
                  </a14:imgLayer>
                </a14:imgProps>
              </a:ext>
            </a:extLst>
          </a:blip>
          <a:stretch>
            <a:fillRect/>
          </a:stretch>
        </p:blipFill>
        <p:spPr>
          <a:xfrm>
            <a:off x="13436646" y="2705100"/>
            <a:ext cx="3606707" cy="1741939"/>
          </a:xfrm>
          <a:prstGeom prst="rect">
            <a:avLst/>
          </a:prstGeom>
        </p:spPr>
      </p:pic>
      <p:pic>
        <p:nvPicPr>
          <p:cNvPr id="11" name="Picture 10"/>
          <p:cNvPicPr>
            <a:picLocks noChangeAspect="1"/>
          </p:cNvPicPr>
          <p:nvPr/>
        </p:nvPicPr>
        <p:blipFill rotWithShape="1">
          <a:blip r:embed="rId9">
            <a:extLst>
              <a:ext uri="{BEBA8EAE-BF5A-486C-A8C5-ECC9F3942E4B}">
                <a14:imgProps xmlns:a14="http://schemas.microsoft.com/office/drawing/2010/main">
                  <a14:imgLayer r:embed="rId10">
                    <a14:imgEffect>
                      <a14:backgroundRemoval t="0" b="89474" l="0" r="100000"/>
                    </a14:imgEffect>
                  </a14:imgLayer>
                </a14:imgProps>
              </a:ext>
            </a:extLst>
          </a:blip>
          <a:srcRect t="3922" r="61582"/>
          <a:stretch/>
        </p:blipFill>
        <p:spPr>
          <a:xfrm>
            <a:off x="14738108" y="4977653"/>
            <a:ext cx="1568692" cy="1004047"/>
          </a:xfrm>
          <a:prstGeom prst="rect">
            <a:avLst/>
          </a:prstGeom>
        </p:spPr>
      </p:pic>
      <p:pic>
        <p:nvPicPr>
          <p:cNvPr id="12" name="Picture 11"/>
          <p:cNvPicPr>
            <a:picLocks noChangeAspect="1"/>
          </p:cNvPicPr>
          <p:nvPr/>
        </p:nvPicPr>
        <p:blipFill rotWithShape="1">
          <a:blip r:embed="rId9">
            <a:extLst>
              <a:ext uri="{BEBA8EAE-BF5A-486C-A8C5-ECC9F3942E4B}">
                <a14:imgProps xmlns:a14="http://schemas.microsoft.com/office/drawing/2010/main">
                  <a14:imgLayer r:embed="rId10">
                    <a14:imgEffect>
                      <a14:backgroundRemoval t="0" b="89474" l="0" r="100000"/>
                    </a14:imgEffect>
                  </a14:imgLayer>
                </a14:imgProps>
              </a:ext>
            </a:extLst>
          </a:blip>
          <a:srcRect l="73730" b="29166"/>
          <a:stretch/>
        </p:blipFill>
        <p:spPr>
          <a:xfrm rot="261696">
            <a:off x="13716000" y="4936671"/>
            <a:ext cx="1066800" cy="740229"/>
          </a:xfrm>
          <a:prstGeom prst="rect">
            <a:avLst/>
          </a:prstGeom>
        </p:spPr>
      </p:pic>
      <p:pic>
        <p:nvPicPr>
          <p:cNvPr id="8" name="Picture 17"/>
          <p:cNvPicPr>
            <a:picLocks noChangeAspect="1"/>
          </p:cNvPicPr>
          <p:nvPr/>
        </p:nvPicPr>
        <p:blipFill>
          <a:blip r:embed="rId11"/>
          <a:srcRect/>
          <a:stretch>
            <a:fillRect/>
          </a:stretch>
        </p:blipFill>
        <p:spPr>
          <a:xfrm>
            <a:off x="4044487" y="1975236"/>
            <a:ext cx="1070972" cy="1109816"/>
          </a:xfrm>
          <a:prstGeom prst="rect">
            <a:avLst/>
          </a:prstGeom>
        </p:spPr>
      </p:pic>
      <p:pic>
        <p:nvPicPr>
          <p:cNvPr id="13" name="Picture 14"/>
          <p:cNvPicPr>
            <a:picLocks noChangeAspect="1"/>
          </p:cNvPicPr>
          <p:nvPr/>
        </p:nvPicPr>
        <p:blipFill>
          <a:blip r:embed="rId12"/>
          <a:srcRect/>
          <a:stretch>
            <a:fillRect/>
          </a:stretch>
        </p:blipFill>
        <p:spPr>
          <a:xfrm>
            <a:off x="9244695" y="3550224"/>
            <a:ext cx="3199627" cy="4150867"/>
          </a:xfrm>
          <a:prstGeom prst="rect">
            <a:avLst/>
          </a:prstGeom>
        </p:spPr>
      </p:pic>
      <p:pic>
        <p:nvPicPr>
          <p:cNvPr id="5" name="Picture 4"/>
          <p:cNvPicPr>
            <a:picLocks noChangeAspect="1"/>
          </p:cNvPicPr>
          <p:nvPr/>
        </p:nvPicPr>
        <p:blipFill>
          <a:blip r:embed="rId13">
            <a:extLst>
              <a:ext uri="{BEBA8EAE-BF5A-486C-A8C5-ECC9F3942E4B}">
                <a14:imgProps xmlns:a14="http://schemas.microsoft.com/office/drawing/2010/main">
                  <a14:imgLayer r:embed="rId14">
                    <a14:imgEffect>
                      <a14:backgroundRemoval t="3093" b="89691" l="0" r="99614"/>
                    </a14:imgEffect>
                  </a14:imgLayer>
                </a14:imgProps>
              </a:ext>
            </a:extLst>
          </a:blip>
          <a:stretch>
            <a:fillRect/>
          </a:stretch>
        </p:blipFill>
        <p:spPr>
          <a:xfrm>
            <a:off x="9614578" y="2771786"/>
            <a:ext cx="2466975" cy="1847850"/>
          </a:xfrm>
          <a:prstGeom prst="rect">
            <a:avLst/>
          </a:prstGeom>
        </p:spPr>
      </p:pic>
      <p:pic>
        <p:nvPicPr>
          <p:cNvPr id="14" name="Picture 6"/>
          <p:cNvPicPr>
            <a:picLocks noChangeAspect="1"/>
          </p:cNvPicPr>
          <p:nvPr/>
        </p:nvPicPr>
        <p:blipFill>
          <a:blip r:embed="rId15"/>
          <a:srcRect/>
          <a:stretch>
            <a:fillRect/>
          </a:stretch>
        </p:blipFill>
        <p:spPr>
          <a:xfrm rot="6354986">
            <a:off x="11939738" y="5995304"/>
            <a:ext cx="1870360" cy="1272624"/>
          </a:xfrm>
          <a:prstGeom prst="rect">
            <a:avLst/>
          </a:prstGeom>
        </p:spPr>
      </p:pic>
      <p:pic>
        <p:nvPicPr>
          <p:cNvPr id="15" name="Picture 8"/>
          <p:cNvPicPr>
            <a:picLocks noChangeAspect="1"/>
          </p:cNvPicPr>
          <p:nvPr/>
        </p:nvPicPr>
        <p:blipFill>
          <a:blip r:embed="rId16"/>
          <a:srcRect/>
          <a:stretch>
            <a:fillRect/>
          </a:stretch>
        </p:blipFill>
        <p:spPr>
          <a:xfrm rot="20962031">
            <a:off x="4530049" y="7836924"/>
            <a:ext cx="1294955" cy="1962054"/>
          </a:xfrm>
          <a:prstGeom prst="rect">
            <a:avLst/>
          </a:prstGeom>
        </p:spPr>
      </p:pic>
      <p:pic>
        <p:nvPicPr>
          <p:cNvPr id="16" name="Picture 15"/>
          <p:cNvPicPr>
            <a:picLocks noChangeAspect="1"/>
          </p:cNvPicPr>
          <p:nvPr/>
        </p:nvPicPr>
        <p:blipFill>
          <a:blip r:embed="rId17"/>
          <a:srcRect/>
          <a:stretch>
            <a:fillRect/>
          </a:stretch>
        </p:blipFill>
        <p:spPr>
          <a:xfrm>
            <a:off x="7802611" y="8052806"/>
            <a:ext cx="1457489" cy="2161021"/>
          </a:xfrm>
          <a:prstGeom prst="rect">
            <a:avLst/>
          </a:prstGeom>
        </p:spPr>
      </p:pic>
      <p:pic>
        <p:nvPicPr>
          <p:cNvPr id="6" name="Picture 5"/>
          <p:cNvPicPr>
            <a:picLocks noChangeAspect="1"/>
          </p:cNvPicPr>
          <p:nvPr/>
        </p:nvPicPr>
        <p:blipFill>
          <a:blip r:embed="rId18">
            <a:extLst>
              <a:ext uri="{BEBA8EAE-BF5A-486C-A8C5-ECC9F3942E4B}">
                <a14:imgProps xmlns:a14="http://schemas.microsoft.com/office/drawing/2010/main">
                  <a14:imgLayer r:embed="rId19">
                    <a14:imgEffect>
                      <a14:backgroundRemoval t="9778" b="93778" l="9778" r="89778"/>
                    </a14:imgEffect>
                  </a14:imgLayer>
                </a14:imgProps>
              </a:ext>
            </a:extLst>
          </a:blip>
          <a:stretch>
            <a:fillRect/>
          </a:stretch>
        </p:blipFill>
        <p:spPr>
          <a:xfrm>
            <a:off x="11361180" y="2064967"/>
            <a:ext cx="2143125" cy="2143125"/>
          </a:xfrm>
          <a:prstGeom prst="rect">
            <a:avLst/>
          </a:prstGeom>
        </p:spPr>
      </p:pic>
      <p:pic>
        <p:nvPicPr>
          <p:cNvPr id="7" name="Picture 6"/>
          <p:cNvPicPr>
            <a:picLocks noChangeAspect="1"/>
          </p:cNvPicPr>
          <p:nvPr/>
        </p:nvPicPr>
        <p:blipFill>
          <a:blip r:embed="rId20">
            <a:extLst>
              <a:ext uri="{BEBA8EAE-BF5A-486C-A8C5-ECC9F3942E4B}">
                <a14:imgProps xmlns:a14="http://schemas.microsoft.com/office/drawing/2010/main">
                  <a14:imgLayer r:embed="rId21">
                    <a14:imgEffect>
                      <a14:backgroundRemoval t="9845" b="89637" l="9924" r="99237">
                        <a14:backgroundMark x1="20611" y1="81865" x2="20611" y2="81865"/>
                      </a14:backgroundRemoval>
                    </a14:imgEffect>
                  </a14:imgLayer>
                </a14:imgProps>
              </a:ext>
            </a:extLst>
          </a:blip>
          <a:stretch>
            <a:fillRect/>
          </a:stretch>
        </p:blipFill>
        <p:spPr>
          <a:xfrm rot="20263498">
            <a:off x="7009277" y="2106441"/>
            <a:ext cx="3333353" cy="2455485"/>
          </a:xfrm>
          <a:prstGeom prst="rect">
            <a:avLst/>
          </a:prstGeom>
        </p:spPr>
      </p:pic>
      <p:pic>
        <p:nvPicPr>
          <p:cNvPr id="17" name="Picture 5"/>
          <p:cNvPicPr>
            <a:picLocks noChangeAspect="1"/>
          </p:cNvPicPr>
          <p:nvPr/>
        </p:nvPicPr>
        <p:blipFill>
          <a:blip r:embed="rId22"/>
          <a:srcRect r="-3" b="28"/>
          <a:stretch>
            <a:fillRect/>
          </a:stretch>
        </p:blipFill>
        <p:spPr>
          <a:xfrm rot="17602388">
            <a:off x="9087572" y="7921456"/>
            <a:ext cx="2575589" cy="1435574"/>
          </a:xfrm>
          <a:prstGeom prst="rect">
            <a:avLst/>
          </a:prstGeom>
        </p:spPr>
      </p:pic>
      <p:pic>
        <p:nvPicPr>
          <p:cNvPr id="19" name="Picture 18"/>
          <p:cNvPicPr>
            <a:picLocks noChangeAspect="1"/>
          </p:cNvPicPr>
          <p:nvPr/>
        </p:nvPicPr>
        <p:blipFill rotWithShape="1">
          <a:blip r:embed="rId23">
            <a:extLst>
              <a:ext uri="{BEBA8EAE-BF5A-486C-A8C5-ECC9F3942E4B}">
                <a14:imgProps xmlns:a14="http://schemas.microsoft.com/office/drawing/2010/main">
                  <a14:imgLayer r:embed="rId24">
                    <a14:imgEffect>
                      <a14:backgroundRemoval t="18058" b="77266" l="1386" r="98268">
                        <a14:foregroundMark x1="15127" y1="66403" x2="15127" y2="66403"/>
                        <a14:foregroundMark x1="21247" y1="31799" x2="21247" y2="31799"/>
                        <a14:foregroundMark x1="35797" y1="33237" x2="35797" y2="33237"/>
                        <a14:foregroundMark x1="66051" y1="30360" x2="66051" y2="30360"/>
                        <a14:foregroundMark x1="18245" y1="67626" x2="18245" y2="67626"/>
                        <a14:foregroundMark x1="12125" y1="67626" x2="12125" y2="67626"/>
                      </a14:backgroundRemoval>
                    </a14:imgEffect>
                  </a14:imgLayer>
                </a14:imgProps>
              </a:ext>
            </a:extLst>
          </a:blip>
          <a:srcRect b="-10"/>
          <a:stretch/>
        </p:blipFill>
        <p:spPr>
          <a:xfrm>
            <a:off x="11164213" y="7613627"/>
            <a:ext cx="2094587" cy="2051233"/>
          </a:xfrm>
          <a:prstGeom prst="rect">
            <a:avLst/>
          </a:prstGeom>
        </p:spPr>
      </p:pic>
      <p:pic>
        <p:nvPicPr>
          <p:cNvPr id="20" name="Picture 9"/>
          <p:cNvPicPr>
            <a:picLocks noChangeAspect="1"/>
          </p:cNvPicPr>
          <p:nvPr/>
        </p:nvPicPr>
        <p:blipFill>
          <a:blip r:embed="rId25"/>
          <a:srcRect r="17" b="-66"/>
          <a:stretch>
            <a:fillRect/>
          </a:stretch>
        </p:blipFill>
        <p:spPr>
          <a:xfrm>
            <a:off x="6277769" y="8052806"/>
            <a:ext cx="1481737" cy="1644864"/>
          </a:xfrm>
          <a:prstGeom prst="rect">
            <a:avLst/>
          </a:prstGeom>
        </p:spPr>
      </p:pic>
      <p:pic>
        <p:nvPicPr>
          <p:cNvPr id="21" name="Picture 11"/>
          <p:cNvPicPr>
            <a:picLocks noChangeAspect="1"/>
          </p:cNvPicPr>
          <p:nvPr/>
        </p:nvPicPr>
        <p:blipFill>
          <a:blip r:embed="rId26"/>
          <a:srcRect/>
          <a:stretch>
            <a:fillRect/>
          </a:stretch>
        </p:blipFill>
        <p:spPr>
          <a:xfrm rot="-2700000">
            <a:off x="10229824" y="1914091"/>
            <a:ext cx="1155745" cy="816245"/>
          </a:xfrm>
          <a:prstGeom prst="rect">
            <a:avLst/>
          </a:prstGeom>
        </p:spPr>
      </p:pic>
      <p:pic>
        <p:nvPicPr>
          <p:cNvPr id="22" name="Picture 21"/>
          <p:cNvPicPr>
            <a:picLocks noChangeAspect="1"/>
          </p:cNvPicPr>
          <p:nvPr/>
        </p:nvPicPr>
        <p:blipFill rotWithShape="1">
          <a:blip r:embed="rId27">
            <a:extLst>
              <a:ext uri="{BEBA8EAE-BF5A-486C-A8C5-ECC9F3942E4B}">
                <a14:imgProps xmlns:a14="http://schemas.microsoft.com/office/drawing/2010/main">
                  <a14:imgLayer r:embed="rId28">
                    <a14:imgEffect>
                      <a14:backgroundRemoval t="28866" b="91753" l="1544" r="47490"/>
                    </a14:imgEffect>
                  </a14:imgLayer>
                </a14:imgProps>
              </a:ext>
            </a:extLst>
          </a:blip>
          <a:srcRect r="-1" b="1"/>
          <a:stretch/>
        </p:blipFill>
        <p:spPr>
          <a:xfrm>
            <a:off x="5485089" y="2040324"/>
            <a:ext cx="1392561" cy="1566629"/>
          </a:xfrm>
          <a:prstGeom prst="rect">
            <a:avLst/>
          </a:prstGeom>
        </p:spPr>
      </p:pic>
      <p:pic>
        <p:nvPicPr>
          <p:cNvPr id="23" name="Picture 22"/>
          <p:cNvPicPr>
            <a:picLocks noChangeAspect="1"/>
          </p:cNvPicPr>
          <p:nvPr/>
        </p:nvPicPr>
        <p:blipFill>
          <a:blip r:embed="rId29">
            <a:extLst>
              <a:ext uri="{BEBA8EAE-BF5A-486C-A8C5-ECC9F3942E4B}">
                <a14:imgProps xmlns:a14="http://schemas.microsoft.com/office/drawing/2010/main">
                  <a14:imgLayer r:embed="rId30">
                    <a14:imgEffect>
                      <a14:backgroundRemoval t="9286" b="90000" l="769" r="90000"/>
                    </a14:imgEffect>
                  </a14:imgLayer>
                </a14:imgProps>
              </a:ext>
            </a:extLst>
          </a:blip>
          <a:stretch>
            <a:fillRect/>
          </a:stretch>
        </p:blipFill>
        <p:spPr>
          <a:xfrm>
            <a:off x="4727559" y="3179832"/>
            <a:ext cx="4557613" cy="3272132"/>
          </a:xfrm>
          <a:prstGeom prst="rect">
            <a:avLst/>
          </a:prstGeom>
        </p:spPr>
      </p:pic>
      <p:pic>
        <p:nvPicPr>
          <p:cNvPr id="24" name="Picture 23"/>
          <p:cNvPicPr>
            <a:picLocks noChangeAspect="1"/>
          </p:cNvPicPr>
          <p:nvPr/>
        </p:nvPicPr>
        <p:blipFill>
          <a:blip r:embed="rId31">
            <a:extLst>
              <a:ext uri="{BEBA8EAE-BF5A-486C-A8C5-ECC9F3942E4B}">
                <a14:imgProps xmlns:a14="http://schemas.microsoft.com/office/drawing/2010/main">
                  <a14:imgLayer r:embed="rId32">
                    <a14:imgEffect>
                      <a14:backgroundRemoval t="21750" b="97000" l="10000" r="90000"/>
                    </a14:imgEffect>
                  </a14:imgLayer>
                </a14:imgProps>
              </a:ext>
            </a:extLst>
          </a:blip>
          <a:stretch>
            <a:fillRect/>
          </a:stretch>
        </p:blipFill>
        <p:spPr>
          <a:xfrm rot="20519453">
            <a:off x="4556831" y="5032917"/>
            <a:ext cx="1501516" cy="2002022"/>
          </a:xfrm>
          <a:prstGeom prst="rect">
            <a:avLst/>
          </a:prstGeom>
        </p:spPr>
      </p:pic>
      <p:pic>
        <p:nvPicPr>
          <p:cNvPr id="25" name="Picture 24"/>
          <p:cNvPicPr>
            <a:picLocks noChangeAspect="1"/>
          </p:cNvPicPr>
          <p:nvPr/>
        </p:nvPicPr>
        <p:blipFill>
          <a:blip r:embed="rId33">
            <a:extLst>
              <a:ext uri="{BEBA8EAE-BF5A-486C-A8C5-ECC9F3942E4B}">
                <a14:imgProps xmlns:a14="http://schemas.microsoft.com/office/drawing/2010/main">
                  <a14:imgLayer r:embed="rId34">
                    <a14:imgEffect>
                      <a14:backgroundRemoval t="9662" b="89855" l="9877" r="91770"/>
                    </a14:imgEffect>
                  </a14:imgLayer>
                </a14:imgProps>
              </a:ext>
            </a:extLst>
          </a:blip>
          <a:stretch>
            <a:fillRect/>
          </a:stretch>
        </p:blipFill>
        <p:spPr>
          <a:xfrm>
            <a:off x="5681300" y="5832581"/>
            <a:ext cx="2697957" cy="2298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ppt_w</p:attrName>
                                        </p:attrNameLst>
                                      </p:cBhvr>
                                      <p:tavLst>
                                        <p:tav tm="0" fmla="#ppt_w*sin(2.5*pi*$)">
                                          <p:val>
                                            <p:fltVal val="0"/>
                                          </p:val>
                                        </p:tav>
                                        <p:tav tm="100000">
                                          <p:val>
                                            <p:fltVal val="1"/>
                                          </p:val>
                                        </p:tav>
                                      </p:tavLst>
                                    </p:anim>
                                    <p:anim calcmode="lin" valueType="num">
                                      <p:cBhvr>
                                        <p:cTn id="2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80">
                                          <p:stCondLst>
                                            <p:cond delay="0"/>
                                          </p:stCondLst>
                                        </p:cTn>
                                        <p:tgtEl>
                                          <p:spTgt spid="17"/>
                                        </p:tgtEl>
                                      </p:cBhvr>
                                    </p:animEffect>
                                    <p:anim calcmode="lin" valueType="num">
                                      <p:cBhvr>
                                        <p:cTn id="5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6" dur="26">
                                          <p:stCondLst>
                                            <p:cond delay="650"/>
                                          </p:stCondLst>
                                        </p:cTn>
                                        <p:tgtEl>
                                          <p:spTgt spid="17"/>
                                        </p:tgtEl>
                                      </p:cBhvr>
                                      <p:to x="100000" y="60000"/>
                                    </p:animScale>
                                    <p:animScale>
                                      <p:cBhvr>
                                        <p:cTn id="57" dur="166" decel="50000">
                                          <p:stCondLst>
                                            <p:cond delay="676"/>
                                          </p:stCondLst>
                                        </p:cTn>
                                        <p:tgtEl>
                                          <p:spTgt spid="17"/>
                                        </p:tgtEl>
                                      </p:cBhvr>
                                      <p:to x="100000" y="100000"/>
                                    </p:animScale>
                                    <p:animScale>
                                      <p:cBhvr>
                                        <p:cTn id="58" dur="26">
                                          <p:stCondLst>
                                            <p:cond delay="1312"/>
                                          </p:stCondLst>
                                        </p:cTn>
                                        <p:tgtEl>
                                          <p:spTgt spid="17"/>
                                        </p:tgtEl>
                                      </p:cBhvr>
                                      <p:to x="100000" y="80000"/>
                                    </p:animScale>
                                    <p:animScale>
                                      <p:cBhvr>
                                        <p:cTn id="59" dur="166" decel="50000">
                                          <p:stCondLst>
                                            <p:cond delay="1338"/>
                                          </p:stCondLst>
                                        </p:cTn>
                                        <p:tgtEl>
                                          <p:spTgt spid="17"/>
                                        </p:tgtEl>
                                      </p:cBhvr>
                                      <p:to x="100000" y="100000"/>
                                    </p:animScale>
                                    <p:animScale>
                                      <p:cBhvr>
                                        <p:cTn id="60" dur="26">
                                          <p:stCondLst>
                                            <p:cond delay="1642"/>
                                          </p:stCondLst>
                                        </p:cTn>
                                        <p:tgtEl>
                                          <p:spTgt spid="17"/>
                                        </p:tgtEl>
                                      </p:cBhvr>
                                      <p:to x="100000" y="90000"/>
                                    </p:animScale>
                                    <p:animScale>
                                      <p:cBhvr>
                                        <p:cTn id="61" dur="166" decel="50000">
                                          <p:stCondLst>
                                            <p:cond delay="1668"/>
                                          </p:stCondLst>
                                        </p:cTn>
                                        <p:tgtEl>
                                          <p:spTgt spid="17"/>
                                        </p:tgtEl>
                                      </p:cBhvr>
                                      <p:to x="100000" y="100000"/>
                                    </p:animScale>
                                    <p:animScale>
                                      <p:cBhvr>
                                        <p:cTn id="62" dur="26">
                                          <p:stCondLst>
                                            <p:cond delay="1808"/>
                                          </p:stCondLst>
                                        </p:cTn>
                                        <p:tgtEl>
                                          <p:spTgt spid="17"/>
                                        </p:tgtEl>
                                      </p:cBhvr>
                                      <p:to x="100000" y="95000"/>
                                    </p:animScale>
                                    <p:animScale>
                                      <p:cBhvr>
                                        <p:cTn id="63" dur="166" decel="50000">
                                          <p:stCondLst>
                                            <p:cond delay="1834"/>
                                          </p:stCondLst>
                                        </p:cTn>
                                        <p:tgtEl>
                                          <p:spTgt spid="17"/>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circle(in)">
                                      <p:cBhvr>
                                        <p:cTn id="87" dur="20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randombar(horizontal)">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1000" fill="hold"/>
                                        <p:tgtEl>
                                          <p:spTgt spid="15"/>
                                        </p:tgtEl>
                                        <p:attrNameLst>
                                          <p:attrName>ppt_w</p:attrName>
                                        </p:attrNameLst>
                                      </p:cBhvr>
                                      <p:tavLst>
                                        <p:tav tm="0">
                                          <p:val>
                                            <p:fltVal val="0"/>
                                          </p:val>
                                        </p:tav>
                                        <p:tav tm="100000">
                                          <p:val>
                                            <p:strVal val="#ppt_w"/>
                                          </p:val>
                                        </p:tav>
                                      </p:tavLst>
                                    </p:anim>
                                    <p:anim calcmode="lin" valueType="num">
                                      <p:cBhvr>
                                        <p:cTn id="98" dur="1000" fill="hold"/>
                                        <p:tgtEl>
                                          <p:spTgt spid="15"/>
                                        </p:tgtEl>
                                        <p:attrNameLst>
                                          <p:attrName>ppt_h</p:attrName>
                                        </p:attrNameLst>
                                      </p:cBhvr>
                                      <p:tavLst>
                                        <p:tav tm="0">
                                          <p:val>
                                            <p:fltVal val="0"/>
                                          </p:val>
                                        </p:tav>
                                        <p:tav tm="100000">
                                          <p:val>
                                            <p:strVal val="#ppt_h"/>
                                          </p:val>
                                        </p:tav>
                                      </p:tavLst>
                                    </p:anim>
                                    <p:anim calcmode="lin" valueType="num">
                                      <p:cBhvr>
                                        <p:cTn id="99" dur="1000" fill="hold"/>
                                        <p:tgtEl>
                                          <p:spTgt spid="15"/>
                                        </p:tgtEl>
                                        <p:attrNameLst>
                                          <p:attrName>style.rotation</p:attrName>
                                        </p:attrNameLst>
                                      </p:cBhvr>
                                      <p:tavLst>
                                        <p:tav tm="0">
                                          <p:val>
                                            <p:fltVal val="90"/>
                                          </p:val>
                                        </p:tav>
                                        <p:tav tm="100000">
                                          <p:val>
                                            <p:fltVal val="0"/>
                                          </p:val>
                                        </p:tav>
                                      </p:tavLst>
                                    </p:anim>
                                    <p:animEffect transition="in" filter="fade">
                                      <p:cBhvr>
                                        <p:cTn id="100" dur="1000"/>
                                        <p:tgtEl>
                                          <p:spTgt spid="15"/>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barn(inVertical)">
                                      <p:cBhvr>
                                        <p:cTn id="105" dur="500"/>
                                        <p:tgtEl>
                                          <p:spTgt spid="24"/>
                                        </p:tgtEl>
                                      </p:cBhvr>
                                    </p:animEffect>
                                  </p:childTnLst>
                                </p:cTn>
                              </p:par>
                            </p:childTnLst>
                          </p:cTn>
                        </p:par>
                      </p:childTnLst>
                    </p:cTn>
                  </p:par>
                  <p:par>
                    <p:cTn id="106" fill="hold">
                      <p:stCondLst>
                        <p:cond delay="indefinite"/>
                      </p:stCondLst>
                      <p:childTnLst>
                        <p:par>
                          <p:cTn id="107" fill="hold">
                            <p:stCondLst>
                              <p:cond delay="0"/>
                            </p:stCondLst>
                            <p:childTnLst>
                              <p:par>
                                <p:cTn id="108" presetID="45" presetClass="entr" presetSubtype="0" fill="hold" nodeType="click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fade">
                                      <p:cBhvr>
                                        <p:cTn id="110" dur="2000"/>
                                        <p:tgtEl>
                                          <p:spTgt spid="19"/>
                                        </p:tgtEl>
                                      </p:cBhvr>
                                    </p:animEffect>
                                    <p:anim calcmode="lin" valueType="num">
                                      <p:cBhvr>
                                        <p:cTn id="111" dur="2000" fill="hold"/>
                                        <p:tgtEl>
                                          <p:spTgt spid="19"/>
                                        </p:tgtEl>
                                        <p:attrNameLst>
                                          <p:attrName>ppt_w</p:attrName>
                                        </p:attrNameLst>
                                      </p:cBhvr>
                                      <p:tavLst>
                                        <p:tav tm="0" fmla="#ppt_w*sin(2.5*pi*$)">
                                          <p:val>
                                            <p:fltVal val="0"/>
                                          </p:val>
                                        </p:tav>
                                        <p:tav tm="100000">
                                          <p:val>
                                            <p:fltVal val="1"/>
                                          </p:val>
                                        </p:tav>
                                      </p:tavLst>
                                    </p:anim>
                                    <p:anim calcmode="lin" valueType="num">
                                      <p:cBhvr>
                                        <p:cTn id="112"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1000"/>
                                        <p:tgtEl>
                                          <p:spTgt spid="22"/>
                                        </p:tgtEl>
                                      </p:cBhvr>
                                    </p:animEffect>
                                    <p:anim calcmode="lin" valueType="num">
                                      <p:cBhvr>
                                        <p:cTn id="118" dur="1000" fill="hold"/>
                                        <p:tgtEl>
                                          <p:spTgt spid="22"/>
                                        </p:tgtEl>
                                        <p:attrNameLst>
                                          <p:attrName>ppt_x</p:attrName>
                                        </p:attrNameLst>
                                      </p:cBhvr>
                                      <p:tavLst>
                                        <p:tav tm="0">
                                          <p:val>
                                            <p:strVal val="#ppt_x"/>
                                          </p:val>
                                        </p:tav>
                                        <p:tav tm="100000">
                                          <p:val>
                                            <p:strVal val="#ppt_x"/>
                                          </p:val>
                                        </p:tav>
                                      </p:tavLst>
                                    </p:anim>
                                    <p:anim calcmode="lin" valueType="num">
                                      <p:cBhvr>
                                        <p:cTn id="1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500" fill="hold"/>
                                        <p:tgtEl>
                                          <p:spTgt spid="20"/>
                                        </p:tgtEl>
                                        <p:attrNameLst>
                                          <p:attrName>ppt_w</p:attrName>
                                        </p:attrNameLst>
                                      </p:cBhvr>
                                      <p:tavLst>
                                        <p:tav tm="0">
                                          <p:val>
                                            <p:fltVal val="0"/>
                                          </p:val>
                                        </p:tav>
                                        <p:tav tm="100000">
                                          <p:val>
                                            <p:strVal val="#ppt_w"/>
                                          </p:val>
                                        </p:tav>
                                      </p:tavLst>
                                    </p:anim>
                                    <p:anim calcmode="lin" valueType="num">
                                      <p:cBhvr>
                                        <p:cTn id="125" dur="500" fill="hold"/>
                                        <p:tgtEl>
                                          <p:spTgt spid="20"/>
                                        </p:tgtEl>
                                        <p:attrNameLst>
                                          <p:attrName>ppt_h</p:attrName>
                                        </p:attrNameLst>
                                      </p:cBhvr>
                                      <p:tavLst>
                                        <p:tav tm="0">
                                          <p:val>
                                            <p:fltVal val="0"/>
                                          </p:val>
                                        </p:tav>
                                        <p:tav tm="100000">
                                          <p:val>
                                            <p:strVal val="#ppt_h"/>
                                          </p:val>
                                        </p:tav>
                                      </p:tavLst>
                                    </p:anim>
                                    <p:animEffect transition="in" filter="fade">
                                      <p:cBhvr>
                                        <p:cTn id="126" dur="500"/>
                                        <p:tgtEl>
                                          <p:spTgt spid="20"/>
                                        </p:tgtEl>
                                      </p:cBhvr>
                                    </p:animEffect>
                                  </p:childTnLst>
                                </p:cTn>
                              </p:par>
                            </p:childTnLst>
                          </p:cTn>
                        </p:par>
                      </p:childTnLst>
                    </p:cTn>
                  </p:par>
                  <p:par>
                    <p:cTn id="127" fill="hold">
                      <p:stCondLst>
                        <p:cond delay="indefinite"/>
                      </p:stCondLst>
                      <p:childTnLst>
                        <p:par>
                          <p:cTn id="128" fill="hold">
                            <p:stCondLst>
                              <p:cond delay="0"/>
                            </p:stCondLst>
                            <p:childTnLst>
                              <p:par>
                                <p:cTn id="129" presetID="45" presetClass="entr" presetSubtype="0" fill="hold" nodeType="click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2000"/>
                                        <p:tgtEl>
                                          <p:spTgt spid="18"/>
                                        </p:tgtEl>
                                      </p:cBhvr>
                                    </p:animEffect>
                                    <p:anim calcmode="lin" valueType="num">
                                      <p:cBhvr>
                                        <p:cTn id="132" dur="2000" fill="hold"/>
                                        <p:tgtEl>
                                          <p:spTgt spid="18"/>
                                        </p:tgtEl>
                                        <p:attrNameLst>
                                          <p:attrName>ppt_w</p:attrName>
                                        </p:attrNameLst>
                                      </p:cBhvr>
                                      <p:tavLst>
                                        <p:tav tm="0" fmla="#ppt_w*sin(2.5*pi*$)">
                                          <p:val>
                                            <p:fltVal val="0"/>
                                          </p:val>
                                        </p:tav>
                                        <p:tav tm="100000">
                                          <p:val>
                                            <p:fltVal val="1"/>
                                          </p:val>
                                        </p:tav>
                                      </p:tavLst>
                                    </p:anim>
                                    <p:anim calcmode="lin" valueType="num">
                                      <p:cBhvr>
                                        <p:cTn id="133"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pic>
        <p:nvPicPr>
          <p:cNvPr id="19" name="Picture 4"/>
          <p:cNvPicPr>
            <a:picLocks noChangeAspect="1"/>
          </p:cNvPicPr>
          <p:nvPr/>
        </p:nvPicPr>
        <p:blipFill>
          <a:blip r:embed="rId3"/>
          <a:srcRect/>
          <a:stretch>
            <a:fillRect/>
          </a:stretch>
        </p:blipFill>
        <p:spPr>
          <a:xfrm>
            <a:off x="11845851" y="0"/>
            <a:ext cx="7431235" cy="6641078"/>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9017" r="120" b="-205"/>
          <a:stretch>
            <a:fillRect/>
          </a:stretch>
        </p:blipFill>
        <p:spPr>
          <a:xfrm>
            <a:off x="7339" y="-31750"/>
            <a:ext cx="12902239" cy="6497861"/>
          </a:xfrm>
          <a:prstGeom prst="rect">
            <a:avLst/>
          </a:prstGeom>
        </p:spPr>
      </p:pic>
      <p:grpSp>
        <p:nvGrpSpPr>
          <p:cNvPr id="18" name="Group 17"/>
          <p:cNvGrpSpPr/>
          <p:nvPr/>
        </p:nvGrpSpPr>
        <p:grpSpPr>
          <a:xfrm>
            <a:off x="13609706" y="6267109"/>
            <a:ext cx="1780198" cy="2992150"/>
            <a:chOff x="1545863" y="4264143"/>
            <a:chExt cx="2337834" cy="3542172"/>
          </a:xfrm>
        </p:grpSpPr>
        <p:pic>
          <p:nvPicPr>
            <p:cNvPr id="5" name="Picture 5"/>
            <p:cNvPicPr>
              <a:picLocks noChangeAspect="1"/>
            </p:cNvPicPr>
            <p:nvPr/>
          </p:nvPicPr>
          <p:blipFill>
            <a:blip r:embed="rId6"/>
            <a:srcRect/>
            <a:stretch>
              <a:fillRect/>
            </a:stretch>
          </p:blipFill>
          <p:spPr>
            <a:xfrm>
              <a:off x="1545863" y="4264143"/>
              <a:ext cx="2337834" cy="3542172"/>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2294524" y="5181918"/>
              <a:ext cx="840511" cy="853311"/>
            </a:xfrm>
            <a:prstGeom prst="rect">
              <a:avLst/>
            </a:prstGeom>
          </p:spPr>
        </p:pic>
      </p:grpSp>
      <p:grpSp>
        <p:nvGrpSpPr>
          <p:cNvPr id="17" name="Group 16"/>
          <p:cNvGrpSpPr/>
          <p:nvPr/>
        </p:nvGrpSpPr>
        <p:grpSpPr>
          <a:xfrm>
            <a:off x="11607487" y="6921645"/>
            <a:ext cx="2471863" cy="3043983"/>
            <a:chOff x="493135" y="6138767"/>
            <a:chExt cx="3246158" cy="3603533"/>
          </a:xfrm>
        </p:grpSpPr>
        <p:pic>
          <p:nvPicPr>
            <p:cNvPr id="6" name="Picture 6"/>
            <p:cNvPicPr>
              <a:picLocks noChangeAspect="1"/>
            </p:cNvPicPr>
            <p:nvPr/>
          </p:nvPicPr>
          <p:blipFill>
            <a:blip r:embed="rId15"/>
            <a:srcRect r="17" b="-66"/>
            <a:stretch>
              <a:fillRect/>
            </a:stretch>
          </p:blipFill>
          <p:spPr>
            <a:xfrm>
              <a:off x="493135" y="6138767"/>
              <a:ext cx="3246158" cy="3603533"/>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22392" y="6985752"/>
              <a:ext cx="1292387" cy="1641127"/>
            </a:xfrm>
            <a:prstGeom prst="rect">
              <a:avLst/>
            </a:prstGeom>
          </p:spPr>
        </p:pic>
      </p:grpSp>
      <p:sp>
        <p:nvSpPr>
          <p:cNvPr id="13" name="TextBox 13"/>
          <p:cNvSpPr txBox="1"/>
          <p:nvPr/>
        </p:nvSpPr>
        <p:spPr>
          <a:xfrm>
            <a:off x="413463" y="362708"/>
            <a:ext cx="12486590" cy="1141338"/>
          </a:xfrm>
          <a:prstGeom prst="rect">
            <a:avLst/>
          </a:prstGeom>
        </p:spPr>
        <p:txBody>
          <a:bodyPr lIns="0" tIns="0" rIns="0" bIns="0" rtlCol="0" anchor="t">
            <a:spAutoFit/>
          </a:bodyPr>
          <a:lstStyle/>
          <a:p>
            <a:pPr marL="0" marR="0" lvl="0" indent="0" algn="l" defTabSz="914400" rtl="0" eaLnBrk="1" fontAlgn="auto" latinLnBrk="0" hangingPunct="1">
              <a:lnSpc>
                <a:spcPts val="8861"/>
              </a:lnSpc>
              <a:spcBef>
                <a:spcPts val="0"/>
              </a:spcBef>
              <a:spcAft>
                <a:spcPts val="0"/>
              </a:spcAft>
              <a:buClrTx/>
              <a:buSzTx/>
              <a:buFontTx/>
              <a:buNone/>
              <a:tabLst/>
              <a:defRPr/>
            </a:pPr>
            <a:r>
              <a:rPr kumimoji="0" lang="en-US" sz="8439" b="0" i="0" u="none" strike="noStrike" kern="1200" cap="none" spc="0" normalizeH="0" baseline="0" noProof="0" dirty="0" smtClean="0">
                <a:ln>
                  <a:noFill/>
                </a:ln>
                <a:solidFill>
                  <a:srgbClr val="2F2B43"/>
                </a:solidFill>
                <a:effectLst/>
                <a:uLnTx/>
                <a:uFillTx/>
                <a:latin typeface="Lilita One"/>
                <a:ea typeface="+mn-ea"/>
                <a:cs typeface="+mn-cs"/>
              </a:rPr>
              <a:t>DISCUSSION</a:t>
            </a:r>
            <a:r>
              <a:rPr kumimoji="0" lang="en-US" sz="8439" b="0" i="0" u="none" strike="noStrike" kern="1200" cap="none" spc="0" normalizeH="0" noProof="0" dirty="0" smtClean="0">
                <a:ln>
                  <a:noFill/>
                </a:ln>
                <a:solidFill>
                  <a:srgbClr val="2F2B43"/>
                </a:solidFill>
                <a:effectLst/>
                <a:uLnTx/>
                <a:uFillTx/>
                <a:latin typeface="Lilita One"/>
                <a:ea typeface="+mn-ea"/>
                <a:cs typeface="+mn-cs"/>
              </a:rPr>
              <a:t> </a:t>
            </a:r>
            <a:r>
              <a:rPr kumimoji="0" lang="en-US" sz="8439" b="0" i="0" u="none" strike="noStrike" kern="1200" cap="none" spc="0" normalizeH="0" noProof="0" dirty="0" smtClean="0">
                <a:ln>
                  <a:noFill/>
                </a:ln>
                <a:solidFill>
                  <a:srgbClr val="FFFFFF"/>
                </a:solidFill>
                <a:effectLst/>
                <a:uLnTx/>
                <a:uFillTx/>
                <a:latin typeface="Lilita One"/>
                <a:ea typeface="+mn-ea"/>
                <a:cs typeface="+mn-cs"/>
              </a:rPr>
              <a:t>TIME</a:t>
            </a:r>
            <a:endParaRPr kumimoji="0" lang="en-US" sz="8439" b="0" i="0" u="none" strike="noStrike" kern="1200" cap="none" spc="0" normalizeH="0" baseline="0" noProof="0" dirty="0">
              <a:ln>
                <a:noFill/>
              </a:ln>
              <a:solidFill>
                <a:srgbClr val="2F2B43"/>
              </a:solidFill>
              <a:effectLst/>
              <a:uLnTx/>
              <a:uFillTx/>
              <a:latin typeface="Lilita One"/>
              <a:ea typeface="+mn-ea"/>
              <a:cs typeface="+mn-cs"/>
            </a:endParaRPr>
          </a:p>
        </p:txBody>
      </p:sp>
      <p:sp>
        <p:nvSpPr>
          <p:cNvPr id="16" name="TextBox 18"/>
          <p:cNvSpPr txBox="1"/>
          <p:nvPr/>
        </p:nvSpPr>
        <p:spPr>
          <a:xfrm>
            <a:off x="401740" y="2559430"/>
            <a:ext cx="13453784" cy="6630020"/>
          </a:xfrm>
          <a:prstGeom prst="rect">
            <a:avLst/>
          </a:prstGeom>
        </p:spPr>
        <p:txBody>
          <a:bodyPr wrap="square" lIns="0" tIns="0" rIns="0" bIns="0" rtlCol="0" anchor="t">
            <a:spAutoFit/>
          </a:bodyPr>
          <a:lstStyle/>
          <a:p>
            <a:pPr marL="571500" indent="-571500">
              <a:lnSpc>
                <a:spcPts val="6061"/>
              </a:lnSpc>
              <a:spcAft>
                <a:spcPts val="1800"/>
              </a:spcAft>
              <a:buFont typeface="Arial" panose="020B0604020202020204" pitchFamily="34" charset="0"/>
              <a:buChar char="•"/>
            </a:pPr>
            <a:r>
              <a:rPr lang="en-US" sz="4329" dirty="0" smtClean="0">
                <a:solidFill>
                  <a:srgbClr val="FFFFFF"/>
                </a:solidFill>
                <a:latin typeface="Open Sans Light Bold"/>
              </a:rPr>
              <a:t>Why should we recycle food waste?</a:t>
            </a:r>
          </a:p>
          <a:p>
            <a:pPr marL="571500" indent="-571500">
              <a:lnSpc>
                <a:spcPts val="6061"/>
              </a:lnSpc>
              <a:spcAft>
                <a:spcPts val="1800"/>
              </a:spcAft>
              <a:buFont typeface="Arial" panose="020B0604020202020204" pitchFamily="34" charset="0"/>
              <a:buChar char="•"/>
            </a:pPr>
            <a:r>
              <a:rPr lang="en-US" sz="4329" dirty="0" smtClean="0">
                <a:solidFill>
                  <a:srgbClr val="FFFFFF"/>
                </a:solidFill>
                <a:latin typeface="Open Sans Light Bold"/>
              </a:rPr>
              <a:t>Do you recycle food waste at home?</a:t>
            </a:r>
          </a:p>
          <a:p>
            <a:pPr marL="571500" indent="-571500">
              <a:lnSpc>
                <a:spcPts val="6061"/>
              </a:lnSpc>
              <a:spcAft>
                <a:spcPts val="1800"/>
              </a:spcAft>
              <a:buFont typeface="Arial" panose="020B0604020202020204" pitchFamily="34" charset="0"/>
              <a:buChar char="•"/>
            </a:pPr>
            <a:r>
              <a:rPr lang="en-US" sz="4329" dirty="0" smtClean="0">
                <a:solidFill>
                  <a:srgbClr val="FFFFFF"/>
                </a:solidFill>
                <a:latin typeface="Open Sans Light Bold"/>
              </a:rPr>
              <a:t>What can/can’t go in the food recycling bin?</a:t>
            </a:r>
          </a:p>
          <a:p>
            <a:pPr marL="571500" indent="-571500">
              <a:lnSpc>
                <a:spcPts val="6061"/>
              </a:lnSpc>
              <a:spcAft>
                <a:spcPts val="1800"/>
              </a:spcAft>
              <a:buFont typeface="Arial" panose="020B0604020202020204" pitchFamily="34" charset="0"/>
              <a:buChar char="•"/>
            </a:pPr>
            <a:r>
              <a:rPr lang="en-US" sz="4329" dirty="0" smtClean="0">
                <a:solidFill>
                  <a:srgbClr val="FFFFFF"/>
                </a:solidFill>
                <a:latin typeface="Open Sans Light Bold"/>
              </a:rPr>
              <a:t>What happens to recycled food?</a:t>
            </a:r>
          </a:p>
          <a:p>
            <a:pPr marL="571500" indent="-571500">
              <a:lnSpc>
                <a:spcPts val="6061"/>
              </a:lnSpc>
              <a:spcAft>
                <a:spcPts val="1800"/>
              </a:spcAft>
              <a:buFont typeface="Arial" panose="020B0604020202020204" pitchFamily="34" charset="0"/>
              <a:buChar char="•"/>
            </a:pPr>
            <a:r>
              <a:rPr lang="en-US" sz="4329" dirty="0" smtClean="0">
                <a:solidFill>
                  <a:srgbClr val="FFFFFF"/>
                </a:solidFill>
                <a:latin typeface="Open Sans Light Bold"/>
              </a:rPr>
              <a:t>What happens to food in the rubbish bin?</a:t>
            </a:r>
          </a:p>
          <a:p>
            <a:pPr marL="571500" indent="-571500" algn="ctr">
              <a:lnSpc>
                <a:spcPts val="6061"/>
              </a:lnSpc>
              <a:buFont typeface="Arial" panose="020B0604020202020204" pitchFamily="34" charset="0"/>
              <a:buChar char="•"/>
            </a:pPr>
            <a:endParaRPr lang="en-US" sz="4329" dirty="0">
              <a:solidFill>
                <a:srgbClr val="FFFFFF"/>
              </a:solidFill>
              <a:latin typeface="Open Sans Light Bold"/>
            </a:endParaRPr>
          </a:p>
          <a:p>
            <a:pPr algn="ctr">
              <a:lnSpc>
                <a:spcPts val="6061"/>
              </a:lnSpc>
            </a:pPr>
            <a:endParaRPr lang="en-US" sz="4329" dirty="0">
              <a:solidFill>
                <a:srgbClr val="FFFFFF"/>
              </a:solidFill>
              <a:latin typeface="Open Sans Light Bold"/>
            </a:endParaRPr>
          </a:p>
        </p:txBody>
      </p:sp>
      <p:grpSp>
        <p:nvGrpSpPr>
          <p:cNvPr id="7" name="Group 7"/>
          <p:cNvGrpSpPr/>
          <p:nvPr/>
        </p:nvGrpSpPr>
        <p:grpSpPr>
          <a:xfrm>
            <a:off x="14567885" y="5601966"/>
            <a:ext cx="2970478" cy="4685034"/>
            <a:chOff x="0" y="0"/>
            <a:chExt cx="5201281" cy="7394992"/>
          </a:xfrm>
        </p:grpSpPr>
        <p:pic>
          <p:nvPicPr>
            <p:cNvPr id="8" name="Picture 8"/>
            <p:cNvPicPr>
              <a:picLocks noChangeAspect="1"/>
            </p:cNvPicPr>
            <p:nvPr/>
          </p:nvPicPr>
          <p:blipFill>
            <a:blip r:embed="rId18"/>
            <a:srcRect/>
            <a:stretch>
              <a:fillRect/>
            </a:stretch>
          </p:blipFill>
          <p:spPr>
            <a:xfrm rot="5862133">
              <a:off x="-616769" y="1724027"/>
              <a:ext cx="6434819" cy="4378358"/>
            </a:xfrm>
            <a:prstGeom prst="rect">
              <a:avLst/>
            </a:prstGeom>
          </p:spPr>
        </p:pic>
        <p:pic>
          <p:nvPicPr>
            <p:cNvPr id="9" name="Picture 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657358">
              <a:off x="1834418" y="153583"/>
              <a:ext cx="1788116" cy="1792597"/>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r="-261" b="348"/>
            <a:stretch>
              <a:fillRect/>
            </a:stretch>
          </p:blipFill>
          <p:spPr>
            <a:xfrm>
              <a:off x="2314908" y="2099764"/>
              <a:ext cx="983999" cy="737357"/>
            </a:xfrm>
            <a:prstGeom prst="rect">
              <a:avLst/>
            </a:prstGeom>
          </p:spPr>
        </p:pic>
      </p:grpSp>
      <p:pic>
        <p:nvPicPr>
          <p:cNvPr id="20" name="Picture 14"/>
          <p:cNvPicPr>
            <a:picLocks noChangeAspect="1"/>
          </p:cNvPicPr>
          <p:nvPr/>
        </p:nvPicPr>
        <p:blipFill>
          <a:blip r:embed="rId21"/>
          <a:srcRect/>
          <a:stretch>
            <a:fillRect/>
          </a:stretch>
        </p:blipFill>
        <p:spPr>
          <a:xfrm>
            <a:off x="4598096" y="6645146"/>
            <a:ext cx="3199627" cy="4150867"/>
          </a:xfrm>
          <a:prstGeom prst="rect">
            <a:avLst/>
          </a:prstGeom>
        </p:spPr>
      </p:pic>
      <p:pic>
        <p:nvPicPr>
          <p:cNvPr id="21" name="Picture 20"/>
          <p:cNvPicPr>
            <a:picLocks noChangeAspect="1"/>
          </p:cNvPicPr>
          <p:nvPr/>
        </p:nvPicPr>
        <p:blipFill rotWithShape="1">
          <a:blip r:embed="rId22">
            <a:extLst/>
          </a:blip>
          <a:srcRect b="-10"/>
          <a:stretch/>
        </p:blipFill>
        <p:spPr>
          <a:xfrm>
            <a:off x="8307235" y="7667730"/>
            <a:ext cx="2346465" cy="2297898"/>
          </a:xfrm>
          <a:prstGeom prst="rect">
            <a:avLst/>
          </a:prstGeom>
        </p:spPr>
      </p:pic>
      <p:pic>
        <p:nvPicPr>
          <p:cNvPr id="22" name="Picture 21"/>
          <p:cNvPicPr>
            <a:picLocks noChangeAspect="1"/>
          </p:cNvPicPr>
          <p:nvPr/>
        </p:nvPicPr>
        <p:blipFill>
          <a:blip r:embed="rId23">
            <a:extLst/>
          </a:blip>
          <a:stretch>
            <a:fillRect/>
          </a:stretch>
        </p:blipFill>
        <p:spPr>
          <a:xfrm>
            <a:off x="7339" y="6996549"/>
            <a:ext cx="4557613" cy="3272132"/>
          </a:xfrm>
          <a:prstGeom prst="rect">
            <a:avLst/>
          </a:prstGeom>
        </p:spPr>
      </p:pic>
    </p:spTree>
    <p:extLst>
      <p:ext uri="{BB962C8B-B14F-4D97-AF65-F5344CB8AC3E}">
        <p14:creationId xmlns:p14="http://schemas.microsoft.com/office/powerpoint/2010/main" val="221336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ppt_w</p:attrName>
                                        </p:attrNameLst>
                                      </p:cBhvr>
                                      <p:tavLst>
                                        <p:tav tm="0" fmla="#ppt_w*sin(2.5*pi*$)">
                                          <p:val>
                                            <p:fltVal val="0"/>
                                          </p:val>
                                        </p:tav>
                                        <p:tav tm="100000">
                                          <p:val>
                                            <p:fltVal val="1"/>
                                          </p:val>
                                        </p:tav>
                                      </p:tavLst>
                                    </p:anim>
                                    <p:anim calcmode="lin" valueType="num">
                                      <p:cBhvr>
                                        <p:cTn id="9"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000"/>
                                        <p:tgtEl>
                                          <p:spTgt spid="21"/>
                                        </p:tgtEl>
                                      </p:cBhvr>
                                    </p:animEffect>
                                    <p:anim calcmode="lin" valueType="num">
                                      <p:cBhvr>
                                        <p:cTn id="21" dur="2000" fill="hold"/>
                                        <p:tgtEl>
                                          <p:spTgt spid="21"/>
                                        </p:tgtEl>
                                        <p:attrNameLst>
                                          <p:attrName>ppt_w</p:attrName>
                                        </p:attrNameLst>
                                      </p:cBhvr>
                                      <p:tavLst>
                                        <p:tav tm="0" fmla="#ppt_w*sin(2.5*pi*$)">
                                          <p:val>
                                            <p:fltVal val="0"/>
                                          </p:val>
                                        </p:tav>
                                        <p:tav tm="100000">
                                          <p:val>
                                            <p:fltVal val="1"/>
                                          </p:val>
                                        </p:tav>
                                      </p:tavLst>
                                    </p:anim>
                                    <p:anim calcmode="lin" valueType="num">
                                      <p:cBhvr>
                                        <p:cTn id="22"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C1E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13426" b="94676" l="22070" r="64648">
                        <a14:foregroundMark x1="24284" y1="18287" x2="24284" y2="18287"/>
                        <a14:foregroundMark x1="26432" y1="18056" x2="26432" y2="18056"/>
                        <a14:foregroundMark x1="30534" y1="18056" x2="30534" y2="18056"/>
                        <a14:foregroundMark x1="33333" y1="18056" x2="33333" y2="18056"/>
                        <a14:foregroundMark x1="35807" y1="18287" x2="35807" y2="18287"/>
                        <a14:foregroundMark x1="38281" y1="17130" x2="38281" y2="17130"/>
                        <a14:foregroundMark x1="40625" y1="17130" x2="40625" y2="17130"/>
                        <a14:foregroundMark x1="44206" y1="17708" x2="44206" y2="17708"/>
                        <a14:foregroundMark x1="45443" y1="18056" x2="45443" y2="18056"/>
                        <a14:foregroundMark x1="47331" y1="17361" x2="47331" y2="17361"/>
                        <a14:foregroundMark x1="50195" y1="17245" x2="50195" y2="17245"/>
                        <a14:foregroundMark x1="51563" y1="17245" x2="51563" y2="17245"/>
                        <a14:foregroundMark x1="53711" y1="17708" x2="53711" y2="17708"/>
                        <a14:foregroundMark x1="55404" y1="17708" x2="55404" y2="17708"/>
                        <a14:foregroundMark x1="57031" y1="18056" x2="57031" y2="18056"/>
                        <a14:foregroundMark x1="58984" y1="18056" x2="58984" y2="18056"/>
                        <a14:foregroundMark x1="26172" y1="29167" x2="26172" y2="29167"/>
                        <a14:foregroundMark x1="27214" y1="48843" x2="27214" y2="48843"/>
                        <a14:foregroundMark x1="37565" y1="42477" x2="37565" y2="42477"/>
                        <a14:foregroundMark x1="37435" y1="43519" x2="37435" y2="43519"/>
                        <a14:foregroundMark x1="36849" y1="42130" x2="36849" y2="42130"/>
                        <a14:foregroundMark x1="37044" y1="41782" x2="37044" y2="41782"/>
                        <a14:foregroundMark x1="41927" y1="28935" x2="41927" y2="28935"/>
                        <a14:foregroundMark x1="37370" y1="30556" x2="37370" y2="30556"/>
                        <a14:foregroundMark x1="33984" y1="28356" x2="33984" y2="28356"/>
                        <a14:foregroundMark x1="29818" y1="29167" x2="29818" y2="29167"/>
                        <a14:foregroundMark x1="52669" y1="26736" x2="52669" y2="26736"/>
                        <a14:foregroundMark x1="56966" y1="26736" x2="56966" y2="26736"/>
                        <a14:foregroundMark x1="46159" y1="81481" x2="46159" y2="81481"/>
                        <a14:foregroundMark x1="50326" y1="63079" x2="50326" y2="63079"/>
                        <a14:foregroundMark x1="46615" y1="86227" x2="46615" y2="86227"/>
                        <a14:foregroundMark x1="56380" y1="89931" x2="56380" y2="89931"/>
                        <a14:backgroundMark x1="28646" y1="17014" x2="28646" y2="17014"/>
                      </a14:backgroundRemoval>
                    </a14:imgEffect>
                  </a14:imgLayer>
                </a14:imgProps>
              </a:ext>
            </a:extLst>
          </a:blip>
          <a:srcRect r="-2" b="-1"/>
          <a:stretch/>
        </p:blipFill>
        <p:spPr>
          <a:xfrm>
            <a:off x="3886200" y="190499"/>
            <a:ext cx="9829800" cy="10303525"/>
          </a:xfrm>
          <a:prstGeom prst="rect">
            <a:avLst/>
          </a:prstGeom>
        </p:spPr>
      </p:pic>
    </p:spTree>
    <p:extLst>
      <p:ext uri="{BB962C8B-B14F-4D97-AF65-F5344CB8AC3E}">
        <p14:creationId xmlns:p14="http://schemas.microsoft.com/office/powerpoint/2010/main" val="3875354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443</Words>
  <Application>Microsoft Office PowerPoint</Application>
  <PresentationFormat>Custom</PresentationFormat>
  <Paragraphs>44</Paragraphs>
  <Slides>9</Slides>
  <Notes>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Lilita One</vt:lpstr>
      <vt:lpstr>Open Sans Light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KS1 Presentation</dc:title>
  <dc:creator>Meghan Mooney</dc:creator>
  <cp:lastModifiedBy>Joe Pusey</cp:lastModifiedBy>
  <cp:revision>19</cp:revision>
  <dcterms:created xsi:type="dcterms:W3CDTF">2006-08-16T00:00:00Z</dcterms:created>
  <dcterms:modified xsi:type="dcterms:W3CDTF">2023-01-23T12:07:43Z</dcterms:modified>
  <dc:identifier>DAEtjV4YtKE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8934895</vt:lpwstr>
  </property>
  <property fmtid="{D5CDD505-2E9C-101B-9397-08002B2CF9AE}" pid="3" name="NXPowerLiteSettings">
    <vt:lpwstr>F7000400038000</vt:lpwstr>
  </property>
  <property fmtid="{D5CDD505-2E9C-101B-9397-08002B2CF9AE}" pid="4" name="NXPowerLiteVersion">
    <vt:lpwstr>S9.1.2</vt:lpwstr>
  </property>
</Properties>
</file>