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147329404" r:id="rId3"/>
    <p:sldId id="2147329405" r:id="rId4"/>
    <p:sldId id="926" r:id="rId5"/>
    <p:sldId id="2147329417" r:id="rId6"/>
    <p:sldId id="2147329407" r:id="rId7"/>
    <p:sldId id="2147329408" r:id="rId8"/>
    <p:sldId id="929" r:id="rId9"/>
    <p:sldId id="260" r:id="rId10"/>
    <p:sldId id="928" r:id="rId11"/>
    <p:sldId id="256" r:id="rId12"/>
    <p:sldId id="258" r:id="rId13"/>
    <p:sldId id="264" r:id="rId14"/>
    <p:sldId id="2147329413" r:id="rId15"/>
    <p:sldId id="2147329409" r:id="rId16"/>
    <p:sldId id="2147329411" r:id="rId17"/>
    <p:sldId id="2147329415" r:id="rId18"/>
    <p:sldId id="2147329414" r:id="rId19"/>
    <p:sldId id="2147329416" r:id="rId20"/>
  </p:sldIdLst>
  <p:sldSz cx="9144000" cy="5143500" type="screen16x9"/>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DD3063-15AD-4128-B993-C9AF77D8BDDC}">
          <p14:sldIdLst>
            <p14:sldId id="257"/>
            <p14:sldId id="2147329404"/>
            <p14:sldId id="2147329405"/>
            <p14:sldId id="926"/>
            <p14:sldId id="2147329417"/>
            <p14:sldId id="2147329407"/>
            <p14:sldId id="2147329408"/>
            <p14:sldId id="929"/>
            <p14:sldId id="260"/>
            <p14:sldId id="928"/>
            <p14:sldId id="256"/>
            <p14:sldId id="258"/>
            <p14:sldId id="264"/>
            <p14:sldId id="2147329413"/>
            <p14:sldId id="2147329409"/>
          </p14:sldIdLst>
        </p14:section>
        <p14:section name="Untitled Section" id="{F4E8156D-8749-4402-9470-4C1754A78373}">
          <p14:sldIdLst>
            <p14:sldId id="2147329411"/>
          </p14:sldIdLst>
        </p14:section>
        <p14:section name="extra content if needed" id="{854E17F0-C3D8-457A-AC94-E1BFAFBCC3BA}">
          <p14:sldIdLst>
            <p14:sldId id="2147329415"/>
            <p14:sldId id="2147329414"/>
            <p14:sldId id="2147329416"/>
          </p14:sldIdLst>
        </p14:section>
      </p14:sectionLst>
    </p:ext>
    <p:ext uri="{EFAFB233-063F-42B5-8137-9DF3F51BA10A}">
      <p15:sldGuideLst xmlns:p15="http://schemas.microsoft.com/office/powerpoint/2012/main">
        <p15:guide id="1" orient="horz" pos="204" userDrawn="1">
          <p15:clr>
            <a:srgbClr val="A4A3A4"/>
          </p15:clr>
        </p15:guide>
        <p15:guide id="2" pos="192" userDrawn="1">
          <p15:clr>
            <a:srgbClr val="A4A3A4"/>
          </p15:clr>
        </p15:guide>
        <p15:guide id="3" pos="5496" userDrawn="1">
          <p15:clr>
            <a:srgbClr val="A4A3A4"/>
          </p15:clr>
        </p15:guide>
        <p15:guide id="4" orient="horz" pos="2988" userDrawn="1">
          <p15:clr>
            <a:srgbClr val="A4A3A4"/>
          </p15:clr>
        </p15:guide>
        <p15:guide id="6" pos="2040" userDrawn="1">
          <p15:clr>
            <a:srgbClr val="A4A3A4"/>
          </p15:clr>
        </p15:guide>
        <p15:guide id="7" orient="horz" pos="1020" userDrawn="1">
          <p15:clr>
            <a:srgbClr val="A4A3A4"/>
          </p15:clr>
        </p15:guide>
        <p15:guide id="9" pos="37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9EF"/>
    <a:srgbClr val="225145"/>
    <a:srgbClr val="36B779"/>
    <a:srgbClr val="46AA73"/>
    <a:srgbClr val="ECE9E5"/>
    <a:srgbClr val="EFECE1"/>
    <a:srgbClr val="A39483"/>
    <a:srgbClr val="000000"/>
    <a:srgbClr val="266540"/>
    <a:srgbClr val="A770C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47587D-DF05-47AB-AD19-ED653433CD99}" v="123" dt="2025-10-31T13:57:20.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4" autoAdjust="0"/>
    <p:restoredTop sz="95531" autoAdjust="0"/>
  </p:normalViewPr>
  <p:slideViewPr>
    <p:cSldViewPr snapToGrid="0" snapToObjects="1">
      <p:cViewPr>
        <p:scale>
          <a:sx n="136" d="100"/>
          <a:sy n="136" d="100"/>
        </p:scale>
        <p:origin x="2256" y="976"/>
      </p:cViewPr>
      <p:guideLst>
        <p:guide orient="horz" pos="204"/>
        <p:guide pos="192"/>
        <p:guide pos="5496"/>
        <p:guide orient="horz" pos="2988"/>
        <p:guide pos="2040"/>
        <p:guide orient="horz" pos="1020"/>
        <p:guide pos="3768"/>
      </p:guideLst>
    </p:cSldViewPr>
  </p:slideViewPr>
  <p:outlineViewPr>
    <p:cViewPr>
      <p:scale>
        <a:sx n="33" d="100"/>
        <a:sy n="33" d="100"/>
      </p:scale>
      <p:origin x="0" y="0"/>
    </p:cViewPr>
  </p:outlineViewPr>
  <p:notesTextViewPr>
    <p:cViewPr>
      <p:scale>
        <a:sx n="30" d="100"/>
        <a:sy n="3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gimase" userId="64c4d5576e718d0e" providerId="LiveId" clId="{E115B0F5-E90D-47E3-A7B2-7812E50A7B65}"/>
    <pc:docChg chg="undo redo custSel addSld delSld modSld addSection modSection">
      <pc:chgData name="James gimase" userId="64c4d5576e718d0e" providerId="LiveId" clId="{E115B0F5-E90D-47E3-A7B2-7812E50A7B65}" dt="2025-11-01T19:04:53.664" v="2038" actId="27636"/>
      <pc:docMkLst>
        <pc:docMk/>
      </pc:docMkLst>
      <pc:sldChg chg="addSp delSp modSp mod">
        <pc:chgData name="James gimase" userId="64c4d5576e718d0e" providerId="LiveId" clId="{E115B0F5-E90D-47E3-A7B2-7812E50A7B65}" dt="2025-10-31T04:26:13.539" v="114" actId="1076"/>
        <pc:sldMkLst>
          <pc:docMk/>
          <pc:sldMk cId="1422439498" sldId="2147329404"/>
        </pc:sldMkLst>
        <pc:spChg chg="mod">
          <ac:chgData name="James gimase" userId="64c4d5576e718d0e" providerId="LiveId" clId="{E115B0F5-E90D-47E3-A7B2-7812E50A7B65}" dt="2025-10-31T02:46:59.443" v="43" actId="20577"/>
          <ac:spMkLst>
            <pc:docMk/>
            <pc:sldMk cId="1422439498" sldId="2147329404"/>
            <ac:spMk id="3" creationId="{D3483E77-858F-E79A-0E85-5101D1A36D14}"/>
          </ac:spMkLst>
        </pc:spChg>
        <pc:spChg chg="mod">
          <ac:chgData name="James gimase" userId="64c4d5576e718d0e" providerId="LiveId" clId="{E115B0F5-E90D-47E3-A7B2-7812E50A7B65}" dt="2025-10-31T04:25:50.931" v="106" actId="1076"/>
          <ac:spMkLst>
            <pc:docMk/>
            <pc:sldMk cId="1422439498" sldId="2147329404"/>
            <ac:spMk id="7" creationId="{220552B8-C797-9581-8C58-E9B5DD4286C8}"/>
          </ac:spMkLst>
        </pc:spChg>
        <pc:picChg chg="add del mod">
          <ac:chgData name="James gimase" userId="64c4d5576e718d0e" providerId="LiveId" clId="{E115B0F5-E90D-47E3-A7B2-7812E50A7B65}" dt="2025-10-31T04:25:44.045" v="103" actId="478"/>
          <ac:picMkLst>
            <pc:docMk/>
            <pc:sldMk cId="1422439498" sldId="2147329404"/>
            <ac:picMk id="5" creationId="{552C099E-7EB9-6085-561A-44E35D8874F1}"/>
          </ac:picMkLst>
        </pc:picChg>
        <pc:picChg chg="add mod">
          <ac:chgData name="James gimase" userId="64c4d5576e718d0e" providerId="LiveId" clId="{E115B0F5-E90D-47E3-A7B2-7812E50A7B65}" dt="2025-10-31T04:26:13.539" v="114" actId="1076"/>
          <ac:picMkLst>
            <pc:docMk/>
            <pc:sldMk cId="1422439498" sldId="2147329404"/>
            <ac:picMk id="6" creationId="{5234B530-101E-E2D9-F058-250140AFC9FD}"/>
          </ac:picMkLst>
        </pc:picChg>
      </pc:sldChg>
      <pc:sldChg chg="addSp delSp modSp del mod">
        <pc:chgData name="James gimase" userId="64c4d5576e718d0e" providerId="LiveId" clId="{E115B0F5-E90D-47E3-A7B2-7812E50A7B65}" dt="2025-10-31T09:45:21.756" v="831" actId="2696"/>
        <pc:sldMkLst>
          <pc:docMk/>
          <pc:sldMk cId="2849897290" sldId="2147329409"/>
        </pc:sldMkLst>
        <pc:spChg chg="mod">
          <ac:chgData name="James gimase" userId="64c4d5576e718d0e" providerId="LiveId" clId="{E115B0F5-E90D-47E3-A7B2-7812E50A7B65}" dt="2025-10-31T09:43:31.874" v="825" actId="20577"/>
          <ac:spMkLst>
            <pc:docMk/>
            <pc:sldMk cId="2849897290" sldId="2147329409"/>
            <ac:spMk id="2" creationId="{BDD142CA-E775-CB82-8FEA-546DC5F9E430}"/>
          </ac:spMkLst>
        </pc:spChg>
        <pc:spChg chg="del">
          <ac:chgData name="James gimase" userId="64c4d5576e718d0e" providerId="LiveId" clId="{E115B0F5-E90D-47E3-A7B2-7812E50A7B65}" dt="2025-10-31T03:52:30.405" v="46"/>
          <ac:spMkLst>
            <pc:docMk/>
            <pc:sldMk cId="2849897290" sldId="2147329409"/>
            <ac:spMk id="3" creationId="{9216503A-0F99-60FF-3EEB-4B899AA38867}"/>
          </ac:spMkLst>
        </pc:spChg>
        <pc:spChg chg="mod">
          <ac:chgData name="James gimase" userId="64c4d5576e718d0e" providerId="LiveId" clId="{E115B0F5-E90D-47E3-A7B2-7812E50A7B65}" dt="2025-10-31T09:43:24.520" v="808" actId="1076"/>
          <ac:spMkLst>
            <pc:docMk/>
            <pc:sldMk cId="2849897290" sldId="2147329409"/>
            <ac:spMk id="4" creationId="{2B809EE9-2AC7-771E-8508-C9A3D7978979}"/>
          </ac:spMkLst>
        </pc:spChg>
        <pc:picChg chg="add mod">
          <ac:chgData name="James gimase" userId="64c4d5576e718d0e" providerId="LiveId" clId="{E115B0F5-E90D-47E3-A7B2-7812E50A7B65}" dt="2025-10-31T03:52:52.686" v="47" actId="1076"/>
          <ac:picMkLst>
            <pc:docMk/>
            <pc:sldMk cId="2849897290" sldId="2147329409"/>
            <ac:picMk id="5" creationId="{744CE364-5E75-A635-407C-102E9B128934}"/>
          </ac:picMkLst>
        </pc:picChg>
        <pc:picChg chg="add mod">
          <ac:chgData name="James gimase" userId="64c4d5576e718d0e" providerId="LiveId" clId="{E115B0F5-E90D-47E3-A7B2-7812E50A7B65}" dt="2025-10-31T03:57:38.709" v="55" actId="14100"/>
          <ac:picMkLst>
            <pc:docMk/>
            <pc:sldMk cId="2849897290" sldId="2147329409"/>
            <ac:picMk id="6" creationId="{BE18B309-6882-A680-A99F-729D6F3AB055}"/>
          </ac:picMkLst>
        </pc:picChg>
      </pc:sldChg>
      <pc:sldChg chg="addSp delSp modSp add del mod">
        <pc:chgData name="James gimase" userId="64c4d5576e718d0e" providerId="LiveId" clId="{E115B0F5-E90D-47E3-A7B2-7812E50A7B65}" dt="2025-10-31T10:47:46.284" v="1345" actId="1076"/>
        <pc:sldMkLst>
          <pc:docMk/>
          <pc:sldMk cId="4078994280" sldId="2147329409"/>
        </pc:sldMkLst>
        <pc:spChg chg="mod">
          <ac:chgData name="James gimase" userId="64c4d5576e718d0e" providerId="LiveId" clId="{E115B0F5-E90D-47E3-A7B2-7812E50A7B65}" dt="2025-10-31T10:45:59.985" v="1331" actId="1076"/>
          <ac:spMkLst>
            <pc:docMk/>
            <pc:sldMk cId="4078994280" sldId="2147329409"/>
            <ac:spMk id="2" creationId="{BDD142CA-E775-CB82-8FEA-546DC5F9E430}"/>
          </ac:spMkLst>
        </pc:spChg>
        <pc:spChg chg="del">
          <ac:chgData name="James gimase" userId="64c4d5576e718d0e" providerId="LiveId" clId="{E115B0F5-E90D-47E3-A7B2-7812E50A7B65}" dt="2025-10-31T10:39:38.642" v="1252" actId="478"/>
          <ac:spMkLst>
            <pc:docMk/>
            <pc:sldMk cId="4078994280" sldId="2147329409"/>
            <ac:spMk id="4" creationId="{2B809EE9-2AC7-771E-8508-C9A3D7978979}"/>
          </ac:spMkLst>
        </pc:spChg>
        <pc:picChg chg="mod">
          <ac:chgData name="James gimase" userId="64c4d5576e718d0e" providerId="LiveId" clId="{E115B0F5-E90D-47E3-A7B2-7812E50A7B65}" dt="2025-10-31T10:39:21.882" v="1248" actId="1076"/>
          <ac:picMkLst>
            <pc:docMk/>
            <pc:sldMk cId="4078994280" sldId="2147329409"/>
            <ac:picMk id="5" creationId="{744CE364-5E75-A635-407C-102E9B128934}"/>
          </ac:picMkLst>
        </pc:picChg>
        <pc:picChg chg="del">
          <ac:chgData name="James gimase" userId="64c4d5576e718d0e" providerId="LiveId" clId="{E115B0F5-E90D-47E3-A7B2-7812E50A7B65}" dt="2025-10-31T09:46:27.124" v="840" actId="478"/>
          <ac:picMkLst>
            <pc:docMk/>
            <pc:sldMk cId="4078994280" sldId="2147329409"/>
            <ac:picMk id="6" creationId="{BE18B309-6882-A680-A99F-729D6F3AB055}"/>
          </ac:picMkLst>
        </pc:picChg>
        <pc:picChg chg="add mod">
          <ac:chgData name="James gimase" userId="64c4d5576e718d0e" providerId="LiveId" clId="{E115B0F5-E90D-47E3-A7B2-7812E50A7B65}" dt="2025-10-31T10:46:13.201" v="1334" actId="1076"/>
          <ac:picMkLst>
            <pc:docMk/>
            <pc:sldMk cId="4078994280" sldId="2147329409"/>
            <ac:picMk id="7" creationId="{6C0B2808-1615-69BF-1931-F8E5D1F0D194}"/>
          </ac:picMkLst>
        </pc:picChg>
        <pc:picChg chg="add del mod">
          <ac:chgData name="James gimase" userId="64c4d5576e718d0e" providerId="LiveId" clId="{E115B0F5-E90D-47E3-A7B2-7812E50A7B65}" dt="2025-10-31T09:47:46.137" v="857" actId="478"/>
          <ac:picMkLst>
            <pc:docMk/>
            <pc:sldMk cId="4078994280" sldId="2147329409"/>
            <ac:picMk id="9" creationId="{1E9054C6-1201-2614-4F83-7E467BB90825}"/>
          </ac:picMkLst>
        </pc:picChg>
        <pc:picChg chg="add mod">
          <ac:chgData name="James gimase" userId="64c4d5576e718d0e" providerId="LiveId" clId="{E115B0F5-E90D-47E3-A7B2-7812E50A7B65}" dt="2025-10-31T10:43:49.996" v="1312"/>
          <ac:picMkLst>
            <pc:docMk/>
            <pc:sldMk cId="4078994280" sldId="2147329409"/>
            <ac:picMk id="10" creationId="{C4221354-4F89-248F-3906-D0155599FFC7}"/>
          </ac:picMkLst>
        </pc:picChg>
        <pc:picChg chg="add mod modCrop">
          <ac:chgData name="James gimase" userId="64c4d5576e718d0e" providerId="LiveId" clId="{E115B0F5-E90D-47E3-A7B2-7812E50A7B65}" dt="2025-10-31T10:46:05.173" v="1333" actId="14100"/>
          <ac:picMkLst>
            <pc:docMk/>
            <pc:sldMk cId="4078994280" sldId="2147329409"/>
            <ac:picMk id="12" creationId="{B80E1B8B-076B-4E38-CF8C-2D3B50C622F4}"/>
          </ac:picMkLst>
        </pc:picChg>
        <pc:picChg chg="add mod">
          <ac:chgData name="James gimase" userId="64c4d5576e718d0e" providerId="LiveId" clId="{E115B0F5-E90D-47E3-A7B2-7812E50A7B65}" dt="2025-10-31T10:47:46.284" v="1345" actId="1076"/>
          <ac:picMkLst>
            <pc:docMk/>
            <pc:sldMk cId="4078994280" sldId="2147329409"/>
            <ac:picMk id="13" creationId="{8750660B-7769-8B07-05AF-2C41B043324C}"/>
          </ac:picMkLst>
        </pc:picChg>
      </pc:sldChg>
      <pc:sldChg chg="addSp delSp modSp new add del mod">
        <pc:chgData name="James gimase" userId="64c4d5576e718d0e" providerId="LiveId" clId="{E115B0F5-E90D-47E3-A7B2-7812E50A7B65}" dt="2025-10-31T10:47:53.167" v="1346" actId="2696"/>
        <pc:sldMkLst>
          <pc:docMk/>
          <pc:sldMk cId="1848171566" sldId="2147329410"/>
        </pc:sldMkLst>
        <pc:spChg chg="del">
          <ac:chgData name="James gimase" userId="64c4d5576e718d0e" providerId="LiveId" clId="{E115B0F5-E90D-47E3-A7B2-7812E50A7B65}" dt="2025-10-31T03:55:28.479" v="48"/>
          <ac:spMkLst>
            <pc:docMk/>
            <pc:sldMk cId="1848171566" sldId="2147329410"/>
            <ac:spMk id="3" creationId="{F80B330B-9FC2-FBC7-A61D-F1636351E019}"/>
          </ac:spMkLst>
        </pc:spChg>
        <pc:spChg chg="add del mod">
          <ac:chgData name="James gimase" userId="64c4d5576e718d0e" providerId="LiveId" clId="{E115B0F5-E90D-47E3-A7B2-7812E50A7B65}" dt="2025-10-31T09:45:01.764" v="829"/>
          <ac:spMkLst>
            <pc:docMk/>
            <pc:sldMk cId="1848171566" sldId="2147329410"/>
            <ac:spMk id="7" creationId="{1C0C177F-0D2C-85AC-B6ED-2428DC034612}"/>
          </ac:spMkLst>
        </pc:spChg>
        <pc:spChg chg="add del mod">
          <ac:chgData name="James gimase" userId="64c4d5576e718d0e" providerId="LiveId" clId="{E115B0F5-E90D-47E3-A7B2-7812E50A7B65}" dt="2025-10-31T09:46:14.793" v="838" actId="21"/>
          <ac:spMkLst>
            <pc:docMk/>
            <pc:sldMk cId="1848171566" sldId="2147329410"/>
            <ac:spMk id="11" creationId="{FA945362-805A-E9FA-8E6A-11D981DA2C9C}"/>
          </ac:spMkLst>
        </pc:spChg>
        <pc:spChg chg="add del mod">
          <ac:chgData name="James gimase" userId="64c4d5576e718d0e" providerId="LiveId" clId="{E115B0F5-E90D-47E3-A7B2-7812E50A7B65}" dt="2025-10-31T09:49:13.940" v="868"/>
          <ac:spMkLst>
            <pc:docMk/>
            <pc:sldMk cId="1848171566" sldId="2147329410"/>
            <ac:spMk id="13" creationId="{3DB6A9C5-92A7-A7F2-E427-122C2B86711D}"/>
          </ac:spMkLst>
        </pc:spChg>
        <pc:picChg chg="add del mod">
          <ac:chgData name="James gimase" userId="64c4d5576e718d0e" providerId="LiveId" clId="{E115B0F5-E90D-47E3-A7B2-7812E50A7B65}" dt="2025-10-31T09:44:57.710" v="828" actId="478"/>
          <ac:picMkLst>
            <pc:docMk/>
            <pc:sldMk cId="1848171566" sldId="2147329410"/>
            <ac:picMk id="5" creationId="{24C9F6DE-B6AF-4DBC-4366-83B4FC6ABFFE}"/>
          </ac:picMkLst>
        </pc:picChg>
        <pc:picChg chg="add del mod">
          <ac:chgData name="James gimase" userId="64c4d5576e718d0e" providerId="LiveId" clId="{E115B0F5-E90D-47E3-A7B2-7812E50A7B65}" dt="2025-10-31T09:46:34.588" v="841" actId="21"/>
          <ac:picMkLst>
            <pc:docMk/>
            <pc:sldMk cId="1848171566" sldId="2147329410"/>
            <ac:picMk id="9" creationId="{1E9054C6-1201-2614-4F83-7E467BB90825}"/>
          </ac:picMkLst>
        </pc:picChg>
        <pc:picChg chg="add mod">
          <ac:chgData name="James gimase" userId="64c4d5576e718d0e" providerId="LiveId" clId="{E115B0F5-E90D-47E3-A7B2-7812E50A7B65}" dt="2025-10-31T09:49:13.940" v="868"/>
          <ac:picMkLst>
            <pc:docMk/>
            <pc:sldMk cId="1848171566" sldId="2147329410"/>
            <ac:picMk id="14" creationId="{CAEC3D60-DB38-6791-7858-C732C99F6C83}"/>
          </ac:picMkLst>
        </pc:picChg>
      </pc:sldChg>
      <pc:sldChg chg="addSp delSp modSp new mod">
        <pc:chgData name="James gimase" userId="64c4d5576e718d0e" providerId="LiveId" clId="{E115B0F5-E90D-47E3-A7B2-7812E50A7B65}" dt="2025-10-31T11:35:55.839" v="1705" actId="113"/>
        <pc:sldMkLst>
          <pc:docMk/>
          <pc:sldMk cId="493233435" sldId="2147329411"/>
        </pc:sldMkLst>
        <pc:spChg chg="mod">
          <ac:chgData name="James gimase" userId="64c4d5576e718d0e" providerId="LiveId" clId="{E115B0F5-E90D-47E3-A7B2-7812E50A7B65}" dt="2025-10-31T08:36:07.896" v="531" actId="20577"/>
          <ac:spMkLst>
            <pc:docMk/>
            <pc:sldMk cId="493233435" sldId="2147329411"/>
            <ac:spMk id="2" creationId="{E317AE47-0A13-3580-9CAE-BFE810DB2E31}"/>
          </ac:spMkLst>
        </pc:spChg>
        <pc:spChg chg="del">
          <ac:chgData name="James gimase" userId="64c4d5576e718d0e" providerId="LiveId" clId="{E115B0F5-E90D-47E3-A7B2-7812E50A7B65}" dt="2025-10-31T03:56:59.875" v="49"/>
          <ac:spMkLst>
            <pc:docMk/>
            <pc:sldMk cId="493233435" sldId="2147329411"/>
            <ac:spMk id="3" creationId="{1D5D5CA0-F626-AA32-7426-CC3916E3D715}"/>
          </ac:spMkLst>
        </pc:spChg>
        <pc:spChg chg="del mod">
          <ac:chgData name="James gimase" userId="64c4d5576e718d0e" providerId="LiveId" clId="{E115B0F5-E90D-47E3-A7B2-7812E50A7B65}" dt="2025-10-31T08:35:49.888" v="499" actId="478"/>
          <ac:spMkLst>
            <pc:docMk/>
            <pc:sldMk cId="493233435" sldId="2147329411"/>
            <ac:spMk id="4" creationId="{8B7F71E6-2220-F342-BC81-8D685FB09844}"/>
          </ac:spMkLst>
        </pc:spChg>
        <pc:spChg chg="add del mod">
          <ac:chgData name="James gimase" userId="64c4d5576e718d0e" providerId="LiveId" clId="{E115B0F5-E90D-47E3-A7B2-7812E50A7B65}" dt="2025-10-31T08:16:45.224" v="117"/>
          <ac:spMkLst>
            <pc:docMk/>
            <pc:sldMk cId="493233435" sldId="2147329411"/>
            <ac:spMk id="7" creationId="{81B056B3-EBEC-32A7-00F1-9F5667B752C6}"/>
          </ac:spMkLst>
        </pc:spChg>
        <pc:spChg chg="add mod">
          <ac:chgData name="James gimase" userId="64c4d5576e718d0e" providerId="LiveId" clId="{E115B0F5-E90D-47E3-A7B2-7812E50A7B65}" dt="2025-10-31T11:31:50.531" v="1669" actId="113"/>
          <ac:spMkLst>
            <pc:docMk/>
            <pc:sldMk cId="493233435" sldId="2147329411"/>
            <ac:spMk id="10" creationId="{0E5984FE-8D91-3C31-1DE0-3426B3C4F621}"/>
          </ac:spMkLst>
        </pc:spChg>
        <pc:spChg chg="add mod">
          <ac:chgData name="James gimase" userId="64c4d5576e718d0e" providerId="LiveId" clId="{E115B0F5-E90D-47E3-A7B2-7812E50A7B65}" dt="2025-10-31T11:33:05.707" v="1676" actId="2711"/>
          <ac:spMkLst>
            <pc:docMk/>
            <pc:sldMk cId="493233435" sldId="2147329411"/>
            <ac:spMk id="11" creationId="{7A9EE00F-2636-0B92-88D3-A870DB056FFC}"/>
          </ac:spMkLst>
        </pc:spChg>
        <pc:spChg chg="add mod">
          <ac:chgData name="James gimase" userId="64c4d5576e718d0e" providerId="LiveId" clId="{E115B0F5-E90D-47E3-A7B2-7812E50A7B65}" dt="2025-10-31T09:31:47.181" v="742" actId="1076"/>
          <ac:spMkLst>
            <pc:docMk/>
            <pc:sldMk cId="493233435" sldId="2147329411"/>
            <ac:spMk id="12" creationId="{A4D90D9C-2484-7BD0-99AE-1E852FC217F9}"/>
          </ac:spMkLst>
        </pc:spChg>
        <pc:spChg chg="add mod">
          <ac:chgData name="James gimase" userId="64c4d5576e718d0e" providerId="LiveId" clId="{E115B0F5-E90D-47E3-A7B2-7812E50A7B65}" dt="2025-10-31T09:27:59.160" v="732" actId="1076"/>
          <ac:spMkLst>
            <pc:docMk/>
            <pc:sldMk cId="493233435" sldId="2147329411"/>
            <ac:spMk id="13" creationId="{09F2E4DA-1D98-6871-4374-28188ED9803E}"/>
          </ac:spMkLst>
        </pc:spChg>
        <pc:spChg chg="add mod">
          <ac:chgData name="James gimase" userId="64c4d5576e718d0e" providerId="LiveId" clId="{E115B0F5-E90D-47E3-A7B2-7812E50A7B65}" dt="2025-10-31T10:12:06.758" v="1157" actId="1076"/>
          <ac:spMkLst>
            <pc:docMk/>
            <pc:sldMk cId="493233435" sldId="2147329411"/>
            <ac:spMk id="14" creationId="{6DE1FEA7-911E-36B7-8D84-736D24453EB8}"/>
          </ac:spMkLst>
        </pc:spChg>
        <pc:spChg chg="add mod">
          <ac:chgData name="James gimase" userId="64c4d5576e718d0e" providerId="LiveId" clId="{E115B0F5-E90D-47E3-A7B2-7812E50A7B65}" dt="2025-10-31T11:30:56.283" v="1666" actId="14100"/>
          <ac:spMkLst>
            <pc:docMk/>
            <pc:sldMk cId="493233435" sldId="2147329411"/>
            <ac:spMk id="15" creationId="{7E2E35CC-F0AF-3484-10A3-9D6B72988C06}"/>
          </ac:spMkLst>
        </pc:spChg>
        <pc:spChg chg="add del mod">
          <ac:chgData name="James gimase" userId="64c4d5576e718d0e" providerId="LiveId" clId="{E115B0F5-E90D-47E3-A7B2-7812E50A7B65}" dt="2025-10-31T11:30:48.096" v="1665" actId="478"/>
          <ac:spMkLst>
            <pc:docMk/>
            <pc:sldMk cId="493233435" sldId="2147329411"/>
            <ac:spMk id="16" creationId="{1AD42551-B644-B4FE-6082-CF9E553828F1}"/>
          </ac:spMkLst>
        </pc:spChg>
        <pc:spChg chg="add mod">
          <ac:chgData name="James gimase" userId="64c4d5576e718d0e" providerId="LiveId" clId="{E115B0F5-E90D-47E3-A7B2-7812E50A7B65}" dt="2025-10-31T10:11:59.162" v="1156" actId="1076"/>
          <ac:spMkLst>
            <pc:docMk/>
            <pc:sldMk cId="493233435" sldId="2147329411"/>
            <ac:spMk id="17" creationId="{79A53E89-C906-0B26-8880-689D897BD2DE}"/>
          </ac:spMkLst>
        </pc:spChg>
        <pc:spChg chg="add mod">
          <ac:chgData name="James gimase" userId="64c4d5576e718d0e" providerId="LiveId" clId="{E115B0F5-E90D-47E3-A7B2-7812E50A7B65}" dt="2025-10-31T11:35:55.839" v="1705" actId="113"/>
          <ac:spMkLst>
            <pc:docMk/>
            <pc:sldMk cId="493233435" sldId="2147329411"/>
            <ac:spMk id="18" creationId="{92F189AE-94D1-B989-BE7F-C39624354E1D}"/>
          </ac:spMkLst>
        </pc:spChg>
        <pc:graphicFrameChg chg="add mod modGraphic">
          <ac:chgData name="James gimase" userId="64c4d5576e718d0e" providerId="LiveId" clId="{E115B0F5-E90D-47E3-A7B2-7812E50A7B65}" dt="2025-10-31T11:35:16.555" v="1702" actId="20577"/>
          <ac:graphicFrameMkLst>
            <pc:docMk/>
            <pc:sldMk cId="493233435" sldId="2147329411"/>
            <ac:graphicFrameMk id="8" creationId="{75F37FEA-BCBE-0C9A-54B7-60677767AA51}"/>
          </ac:graphicFrameMkLst>
        </pc:graphicFrameChg>
        <pc:graphicFrameChg chg="add mod">
          <ac:chgData name="James gimase" userId="64c4d5576e718d0e" providerId="LiveId" clId="{E115B0F5-E90D-47E3-A7B2-7812E50A7B65}" dt="2025-10-31T08:17:56.970" v="127"/>
          <ac:graphicFrameMkLst>
            <pc:docMk/>
            <pc:sldMk cId="493233435" sldId="2147329411"/>
            <ac:graphicFrameMk id="9" creationId="{FF616EAB-8FA7-F4A3-1FB6-89FA27986856}"/>
          </ac:graphicFrameMkLst>
        </pc:graphicFrameChg>
        <pc:picChg chg="add del mod modCrop">
          <ac:chgData name="James gimase" userId="64c4d5576e718d0e" providerId="LiveId" clId="{E115B0F5-E90D-47E3-A7B2-7812E50A7B65}" dt="2025-10-31T08:16:41.993" v="116" actId="478"/>
          <ac:picMkLst>
            <pc:docMk/>
            <pc:sldMk cId="493233435" sldId="2147329411"/>
            <ac:picMk id="5" creationId="{E7B29234-5F0E-BE43-2FD6-22C027904D50}"/>
          </ac:picMkLst>
        </pc:picChg>
      </pc:sldChg>
      <pc:sldChg chg="addSp delSp modSp new del mod">
        <pc:chgData name="James gimase" userId="64c4d5576e718d0e" providerId="LiveId" clId="{E115B0F5-E90D-47E3-A7B2-7812E50A7B65}" dt="2025-10-31T09:49:33.110" v="871" actId="2696"/>
        <pc:sldMkLst>
          <pc:docMk/>
          <pc:sldMk cId="3637529667" sldId="2147329412"/>
        </pc:sldMkLst>
        <pc:spChg chg="del">
          <ac:chgData name="James gimase" userId="64c4d5576e718d0e" providerId="LiveId" clId="{E115B0F5-E90D-47E3-A7B2-7812E50A7B65}" dt="2025-10-31T09:45:49.712" v="835"/>
          <ac:spMkLst>
            <pc:docMk/>
            <pc:sldMk cId="3637529667" sldId="2147329412"/>
            <ac:spMk id="3" creationId="{2A0701C7-69BE-439D-E39C-52818DC47182}"/>
          </ac:spMkLst>
        </pc:spChg>
        <pc:spChg chg="add mod">
          <ac:chgData name="James gimase" userId="64c4d5576e718d0e" providerId="LiveId" clId="{E115B0F5-E90D-47E3-A7B2-7812E50A7B65}" dt="2025-10-31T09:49:07.662" v="867" actId="21"/>
          <ac:spMkLst>
            <pc:docMk/>
            <pc:sldMk cId="3637529667" sldId="2147329412"/>
            <ac:spMk id="7" creationId="{1BB23B3C-9A5D-6CEB-42CA-6DA6AD44F24D}"/>
          </ac:spMkLst>
        </pc:spChg>
        <pc:picChg chg="add del mod">
          <ac:chgData name="James gimase" userId="64c4d5576e718d0e" providerId="LiveId" clId="{E115B0F5-E90D-47E3-A7B2-7812E50A7B65}" dt="2025-10-31T09:49:07.662" v="867" actId="21"/>
          <ac:picMkLst>
            <pc:docMk/>
            <pc:sldMk cId="3637529667" sldId="2147329412"/>
            <ac:picMk id="5" creationId="{CAEC3D60-DB38-6791-7858-C732C99F6C83}"/>
          </ac:picMkLst>
        </pc:picChg>
      </pc:sldChg>
      <pc:sldChg chg="addSp delSp modSp new del mod setBg">
        <pc:chgData name="James gimase" userId="64c4d5576e718d0e" providerId="LiveId" clId="{E115B0F5-E90D-47E3-A7B2-7812E50A7B65}" dt="2025-10-31T08:16:26.677" v="115" actId="47"/>
        <pc:sldMkLst>
          <pc:docMk/>
          <pc:sldMk cId="3976601332" sldId="2147329412"/>
        </pc:sldMkLst>
        <pc:spChg chg="mod">
          <ac:chgData name="James gimase" userId="64c4d5576e718d0e" providerId="LiveId" clId="{E115B0F5-E90D-47E3-A7B2-7812E50A7B65}" dt="2025-10-31T04:25:15.554" v="102" actId="26606"/>
          <ac:spMkLst>
            <pc:docMk/>
            <pc:sldMk cId="3976601332" sldId="2147329412"/>
            <ac:spMk id="2" creationId="{C525D87F-AACF-7973-37A7-5B7119815555}"/>
          </ac:spMkLst>
        </pc:spChg>
        <pc:spChg chg="del">
          <ac:chgData name="James gimase" userId="64c4d5576e718d0e" providerId="LiveId" clId="{E115B0F5-E90D-47E3-A7B2-7812E50A7B65}" dt="2025-10-31T04:25:10.126" v="101"/>
          <ac:spMkLst>
            <pc:docMk/>
            <pc:sldMk cId="3976601332" sldId="2147329412"/>
            <ac:spMk id="3" creationId="{6FF3506C-38FF-AEF5-17B0-4A2434AB0AA5}"/>
          </ac:spMkLst>
        </pc:spChg>
        <pc:spChg chg="mod">
          <ac:chgData name="James gimase" userId="64c4d5576e718d0e" providerId="LiveId" clId="{E115B0F5-E90D-47E3-A7B2-7812E50A7B65}" dt="2025-10-31T04:25:15.554" v="102" actId="26606"/>
          <ac:spMkLst>
            <pc:docMk/>
            <pc:sldMk cId="3976601332" sldId="2147329412"/>
            <ac:spMk id="4" creationId="{560BED75-E291-6FBD-07A5-0658D0D29808}"/>
          </ac:spMkLst>
        </pc:spChg>
        <pc:spChg chg="add">
          <ac:chgData name="James gimase" userId="64c4d5576e718d0e" providerId="LiveId" clId="{E115B0F5-E90D-47E3-A7B2-7812E50A7B65}" dt="2025-10-31T04:25:15.554" v="102" actId="26606"/>
          <ac:spMkLst>
            <pc:docMk/>
            <pc:sldMk cId="3976601332" sldId="2147329412"/>
            <ac:spMk id="10" creationId="{F13C74B1-5B17-4795-BED0-7140497B445A}"/>
          </ac:spMkLst>
        </pc:spChg>
        <pc:spChg chg="add">
          <ac:chgData name="James gimase" userId="64c4d5576e718d0e" providerId="LiveId" clId="{E115B0F5-E90D-47E3-A7B2-7812E50A7B65}" dt="2025-10-31T04:25:15.554" v="102" actId="26606"/>
          <ac:spMkLst>
            <pc:docMk/>
            <pc:sldMk cId="3976601332" sldId="2147329412"/>
            <ac:spMk id="12" creationId="{D4974D33-8DC5-464E-8C6D-BE58F0669C17}"/>
          </ac:spMkLst>
        </pc:spChg>
        <pc:picChg chg="add mod">
          <ac:chgData name="James gimase" userId="64c4d5576e718d0e" providerId="LiveId" clId="{E115B0F5-E90D-47E3-A7B2-7812E50A7B65}" dt="2025-10-31T04:25:15.554" v="102" actId="26606"/>
          <ac:picMkLst>
            <pc:docMk/>
            <pc:sldMk cId="3976601332" sldId="2147329412"/>
            <ac:picMk id="5" creationId="{67F866DB-61C4-5AB5-D76C-8D2293339D29}"/>
          </ac:picMkLst>
        </pc:picChg>
      </pc:sldChg>
      <pc:sldChg chg="addSp delSp modSp add mod">
        <pc:chgData name="James gimase" userId="64c4d5576e718d0e" providerId="LiveId" clId="{E115B0F5-E90D-47E3-A7B2-7812E50A7B65}" dt="2025-10-31T10:45:28.536" v="1329" actId="20577"/>
        <pc:sldMkLst>
          <pc:docMk/>
          <pc:sldMk cId="1250639817" sldId="2147329413"/>
        </pc:sldMkLst>
        <pc:spChg chg="mod">
          <ac:chgData name="James gimase" userId="64c4d5576e718d0e" providerId="LiveId" clId="{E115B0F5-E90D-47E3-A7B2-7812E50A7B65}" dt="2025-10-31T10:45:28.536" v="1329" actId="20577"/>
          <ac:spMkLst>
            <pc:docMk/>
            <pc:sldMk cId="1250639817" sldId="2147329413"/>
            <ac:spMk id="2" creationId="{DD41AE39-F62A-F760-AEDB-1DEF35568EA8}"/>
          </ac:spMkLst>
        </pc:spChg>
        <pc:spChg chg="add del mod">
          <ac:chgData name="James gimase" userId="64c4d5576e718d0e" providerId="LiveId" clId="{E115B0F5-E90D-47E3-A7B2-7812E50A7B65}" dt="2025-10-31T10:40:59.021" v="1302"/>
          <ac:spMkLst>
            <pc:docMk/>
            <pc:sldMk cId="1250639817" sldId="2147329413"/>
            <ac:spMk id="4" creationId="{EF307D17-AF39-ACEF-2B27-3DF3111B33F3}"/>
          </ac:spMkLst>
        </pc:spChg>
        <pc:picChg chg="del">
          <ac:chgData name="James gimase" userId="64c4d5576e718d0e" providerId="LiveId" clId="{E115B0F5-E90D-47E3-A7B2-7812E50A7B65}" dt="2025-10-31T10:40:56.666" v="1301" actId="478"/>
          <ac:picMkLst>
            <pc:docMk/>
            <pc:sldMk cId="1250639817" sldId="2147329413"/>
            <ac:picMk id="5" creationId="{07FF91FF-EE2E-F454-9304-E368E288F595}"/>
          </ac:picMkLst>
        </pc:picChg>
        <pc:picChg chg="add mod">
          <ac:chgData name="James gimase" userId="64c4d5576e718d0e" providerId="LiveId" clId="{E115B0F5-E90D-47E3-A7B2-7812E50A7B65}" dt="2025-10-31T10:41:18.621" v="1307" actId="14100"/>
          <ac:picMkLst>
            <pc:docMk/>
            <pc:sldMk cId="1250639817" sldId="2147329413"/>
            <ac:picMk id="7" creationId="{1A5DC696-7FE5-B04F-5DCD-0E371C064168}"/>
          </ac:picMkLst>
        </pc:picChg>
      </pc:sldChg>
      <pc:sldChg chg="delSp modSp add del mod">
        <pc:chgData name="James gimase" userId="64c4d5576e718d0e" providerId="LiveId" clId="{E115B0F5-E90D-47E3-A7B2-7812E50A7B65}" dt="2025-10-31T09:49:22.163" v="869" actId="2696"/>
        <pc:sldMkLst>
          <pc:docMk/>
          <pc:sldMk cId="4006806778" sldId="2147329413"/>
        </pc:sldMkLst>
        <pc:spChg chg="mod">
          <ac:chgData name="James gimase" userId="64c4d5576e718d0e" providerId="LiveId" clId="{E115B0F5-E90D-47E3-A7B2-7812E50A7B65}" dt="2025-10-31T09:43:08.867" v="807" actId="20577"/>
          <ac:spMkLst>
            <pc:docMk/>
            <pc:sldMk cId="4006806778" sldId="2147329413"/>
            <ac:spMk id="2" creationId="{DD41AE39-F62A-F760-AEDB-1DEF35568EA8}"/>
          </ac:spMkLst>
        </pc:spChg>
        <pc:spChg chg="del">
          <ac:chgData name="James gimase" userId="64c4d5576e718d0e" providerId="LiveId" clId="{E115B0F5-E90D-47E3-A7B2-7812E50A7B65}" dt="2025-10-31T09:42:59.206" v="800" actId="478"/>
          <ac:spMkLst>
            <pc:docMk/>
            <pc:sldMk cId="4006806778" sldId="2147329413"/>
            <ac:spMk id="4" creationId="{B5FD0C67-B2AE-F499-A620-7ACB35F7F0E2}"/>
          </ac:spMkLst>
        </pc:spChg>
      </pc:sldChg>
      <pc:sldChg chg="add del">
        <pc:chgData name="James gimase" userId="64c4d5576e718d0e" providerId="LiveId" clId="{E115B0F5-E90D-47E3-A7B2-7812E50A7B65}" dt="2025-10-31T09:45:41.213" v="834"/>
        <pc:sldMkLst>
          <pc:docMk/>
          <pc:sldMk cId="2130306347" sldId="2147329414"/>
        </pc:sldMkLst>
      </pc:sldChg>
      <pc:sldChg chg="addSp delSp modSp new mod setBg">
        <pc:chgData name="James gimase" userId="64c4d5576e718d0e" providerId="LiveId" clId="{E115B0F5-E90D-47E3-A7B2-7812E50A7B65}" dt="2025-11-01T19:04:53.664" v="2038" actId="27636"/>
        <pc:sldMkLst>
          <pc:docMk/>
          <pc:sldMk cId="2981889584" sldId="2147329414"/>
        </pc:sldMkLst>
        <pc:spChg chg="mod ord">
          <ac:chgData name="James gimase" userId="64c4d5576e718d0e" providerId="LiveId" clId="{E115B0F5-E90D-47E3-A7B2-7812E50A7B65}" dt="2025-11-01T19:04:28.864" v="2031" actId="1076"/>
          <ac:spMkLst>
            <pc:docMk/>
            <pc:sldMk cId="2981889584" sldId="2147329414"/>
            <ac:spMk id="2" creationId="{8CB9960E-8FF5-03E7-2409-EBB4AC054088}"/>
          </ac:spMkLst>
        </pc:spChg>
        <pc:spChg chg="del">
          <ac:chgData name="James gimase" userId="64c4d5576e718d0e" providerId="LiveId" clId="{E115B0F5-E90D-47E3-A7B2-7812E50A7B65}" dt="2025-10-31T11:05:40.606" v="1488"/>
          <ac:spMkLst>
            <pc:docMk/>
            <pc:sldMk cId="2981889584" sldId="2147329414"/>
            <ac:spMk id="3" creationId="{6521F415-E31A-289D-EF28-DF6F715860B9}"/>
          </ac:spMkLst>
        </pc:spChg>
        <pc:spChg chg="mod">
          <ac:chgData name="James gimase" userId="64c4d5576e718d0e" providerId="LiveId" clId="{E115B0F5-E90D-47E3-A7B2-7812E50A7B65}" dt="2025-11-01T19:04:53.664" v="2038" actId="27636"/>
          <ac:spMkLst>
            <pc:docMk/>
            <pc:sldMk cId="2981889584" sldId="2147329414"/>
            <ac:spMk id="4" creationId="{3037B7F1-E91D-8D43-9EDB-7EC07555305F}"/>
          </ac:spMkLst>
        </pc:spChg>
        <pc:spChg chg="add del mod">
          <ac:chgData name="James gimase" userId="64c4d5576e718d0e" providerId="LiveId" clId="{E115B0F5-E90D-47E3-A7B2-7812E50A7B65}" dt="2025-11-01T19:03:27.029" v="2022" actId="21"/>
          <ac:spMkLst>
            <pc:docMk/>
            <pc:sldMk cId="2981889584" sldId="2147329414"/>
            <ac:spMk id="5" creationId="{5A6E74B9-7D57-075E-4AFE-1D334396492A}"/>
          </ac:spMkLst>
        </pc:spChg>
        <pc:spChg chg="add del mod">
          <ac:chgData name="James gimase" userId="64c4d5576e718d0e" providerId="LiveId" clId="{E115B0F5-E90D-47E3-A7B2-7812E50A7B65}" dt="2025-11-01T19:04:11.668" v="2029" actId="478"/>
          <ac:spMkLst>
            <pc:docMk/>
            <pc:sldMk cId="2981889584" sldId="2147329414"/>
            <ac:spMk id="9" creationId="{2774B727-6F3F-A8AA-FA0A-77446C8BD0C0}"/>
          </ac:spMkLst>
        </pc:spChg>
        <pc:spChg chg="add mod">
          <ac:chgData name="James gimase" userId="64c4d5576e718d0e" providerId="LiveId" clId="{E115B0F5-E90D-47E3-A7B2-7812E50A7B65}" dt="2025-10-31T11:54:35.966" v="1935" actId="1076"/>
          <ac:spMkLst>
            <pc:docMk/>
            <pc:sldMk cId="2981889584" sldId="2147329414"/>
            <ac:spMk id="10" creationId="{166210C2-C4B1-899B-6D14-422C5539505E}"/>
          </ac:spMkLst>
        </pc:spChg>
        <pc:spChg chg="add mod">
          <ac:chgData name="James gimase" userId="64c4d5576e718d0e" providerId="LiveId" clId="{E115B0F5-E90D-47E3-A7B2-7812E50A7B65}" dt="2025-10-31T11:29:20.127" v="1656" actId="14100"/>
          <ac:spMkLst>
            <pc:docMk/>
            <pc:sldMk cId="2981889584" sldId="2147329414"/>
            <ac:spMk id="11" creationId="{6AA77E09-DD96-9C89-A0CB-599C968F80B3}"/>
          </ac:spMkLst>
        </pc:spChg>
        <pc:spChg chg="add del">
          <ac:chgData name="James gimase" userId="64c4d5576e718d0e" providerId="LiveId" clId="{E115B0F5-E90D-47E3-A7B2-7812E50A7B65}" dt="2025-10-31T11:06:40.979" v="1498" actId="26606"/>
          <ac:spMkLst>
            <pc:docMk/>
            <pc:sldMk cId="2981889584" sldId="2147329414"/>
            <ac:spMk id="13" creationId="{21AC6A30-4F22-4C0F-B278-19C5B8A80C55}"/>
          </ac:spMkLst>
        </pc:spChg>
        <pc:spChg chg="add del">
          <ac:chgData name="James gimase" userId="64c4d5576e718d0e" providerId="LiveId" clId="{E115B0F5-E90D-47E3-A7B2-7812E50A7B65}" dt="2025-10-31T11:06:40.979" v="1498" actId="26606"/>
          <ac:spMkLst>
            <pc:docMk/>
            <pc:sldMk cId="2981889584" sldId="2147329414"/>
            <ac:spMk id="15" creationId="{BB4335AD-65B1-44E4-90AF-264024FE4BD2}"/>
          </ac:spMkLst>
        </pc:spChg>
        <pc:spChg chg="add del mod">
          <ac:chgData name="James gimase" userId="64c4d5576e718d0e" providerId="LiveId" clId="{E115B0F5-E90D-47E3-A7B2-7812E50A7B65}" dt="2025-11-01T19:04:05.337" v="2028" actId="478"/>
          <ac:spMkLst>
            <pc:docMk/>
            <pc:sldMk cId="2981889584" sldId="2147329414"/>
            <ac:spMk id="16" creationId="{80C7B05F-D77D-C46D-2AB2-C150E4F683AF}"/>
          </ac:spMkLst>
        </pc:spChg>
        <pc:spChg chg="add del">
          <ac:chgData name="James gimase" userId="64c4d5576e718d0e" providerId="LiveId" clId="{E115B0F5-E90D-47E3-A7B2-7812E50A7B65}" dt="2025-10-31T11:06:46.397" v="1500" actId="26606"/>
          <ac:spMkLst>
            <pc:docMk/>
            <pc:sldMk cId="2981889584" sldId="2147329414"/>
            <ac:spMk id="17" creationId="{6313CF8F-B436-401E-9575-DE0F8E8B5B17}"/>
          </ac:spMkLst>
        </pc:spChg>
        <pc:spChg chg="add del">
          <ac:chgData name="James gimase" userId="64c4d5576e718d0e" providerId="LiveId" clId="{E115B0F5-E90D-47E3-A7B2-7812E50A7B65}" dt="2025-10-31T11:06:46.397" v="1500" actId="26606"/>
          <ac:spMkLst>
            <pc:docMk/>
            <pc:sldMk cId="2981889584" sldId="2147329414"/>
            <ac:spMk id="18" creationId="{63F5877B-98C7-49DD-83AB-0F6F57CB6543}"/>
          </ac:spMkLst>
        </pc:spChg>
        <pc:spChg chg="add del">
          <ac:chgData name="James gimase" userId="64c4d5576e718d0e" providerId="LiveId" clId="{E115B0F5-E90D-47E3-A7B2-7812E50A7B65}" dt="2025-10-31T11:06:46.397" v="1500" actId="26606"/>
          <ac:spMkLst>
            <pc:docMk/>
            <pc:sldMk cId="2981889584" sldId="2147329414"/>
            <ac:spMk id="19" creationId="{2A38CFE9-C30A-4551-ACCB-D5808FBC39CD}"/>
          </ac:spMkLst>
        </pc:spChg>
        <pc:spChg chg="add del">
          <ac:chgData name="James gimase" userId="64c4d5576e718d0e" providerId="LiveId" clId="{E115B0F5-E90D-47E3-A7B2-7812E50A7B65}" dt="2025-10-31T11:06:46.397" v="1500" actId="26606"/>
          <ac:spMkLst>
            <pc:docMk/>
            <pc:sldMk cId="2981889584" sldId="2147329414"/>
            <ac:spMk id="20" creationId="{4EA91930-66BC-4C41-B4F5-C31EB216F64B}"/>
          </ac:spMkLst>
        </pc:spChg>
        <pc:spChg chg="add del">
          <ac:chgData name="James gimase" userId="64c4d5576e718d0e" providerId="LiveId" clId="{E115B0F5-E90D-47E3-A7B2-7812E50A7B65}" dt="2025-10-31T11:06:46.397" v="1500" actId="26606"/>
          <ac:spMkLst>
            <pc:docMk/>
            <pc:sldMk cId="2981889584" sldId="2147329414"/>
            <ac:spMk id="21" creationId="{67EF550F-47CE-4FB2-9DAC-12AD835C833D}"/>
          </ac:spMkLst>
        </pc:spChg>
        <pc:picChg chg="add del mod modCrop">
          <ac:chgData name="James gimase" userId="64c4d5576e718d0e" providerId="LiveId" clId="{E115B0F5-E90D-47E3-A7B2-7812E50A7B65}" dt="2025-11-01T19:02:53.125" v="2019" actId="478"/>
          <ac:picMkLst>
            <pc:docMk/>
            <pc:sldMk cId="2981889584" sldId="2147329414"/>
            <ac:picMk id="6" creationId="{A9A4A9B0-4689-EC3C-D743-97A9A17CA66B}"/>
          </ac:picMkLst>
        </pc:picChg>
        <pc:picChg chg="add mod ord modCrop">
          <ac:chgData name="James gimase" userId="64c4d5576e718d0e" providerId="LiveId" clId="{E115B0F5-E90D-47E3-A7B2-7812E50A7B65}" dt="2025-11-01T19:04:17.488" v="2030" actId="14100"/>
          <ac:picMkLst>
            <pc:docMk/>
            <pc:sldMk cId="2981889584" sldId="2147329414"/>
            <ac:picMk id="8" creationId="{11912472-37B1-AA8A-7D26-7039E14D1857}"/>
          </ac:picMkLst>
        </pc:picChg>
        <pc:picChg chg="add del mod modCrop">
          <ac:chgData name="James gimase" userId="64c4d5576e718d0e" providerId="LiveId" clId="{E115B0F5-E90D-47E3-A7B2-7812E50A7B65}" dt="2025-11-01T19:02:56.002" v="2020" actId="478"/>
          <ac:picMkLst>
            <pc:docMk/>
            <pc:sldMk cId="2981889584" sldId="2147329414"/>
            <ac:picMk id="14" creationId="{69641ECB-72CA-4456-4D7F-5702DA3C58AE}"/>
          </ac:picMkLst>
        </pc:picChg>
      </pc:sldChg>
      <pc:sldChg chg="addSp delSp modSp new mod setBg">
        <pc:chgData name="James gimase" userId="64c4d5576e718d0e" providerId="LiveId" clId="{E115B0F5-E90D-47E3-A7B2-7812E50A7B65}" dt="2025-11-01T03:57:29.453" v="2018" actId="14100"/>
        <pc:sldMkLst>
          <pc:docMk/>
          <pc:sldMk cId="308440313" sldId="2147329415"/>
        </pc:sldMkLst>
        <pc:spChg chg="mod">
          <ac:chgData name="James gimase" userId="64c4d5576e718d0e" providerId="LiveId" clId="{E115B0F5-E90D-47E3-A7B2-7812E50A7B65}" dt="2025-10-31T11:42:33.559" v="1730" actId="26606"/>
          <ac:spMkLst>
            <pc:docMk/>
            <pc:sldMk cId="308440313" sldId="2147329415"/>
            <ac:spMk id="2" creationId="{DB8EF549-3799-48C6-BB02-61C77459CC0F}"/>
          </ac:spMkLst>
        </pc:spChg>
        <pc:spChg chg="del mod">
          <ac:chgData name="James gimase" userId="64c4d5576e718d0e" providerId="LiveId" clId="{E115B0F5-E90D-47E3-A7B2-7812E50A7B65}" dt="2025-10-31T11:42:01.863" v="1723"/>
          <ac:spMkLst>
            <pc:docMk/>
            <pc:sldMk cId="308440313" sldId="2147329415"/>
            <ac:spMk id="3" creationId="{72DBD74F-5236-5DD6-EEFE-37521174C718}"/>
          </ac:spMkLst>
        </pc:spChg>
        <pc:spChg chg="mod">
          <ac:chgData name="James gimase" userId="64c4d5576e718d0e" providerId="LiveId" clId="{E115B0F5-E90D-47E3-A7B2-7812E50A7B65}" dt="2025-11-01T03:57:29.453" v="2018" actId="14100"/>
          <ac:spMkLst>
            <pc:docMk/>
            <pc:sldMk cId="308440313" sldId="2147329415"/>
            <ac:spMk id="4" creationId="{E031FFF5-0722-D2D7-4E52-3278B4080E4E}"/>
          </ac:spMkLst>
        </pc:spChg>
        <pc:spChg chg="add">
          <ac:chgData name="James gimase" userId="64c4d5576e718d0e" providerId="LiveId" clId="{E115B0F5-E90D-47E3-A7B2-7812E50A7B65}" dt="2025-10-31T11:42:33.559" v="1730" actId="26606"/>
          <ac:spMkLst>
            <pc:docMk/>
            <pc:sldMk cId="308440313" sldId="2147329415"/>
            <ac:spMk id="11" creationId="{F13C74B1-5B17-4795-BED0-7140497B445A}"/>
          </ac:spMkLst>
        </pc:spChg>
        <pc:spChg chg="add">
          <ac:chgData name="James gimase" userId="64c4d5576e718d0e" providerId="LiveId" clId="{E115B0F5-E90D-47E3-A7B2-7812E50A7B65}" dt="2025-10-31T11:42:33.559" v="1730" actId="26606"/>
          <ac:spMkLst>
            <pc:docMk/>
            <pc:sldMk cId="308440313" sldId="2147329415"/>
            <ac:spMk id="13" creationId="{D4974D33-8DC5-464E-8C6D-BE58F0669C17}"/>
          </ac:spMkLst>
        </pc:spChg>
        <pc:picChg chg="add mod ord">
          <ac:chgData name="James gimase" userId="64c4d5576e718d0e" providerId="LiveId" clId="{E115B0F5-E90D-47E3-A7B2-7812E50A7B65}" dt="2025-10-31T11:42:33.559" v="1730" actId="26606"/>
          <ac:picMkLst>
            <pc:docMk/>
            <pc:sldMk cId="308440313" sldId="2147329415"/>
            <ac:picMk id="6" creationId="{1B85B760-8939-EC52-32D4-891DE3EF1917}"/>
          </ac:picMkLst>
        </pc:picChg>
      </pc:sldChg>
      <pc:sldChg chg="addSp delSp modSp new mod">
        <pc:chgData name="James gimase" userId="64c4d5576e718d0e" providerId="LiveId" clId="{E115B0F5-E90D-47E3-A7B2-7812E50A7B65}" dt="2025-10-31T13:58:47.382" v="2015" actId="14100"/>
        <pc:sldMkLst>
          <pc:docMk/>
          <pc:sldMk cId="2046417793" sldId="2147329416"/>
        </pc:sldMkLst>
        <pc:spChg chg="del mod">
          <ac:chgData name="James gimase" userId="64c4d5576e718d0e" providerId="LiveId" clId="{E115B0F5-E90D-47E3-A7B2-7812E50A7B65}" dt="2025-10-31T13:54:22.762" v="1988" actId="478"/>
          <ac:spMkLst>
            <pc:docMk/>
            <pc:sldMk cId="2046417793" sldId="2147329416"/>
            <ac:spMk id="2" creationId="{19F662A4-8EBE-63F1-A2EC-999A15CB663B}"/>
          </ac:spMkLst>
        </pc:spChg>
        <pc:spChg chg="del">
          <ac:chgData name="James gimase" userId="64c4d5576e718d0e" providerId="LiveId" clId="{E115B0F5-E90D-47E3-A7B2-7812E50A7B65}" dt="2025-10-31T13:52:10.958" v="1968"/>
          <ac:spMkLst>
            <pc:docMk/>
            <pc:sldMk cId="2046417793" sldId="2147329416"/>
            <ac:spMk id="3" creationId="{DC4F0608-A1C9-3A59-542B-DCAC8473EFCE}"/>
          </ac:spMkLst>
        </pc:spChg>
        <pc:spChg chg="add del">
          <ac:chgData name="James gimase" userId="64c4d5576e718d0e" providerId="LiveId" clId="{E115B0F5-E90D-47E3-A7B2-7812E50A7B65}" dt="2025-10-31T13:54:59.012" v="1991" actId="478"/>
          <ac:spMkLst>
            <pc:docMk/>
            <pc:sldMk cId="2046417793" sldId="2147329416"/>
            <ac:spMk id="4" creationId="{9A49D43A-2F49-C8C6-F016-D463E787459E}"/>
          </ac:spMkLst>
        </pc:spChg>
        <pc:spChg chg="add mod">
          <ac:chgData name="James gimase" userId="64c4d5576e718d0e" providerId="LiveId" clId="{E115B0F5-E90D-47E3-A7B2-7812E50A7B65}" dt="2025-10-31T13:58:38.666" v="2013" actId="1076"/>
          <ac:spMkLst>
            <pc:docMk/>
            <pc:sldMk cId="2046417793" sldId="2147329416"/>
            <ac:spMk id="7" creationId="{2681C20C-C0B3-B953-F200-E36D3596E81E}"/>
          </ac:spMkLst>
        </pc:spChg>
        <pc:picChg chg="add mod">
          <ac:chgData name="James gimase" userId="64c4d5576e718d0e" providerId="LiveId" clId="{E115B0F5-E90D-47E3-A7B2-7812E50A7B65}" dt="2025-10-31T13:58:47.382" v="2015" actId="14100"/>
          <ac:picMkLst>
            <pc:docMk/>
            <pc:sldMk cId="2046417793" sldId="2147329416"/>
            <ac:picMk id="5" creationId="{DF0F0AAC-AFA0-A9FC-C304-32B808594E2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3AD42B-6D7D-47AE-BCD6-10BCA6965F93}"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09466BDC-9A52-4C48-BC47-7DD1C2C104D3}">
      <dgm:prSet custT="1"/>
      <dgm:spPr/>
      <dgm:t>
        <a:bodyPr/>
        <a:lstStyle/>
        <a:p>
          <a:r>
            <a:rPr lang="en-US" sz="1400" b="1">
              <a:latin typeface="Tahoma" panose="020B0604030504040204" pitchFamily="34" charset="0"/>
              <a:ea typeface="Tahoma" panose="020B0604030504040204" pitchFamily="34" charset="0"/>
              <a:cs typeface="Tahoma" panose="020B0604030504040204" pitchFamily="34" charset="0"/>
            </a:rPr>
            <a:t>Resources</a:t>
          </a:r>
        </a:p>
      </dgm:t>
    </dgm:pt>
    <dgm:pt modelId="{09004975-8708-4034-BB69-F5AEF30B5A05}" type="parTrans" cxnId="{27ABAD40-8A10-4265-8B7D-3EC8FBC1A0DC}">
      <dgm:prSet/>
      <dgm:spPr/>
      <dgm:t>
        <a:bodyPr/>
        <a:lstStyle/>
        <a:p>
          <a:endParaRPr lang="en-US"/>
        </a:p>
      </dgm:t>
    </dgm:pt>
    <dgm:pt modelId="{A1CBB765-0640-4555-876E-2B4D143024AA}" type="sibTrans" cxnId="{27ABAD40-8A10-4265-8B7D-3EC8FBC1A0DC}">
      <dgm:prSet/>
      <dgm:spPr/>
      <dgm:t>
        <a:bodyPr/>
        <a:lstStyle/>
        <a:p>
          <a:endParaRPr lang="en-US"/>
        </a:p>
      </dgm:t>
    </dgm:pt>
    <dgm:pt modelId="{65689751-4540-40FA-A35F-71F73A26D76D}">
      <dgm:prSet custT="1">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US" sz="1600">
              <a:latin typeface="Tahoma" panose="020B0604030504040204" pitchFamily="34" charset="0"/>
              <a:ea typeface="Tahoma" panose="020B0604030504040204" pitchFamily="34" charset="0"/>
              <a:cs typeface="Tahoma" panose="020B0604030504040204" pitchFamily="34" charset="0"/>
            </a:rPr>
            <a:t>Field Map</a:t>
          </a:r>
        </a:p>
        <a:p>
          <a:pPr>
            <a:buFont typeface="Arial" panose="020B0604020202020204" pitchFamily="34" charset="0"/>
            <a:buChar char="•"/>
          </a:pPr>
          <a:r>
            <a:rPr lang="en-US" sz="1600">
              <a:latin typeface="Tahoma" panose="020B0604030504040204" pitchFamily="34" charset="0"/>
              <a:ea typeface="Tahoma" panose="020B0604030504040204" pitchFamily="34" charset="0"/>
              <a:cs typeface="Tahoma" panose="020B0604030504040204" pitchFamily="34" charset="0"/>
            </a:rPr>
            <a:t>Field Book</a:t>
          </a:r>
        </a:p>
        <a:p>
          <a:pPr>
            <a:buFont typeface="Arial" panose="020B0604020202020204" pitchFamily="34" charset="0"/>
            <a:buChar char="•"/>
          </a:pPr>
          <a:r>
            <a:rPr lang="en-US" sz="1600">
              <a:latin typeface="Tahoma" panose="020B0604030504040204" pitchFamily="34" charset="0"/>
              <a:ea typeface="Tahoma" panose="020B0604030504040204" pitchFamily="34" charset="0"/>
              <a:cs typeface="Tahoma" panose="020B0604030504040204" pitchFamily="34" charset="0"/>
            </a:rPr>
            <a:t>Branded Tablet</a:t>
          </a:r>
        </a:p>
      </dgm:t>
    </dgm:pt>
    <dgm:pt modelId="{F2F6EF7F-8688-4C81-B395-EC2596903AAF}" type="parTrans" cxnId="{06650ACA-6BA9-4BA2-BE59-3057CFA38116}">
      <dgm:prSet/>
      <dgm:spPr/>
      <dgm:t>
        <a:bodyPr/>
        <a:lstStyle/>
        <a:p>
          <a:endParaRPr lang="en-US"/>
        </a:p>
      </dgm:t>
    </dgm:pt>
    <dgm:pt modelId="{8E4E6D55-1799-42F4-9A15-9BF2496EFC62}" type="sibTrans" cxnId="{06650ACA-6BA9-4BA2-BE59-3057CFA38116}">
      <dgm:prSet/>
      <dgm:spPr/>
      <dgm:t>
        <a:bodyPr/>
        <a:lstStyle/>
        <a:p>
          <a:endParaRPr lang="en-US"/>
        </a:p>
      </dgm:t>
    </dgm:pt>
    <dgm:pt modelId="{9AD42CAC-3DCE-458B-B5E0-3498E8CF04B5}">
      <dgm:prSet custT="1"/>
      <dgm:spPr/>
      <dgm:t>
        <a:bodyPr/>
        <a:lstStyle/>
        <a:p>
          <a:r>
            <a:rPr lang="en-US" sz="1400" b="1">
              <a:latin typeface="Tahoma" panose="020B0604030504040204" pitchFamily="34" charset="0"/>
              <a:ea typeface="Tahoma" panose="020B0604030504040204" pitchFamily="34" charset="0"/>
              <a:cs typeface="Tahoma" panose="020B0604030504040204" pitchFamily="34" charset="0"/>
            </a:rPr>
            <a:t>Data collection</a:t>
          </a:r>
        </a:p>
      </dgm:t>
    </dgm:pt>
    <dgm:pt modelId="{F4E687C4-AA7A-47B8-A42D-EA42B070D9AA}" type="parTrans" cxnId="{2F841A63-62A7-4D42-8E5F-D5C78BE7AB9C}">
      <dgm:prSet/>
      <dgm:spPr/>
      <dgm:t>
        <a:bodyPr/>
        <a:lstStyle/>
        <a:p>
          <a:endParaRPr lang="en-US"/>
        </a:p>
      </dgm:t>
    </dgm:pt>
    <dgm:pt modelId="{69EF2726-6F4F-4D37-ABC2-E873A177115D}" type="sibTrans" cxnId="{2F841A63-62A7-4D42-8E5F-D5C78BE7AB9C}">
      <dgm:prSet/>
      <dgm:spPr/>
      <dgm:t>
        <a:bodyPr/>
        <a:lstStyle/>
        <a:p>
          <a:endParaRPr lang="en-US"/>
        </a:p>
      </dgm:t>
    </dgm:pt>
    <dgm:pt modelId="{3E753953-96D9-4984-8F61-274AAF489029}">
      <dgm:prSet custT="1">
        <dgm:style>
          <a:lnRef idx="2">
            <a:schemeClr val="accent1"/>
          </a:lnRef>
          <a:fillRef idx="1">
            <a:schemeClr val="lt1"/>
          </a:fillRef>
          <a:effectRef idx="0">
            <a:schemeClr val="accent1"/>
          </a:effectRef>
          <a:fontRef idx="minor">
            <a:schemeClr val="dk1"/>
          </a:fontRef>
        </dgm:style>
      </dgm:prSet>
      <dgm:spPr/>
      <dgm:t>
        <a:bodyPr/>
        <a:lstStyle/>
        <a:p>
          <a:r>
            <a:rPr lang="en-US" sz="1400" b="1" kern="1200">
              <a:latin typeface="Tahoma" panose="020B0604030504040204" pitchFamily="34" charset="0"/>
              <a:ea typeface="Tahoma" panose="020B0604030504040204" pitchFamily="34" charset="0"/>
              <a:cs typeface="Tahoma" panose="020B0604030504040204" pitchFamily="34" charset="0"/>
            </a:rPr>
            <a:t>Growth</a:t>
          </a:r>
          <a:r>
            <a:rPr lang="en-US" sz="1400" kern="1200">
              <a:latin typeface="Tahoma" panose="020B0604030504040204" pitchFamily="34" charset="0"/>
              <a:ea typeface="Tahoma" panose="020B0604030504040204" pitchFamily="34" charset="0"/>
              <a:cs typeface="Tahoma" panose="020B0604030504040204" pitchFamily="34" charset="0"/>
            </a:rPr>
            <a:t>: Twice per year</a:t>
          </a:r>
        </a:p>
        <a:p>
          <a:r>
            <a:rPr lang="en-US" sz="1400" kern="1200">
              <a:latin typeface="Tahoma" panose="020B0604030504040204" pitchFamily="34" charset="0"/>
              <a:ea typeface="Tahoma" panose="020B0604030504040204" pitchFamily="34" charset="0"/>
              <a:cs typeface="Tahoma" panose="020B0604030504040204" pitchFamily="34" charset="0"/>
            </a:rPr>
            <a:t>Disease: at peak</a:t>
          </a:r>
        </a:p>
        <a:p>
          <a:r>
            <a:rPr lang="en-US" sz="1400" kern="1200">
              <a:latin typeface="Tahoma" panose="020B0604030504040204" pitchFamily="34" charset="0"/>
              <a:ea typeface="Tahoma" panose="020B0604030504040204" pitchFamily="34" charset="0"/>
              <a:cs typeface="Tahoma" panose="020B0604030504040204" pitchFamily="34" charset="0"/>
            </a:rPr>
            <a:t>seasons</a:t>
          </a:r>
        </a:p>
        <a:p>
          <a:endParaRPr lang="en-US" sz="1100" kern="1200"/>
        </a:p>
      </dgm:t>
    </dgm:pt>
    <dgm:pt modelId="{9E8193BF-3B25-491D-9ABE-4C5DA34C9AED}" type="parTrans" cxnId="{247E597D-9F91-4B41-A593-B06A19C4AF97}">
      <dgm:prSet/>
      <dgm:spPr/>
      <dgm:t>
        <a:bodyPr/>
        <a:lstStyle/>
        <a:p>
          <a:endParaRPr lang="en-US"/>
        </a:p>
      </dgm:t>
    </dgm:pt>
    <dgm:pt modelId="{9D53747B-E90D-4ED8-8AB9-C422044A5F77}" type="sibTrans" cxnId="{247E597D-9F91-4B41-A593-B06A19C4AF97}">
      <dgm:prSet/>
      <dgm:spPr/>
      <dgm:t>
        <a:bodyPr/>
        <a:lstStyle/>
        <a:p>
          <a:endParaRPr lang="en-US"/>
        </a:p>
      </dgm:t>
    </dgm:pt>
    <dgm:pt modelId="{E8B66662-3968-447F-97A4-988BE02A2AA1}">
      <dgm:prSet custT="1"/>
      <dgm:spPr/>
      <dgm:t>
        <a:bodyPr/>
        <a:lstStyle/>
        <a:p>
          <a:r>
            <a:rPr lang="en-US" sz="1400" b="1">
              <a:latin typeface="Tahoma" panose="020B0604030504040204" pitchFamily="34" charset="0"/>
              <a:ea typeface="Tahoma" panose="020B0604030504040204" pitchFamily="34" charset="0"/>
              <a:cs typeface="Tahoma" panose="020B0604030504040204" pitchFamily="34" charset="0"/>
            </a:rPr>
            <a:t>Management</a:t>
          </a:r>
        </a:p>
      </dgm:t>
    </dgm:pt>
    <dgm:pt modelId="{B677650D-CC7E-4CAC-9E70-3CA592959F8D}" type="parTrans" cxnId="{2F9FEA60-EB78-4AB0-8B52-22C1C722118C}">
      <dgm:prSet/>
      <dgm:spPr/>
      <dgm:t>
        <a:bodyPr/>
        <a:lstStyle/>
        <a:p>
          <a:endParaRPr lang="en-US"/>
        </a:p>
      </dgm:t>
    </dgm:pt>
    <dgm:pt modelId="{74974D9D-5F08-4C9E-93D2-B3CB09C84477}" type="sibTrans" cxnId="{2F9FEA60-EB78-4AB0-8B52-22C1C722118C}">
      <dgm:prSet/>
      <dgm:spPr/>
      <dgm:t>
        <a:bodyPr/>
        <a:lstStyle/>
        <a:p>
          <a:endParaRPr lang="en-US"/>
        </a:p>
      </dgm:t>
    </dgm:pt>
    <dgm:pt modelId="{34089C3D-587E-4C77-BD26-F095B8D342F9}">
      <dgm:prSet custT="1">
        <dgm:style>
          <a:lnRef idx="2">
            <a:schemeClr val="accent1"/>
          </a:lnRef>
          <a:fillRef idx="1">
            <a:schemeClr val="lt1"/>
          </a:fillRef>
          <a:effectRef idx="0">
            <a:schemeClr val="accent1"/>
          </a:effectRef>
          <a:fontRef idx="minor">
            <a:schemeClr val="dk1"/>
          </a:fontRef>
        </dgm:style>
      </dgm:prSet>
      <dgm:spPr/>
      <dgm:t>
        <a:bodyPr/>
        <a:lstStyle/>
        <a:p>
          <a:r>
            <a:rPr lang="en-US" sz="1400" b="1">
              <a:latin typeface="Tahoma" panose="020B0604030504040204" pitchFamily="34" charset="0"/>
              <a:ea typeface="Tahoma" panose="020B0604030504040204" pitchFamily="34" charset="0"/>
              <a:cs typeface="Tahoma" panose="020B0604030504040204" pitchFamily="34" charset="0"/>
            </a:rPr>
            <a:t>KALRO</a:t>
          </a:r>
          <a:r>
            <a:rPr lang="en-US" sz="1200" b="1"/>
            <a:t> : D</a:t>
          </a:r>
          <a:r>
            <a:rPr lang="en-US" sz="1200">
              <a:latin typeface="Tahoma" panose="020B0604030504040204" pitchFamily="34" charset="0"/>
              <a:ea typeface="Tahoma" panose="020B0604030504040204" pitchFamily="34" charset="0"/>
              <a:cs typeface="Tahoma" panose="020B0604030504040204" pitchFamily="34" charset="0"/>
            </a:rPr>
            <a:t>ata entered to field book</a:t>
          </a:r>
        </a:p>
        <a:p>
          <a:r>
            <a:rPr lang="en-US" sz="1200">
              <a:latin typeface="Tahoma" panose="020B0604030504040204" pitchFamily="34" charset="0"/>
              <a:ea typeface="Tahoma" panose="020B0604030504040204" pitchFamily="34" charset="0"/>
              <a:cs typeface="Tahoma" panose="020B0604030504040204" pitchFamily="34" charset="0"/>
            </a:rPr>
            <a:t>Cross checked for missing values</a:t>
          </a:r>
        </a:p>
        <a:p>
          <a:r>
            <a:rPr lang="en-US" sz="1200">
              <a:latin typeface="Tahoma" panose="020B0604030504040204" pitchFamily="34" charset="0"/>
              <a:ea typeface="Tahoma" panose="020B0604030504040204" pitchFamily="34" charset="0"/>
              <a:cs typeface="Tahoma" panose="020B0604030504040204" pitchFamily="34" charset="0"/>
            </a:rPr>
            <a:t>Uploaded into </a:t>
          </a:r>
          <a:r>
            <a:rPr lang="en-US" sz="1200" err="1">
              <a:latin typeface="Tahoma" panose="020B0604030504040204" pitchFamily="34" charset="0"/>
              <a:ea typeface="Tahoma" panose="020B0604030504040204" pitchFamily="34" charset="0"/>
              <a:cs typeface="Tahoma" panose="020B0604030504040204" pitchFamily="34" charset="0"/>
            </a:rPr>
            <a:t>Innovea</a:t>
          </a:r>
          <a:r>
            <a:rPr lang="en-US" sz="1200">
              <a:latin typeface="Tahoma" panose="020B0604030504040204" pitchFamily="34" charset="0"/>
              <a:ea typeface="Tahoma" panose="020B0604030504040204" pitchFamily="34" charset="0"/>
              <a:cs typeface="Tahoma" panose="020B0604030504040204" pitchFamily="34" charset="0"/>
            </a:rPr>
            <a:t> drive</a:t>
          </a:r>
        </a:p>
        <a:p>
          <a:r>
            <a:rPr lang="en-US" sz="1200">
              <a:latin typeface="Tahoma" panose="020B0604030504040204" pitchFamily="34" charset="0"/>
              <a:ea typeface="Tahoma" panose="020B0604030504040204" pitchFamily="34" charset="0"/>
              <a:cs typeface="Tahoma" panose="020B0604030504040204" pitchFamily="34" charset="0"/>
            </a:rPr>
            <a:t>Shared through email (Back up)</a:t>
          </a:r>
        </a:p>
      </dgm:t>
    </dgm:pt>
    <dgm:pt modelId="{EF4DDA40-1262-4D27-AB90-680F9EA7880B}" type="parTrans" cxnId="{804FD39C-55D3-45C6-8FC6-6F996E140A31}">
      <dgm:prSet/>
      <dgm:spPr/>
      <dgm:t>
        <a:bodyPr/>
        <a:lstStyle/>
        <a:p>
          <a:endParaRPr lang="en-US"/>
        </a:p>
      </dgm:t>
    </dgm:pt>
    <dgm:pt modelId="{F715458A-BF50-4AA1-8857-A47FF6606823}" type="sibTrans" cxnId="{804FD39C-55D3-45C6-8FC6-6F996E140A31}">
      <dgm:prSet/>
      <dgm:spPr/>
      <dgm:t>
        <a:bodyPr/>
        <a:lstStyle/>
        <a:p>
          <a:endParaRPr lang="en-US"/>
        </a:p>
      </dgm:t>
    </dgm:pt>
    <dgm:pt modelId="{C06016CE-80CA-489F-ADBD-B5029B8C4E68}">
      <dgm:prSet custT="1"/>
      <dgm:spPr/>
      <dgm:t>
        <a:bodyPr/>
        <a:lstStyle/>
        <a:p>
          <a:r>
            <a:rPr lang="en-US" sz="1400" b="1">
              <a:latin typeface="Tahoma" panose="020B0604030504040204" pitchFamily="34" charset="0"/>
              <a:ea typeface="Tahoma" panose="020B0604030504040204" pitchFamily="34" charset="0"/>
              <a:cs typeface="Tahoma" panose="020B0604030504040204" pitchFamily="34" charset="0"/>
            </a:rPr>
            <a:t>BACK UP</a:t>
          </a:r>
        </a:p>
      </dgm:t>
    </dgm:pt>
    <dgm:pt modelId="{5E2538DF-01DA-4D42-8E75-68A84EADB94F}" type="parTrans" cxnId="{EC7CAE6A-63D6-470F-8ED5-1960DEE2C0C1}">
      <dgm:prSet/>
      <dgm:spPr/>
      <dgm:t>
        <a:bodyPr/>
        <a:lstStyle/>
        <a:p>
          <a:endParaRPr lang="en-US"/>
        </a:p>
      </dgm:t>
    </dgm:pt>
    <dgm:pt modelId="{FF53FFC9-FF06-47BF-9FB2-F0EAD07890CA}" type="sibTrans" cxnId="{EC7CAE6A-63D6-470F-8ED5-1960DEE2C0C1}">
      <dgm:prSet/>
      <dgm:spPr/>
      <dgm:t>
        <a:bodyPr/>
        <a:lstStyle/>
        <a:p>
          <a:endParaRPr lang="en-US"/>
        </a:p>
      </dgm:t>
    </dgm:pt>
    <dgm:pt modelId="{50383141-D0AE-4656-BC60-1FE938A97F71}">
      <dgm:prSet custT="1">
        <dgm:style>
          <a:lnRef idx="2">
            <a:schemeClr val="accent1"/>
          </a:lnRef>
          <a:fillRef idx="1">
            <a:schemeClr val="lt1"/>
          </a:fillRef>
          <a:effectRef idx="0">
            <a:schemeClr val="accent1"/>
          </a:effectRef>
          <a:fontRef idx="minor">
            <a:schemeClr val="dk1"/>
          </a:fontRef>
        </dgm:style>
      </dgm:prSet>
      <dgm:spPr/>
      <dgm:t>
        <a:bodyPr/>
        <a:lstStyle/>
        <a:p>
          <a:r>
            <a:rPr lang="en-US" sz="1200" b="1">
              <a:latin typeface="Tahoma" panose="020B0604030504040204" pitchFamily="34" charset="0"/>
              <a:ea typeface="Tahoma" panose="020B0604030504040204" pitchFamily="34" charset="0"/>
              <a:cs typeface="Tahoma" panose="020B0604030504040204" pitchFamily="34" charset="0"/>
            </a:rPr>
            <a:t>KALRO : Data</a:t>
          </a:r>
        </a:p>
        <a:p>
          <a:r>
            <a:rPr lang="en-US" sz="1200">
              <a:latin typeface="Tahoma" panose="020B0604030504040204" pitchFamily="34" charset="0"/>
              <a:ea typeface="Tahoma" panose="020B0604030504040204" pitchFamily="34" charset="0"/>
              <a:cs typeface="Tahoma" panose="020B0604030504040204" pitchFamily="34" charset="0"/>
            </a:rPr>
            <a:t>PC Files</a:t>
          </a:r>
        </a:p>
        <a:p>
          <a:r>
            <a:rPr lang="en-US" sz="1200">
              <a:latin typeface="Tahoma" panose="020B0604030504040204" pitchFamily="34" charset="0"/>
              <a:ea typeface="Tahoma" panose="020B0604030504040204" pitchFamily="34" charset="0"/>
              <a:cs typeface="Tahoma" panose="020B0604030504040204" pitchFamily="34" charset="0"/>
            </a:rPr>
            <a:t>Google drive</a:t>
          </a:r>
        </a:p>
        <a:p>
          <a:r>
            <a:rPr lang="en-US" sz="1200">
              <a:latin typeface="Tahoma" panose="020B0604030504040204" pitchFamily="34" charset="0"/>
              <a:ea typeface="Tahoma" panose="020B0604030504040204" pitchFamily="34" charset="0"/>
              <a:cs typeface="Tahoma" panose="020B0604030504040204" pitchFamily="34" charset="0"/>
            </a:rPr>
            <a:t>Shared  email files</a:t>
          </a:r>
        </a:p>
        <a:p>
          <a:r>
            <a:rPr lang="en-US" sz="1200">
              <a:latin typeface="Tahoma" panose="020B0604030504040204" pitchFamily="34" charset="0"/>
              <a:ea typeface="Tahoma" panose="020B0604030504040204" pitchFamily="34" charset="0"/>
              <a:cs typeface="Tahoma" panose="020B0604030504040204" pitchFamily="34" charset="0"/>
            </a:rPr>
            <a:t>Printed files</a:t>
          </a:r>
        </a:p>
      </dgm:t>
    </dgm:pt>
    <dgm:pt modelId="{920B4B67-081B-41E7-9DF3-0E2B341E2A3F}" type="parTrans" cxnId="{73533893-36C4-4828-8522-BB0E104C411B}">
      <dgm:prSet/>
      <dgm:spPr/>
      <dgm:t>
        <a:bodyPr/>
        <a:lstStyle/>
        <a:p>
          <a:endParaRPr lang="en-US"/>
        </a:p>
      </dgm:t>
    </dgm:pt>
    <dgm:pt modelId="{87C4D7CB-8A99-4EBE-A62E-903C54551FB8}" type="sibTrans" cxnId="{73533893-36C4-4828-8522-BB0E104C411B}">
      <dgm:prSet/>
      <dgm:spPr/>
      <dgm:t>
        <a:bodyPr/>
        <a:lstStyle/>
        <a:p>
          <a:endParaRPr lang="en-US"/>
        </a:p>
      </dgm:t>
    </dgm:pt>
    <dgm:pt modelId="{8DB417DA-25DF-48CC-967A-51679F94FA80}" type="pres">
      <dgm:prSet presAssocID="{D63AD42B-6D7D-47AE-BCD6-10BCA6965F93}" presName="Name0" presStyleCnt="0">
        <dgm:presLayoutVars>
          <dgm:chMax/>
          <dgm:chPref/>
          <dgm:animLvl val="lvl"/>
        </dgm:presLayoutVars>
      </dgm:prSet>
      <dgm:spPr/>
    </dgm:pt>
    <dgm:pt modelId="{43EECC11-D522-422C-82E9-8170089BB430}" type="pres">
      <dgm:prSet presAssocID="{09466BDC-9A52-4C48-BC47-7DD1C2C104D3}" presName="composite" presStyleCnt="0"/>
      <dgm:spPr/>
    </dgm:pt>
    <dgm:pt modelId="{B26EB79B-4334-48B1-84CA-BE5E85558BAA}" type="pres">
      <dgm:prSet presAssocID="{09466BDC-9A52-4C48-BC47-7DD1C2C104D3}" presName="Parent1" presStyleLbl="alignNode1" presStyleIdx="0" presStyleCnt="4" custScaleY="80058" custLinFactNeighborX="8125" custLinFactNeighborY="-4341">
        <dgm:presLayoutVars>
          <dgm:chMax val="1"/>
          <dgm:chPref val="1"/>
          <dgm:bulletEnabled val="1"/>
        </dgm:presLayoutVars>
      </dgm:prSet>
      <dgm:spPr/>
    </dgm:pt>
    <dgm:pt modelId="{7B424FCF-4A74-4547-9CBE-842AF2F8F411}" type="pres">
      <dgm:prSet presAssocID="{09466BDC-9A52-4C48-BC47-7DD1C2C104D3}" presName="Childtext1" presStyleLbl="revTx" presStyleIdx="0" presStyleCnt="4">
        <dgm:presLayoutVars>
          <dgm:chMax val="0"/>
          <dgm:chPref val="0"/>
          <dgm:bulletEnabled/>
        </dgm:presLayoutVars>
      </dgm:prSet>
      <dgm:spPr/>
    </dgm:pt>
    <dgm:pt modelId="{9FA1BEC4-E5B1-48EC-9175-66BFFEB0FFC9}" type="pres">
      <dgm:prSet presAssocID="{09466BDC-9A52-4C48-BC47-7DD1C2C104D3}" presName="ConnectLine" presStyleLbl="sibTrans1D1" presStyleIdx="0" presStyleCnt="4"/>
      <dgm:spPr>
        <a:noFill/>
        <a:ln w="12700" cap="flat" cmpd="sng" algn="ctr">
          <a:solidFill>
            <a:schemeClr val="accent1">
              <a:hueOff val="0"/>
              <a:satOff val="0"/>
              <a:lumOff val="0"/>
              <a:alphaOff val="0"/>
            </a:schemeClr>
          </a:solidFill>
          <a:prstDash val="dash"/>
        </a:ln>
        <a:effectLst/>
      </dgm:spPr>
    </dgm:pt>
    <dgm:pt modelId="{89EFCA19-3C95-4D0B-A448-04521D2D6157}" type="pres">
      <dgm:prSet presAssocID="{09466BDC-9A52-4C48-BC47-7DD1C2C104D3}" presName="ConnectLineEnd" presStyleLbl="node1" presStyleIdx="0" presStyleCnt="4"/>
      <dgm:spPr/>
    </dgm:pt>
    <dgm:pt modelId="{46B70BC7-44CD-4856-B6F7-4C9AB41644EC}" type="pres">
      <dgm:prSet presAssocID="{09466BDC-9A52-4C48-BC47-7DD1C2C104D3}" presName="EmptyPane" presStyleCnt="0"/>
      <dgm:spPr/>
    </dgm:pt>
    <dgm:pt modelId="{D0F3D5EE-B8A2-4720-BC7F-277C83C69A9B}" type="pres">
      <dgm:prSet presAssocID="{A1CBB765-0640-4555-876E-2B4D143024AA}" presName="spaceBetweenRectangles" presStyleLbl="fgAcc1" presStyleIdx="0" presStyleCnt="3"/>
      <dgm:spPr/>
    </dgm:pt>
    <dgm:pt modelId="{1E968282-42C3-424D-81F8-2D1B3F6B7511}" type="pres">
      <dgm:prSet presAssocID="{9AD42CAC-3DCE-458B-B5E0-3498E8CF04B5}" presName="composite" presStyleCnt="0"/>
      <dgm:spPr/>
    </dgm:pt>
    <dgm:pt modelId="{0EDB4317-BB87-4D94-A6A6-D537380EE0CD}" type="pres">
      <dgm:prSet presAssocID="{9AD42CAC-3DCE-458B-B5E0-3498E8CF04B5}" presName="Parent1" presStyleLbl="alignNode1" presStyleIdx="1" presStyleCnt="4" custScaleX="112435" custScaleY="84559">
        <dgm:presLayoutVars>
          <dgm:chMax val="1"/>
          <dgm:chPref val="1"/>
          <dgm:bulletEnabled val="1"/>
        </dgm:presLayoutVars>
      </dgm:prSet>
      <dgm:spPr/>
    </dgm:pt>
    <dgm:pt modelId="{1D3310A2-1A87-4AEB-BDB1-E520BA2886B8}" type="pres">
      <dgm:prSet presAssocID="{9AD42CAC-3DCE-458B-B5E0-3498E8CF04B5}" presName="Childtext1" presStyleLbl="revTx" presStyleIdx="1" presStyleCnt="4">
        <dgm:presLayoutVars>
          <dgm:chMax val="0"/>
          <dgm:chPref val="0"/>
          <dgm:bulletEnabled/>
        </dgm:presLayoutVars>
      </dgm:prSet>
      <dgm:spPr/>
    </dgm:pt>
    <dgm:pt modelId="{4FCE07BE-1892-4944-A1D0-3DA67B37D353}" type="pres">
      <dgm:prSet presAssocID="{9AD42CAC-3DCE-458B-B5E0-3498E8CF04B5}" presName="ConnectLine" presStyleLbl="sibTrans1D1" presStyleIdx="1" presStyleCnt="4"/>
      <dgm:spPr>
        <a:noFill/>
        <a:ln w="12700" cap="flat" cmpd="sng" algn="ctr">
          <a:solidFill>
            <a:schemeClr val="accent1">
              <a:hueOff val="0"/>
              <a:satOff val="0"/>
              <a:lumOff val="0"/>
              <a:alphaOff val="0"/>
            </a:schemeClr>
          </a:solidFill>
          <a:prstDash val="dash"/>
        </a:ln>
        <a:effectLst/>
      </dgm:spPr>
    </dgm:pt>
    <dgm:pt modelId="{C256A396-F14B-415F-BF86-3A2C4749DADF}" type="pres">
      <dgm:prSet presAssocID="{9AD42CAC-3DCE-458B-B5E0-3498E8CF04B5}" presName="ConnectLineEnd" presStyleLbl="node1" presStyleIdx="1" presStyleCnt="4"/>
      <dgm:spPr/>
    </dgm:pt>
    <dgm:pt modelId="{79C1847F-CC97-4AB6-A99B-2A0EEDE6C1BB}" type="pres">
      <dgm:prSet presAssocID="{9AD42CAC-3DCE-458B-B5E0-3498E8CF04B5}" presName="EmptyPane" presStyleCnt="0"/>
      <dgm:spPr/>
    </dgm:pt>
    <dgm:pt modelId="{BEB8901D-85F0-4BF9-AF5B-2CE5AC317EAA}" type="pres">
      <dgm:prSet presAssocID="{69EF2726-6F4F-4D37-ABC2-E873A177115D}" presName="spaceBetweenRectangles" presStyleLbl="fgAcc1" presStyleIdx="1" presStyleCnt="3"/>
      <dgm:spPr/>
    </dgm:pt>
    <dgm:pt modelId="{06F4AE0B-889D-4AB6-9832-198A151F00DF}" type="pres">
      <dgm:prSet presAssocID="{E8B66662-3968-447F-97A4-988BE02A2AA1}" presName="composite" presStyleCnt="0"/>
      <dgm:spPr/>
    </dgm:pt>
    <dgm:pt modelId="{1F8E96D7-5859-4EF2-853A-026DE0D103FA}" type="pres">
      <dgm:prSet presAssocID="{E8B66662-3968-447F-97A4-988BE02A2AA1}" presName="Parent1" presStyleLbl="alignNode1" presStyleIdx="2" presStyleCnt="4" custScaleX="146420" custScaleY="103589" custLinFactNeighborX="582" custLinFactNeighborY="-4627">
        <dgm:presLayoutVars>
          <dgm:chMax val="1"/>
          <dgm:chPref val="1"/>
          <dgm:bulletEnabled val="1"/>
        </dgm:presLayoutVars>
      </dgm:prSet>
      <dgm:spPr/>
    </dgm:pt>
    <dgm:pt modelId="{743ADAAC-4D0E-4545-8EAA-13023D7E76E7}" type="pres">
      <dgm:prSet presAssocID="{E8B66662-3968-447F-97A4-988BE02A2AA1}" presName="Childtext1" presStyleLbl="revTx" presStyleIdx="2" presStyleCnt="4">
        <dgm:presLayoutVars>
          <dgm:chMax val="0"/>
          <dgm:chPref val="0"/>
          <dgm:bulletEnabled/>
        </dgm:presLayoutVars>
      </dgm:prSet>
      <dgm:spPr/>
    </dgm:pt>
    <dgm:pt modelId="{1231187F-50C5-47D0-8DBA-8D12BAA75A22}" type="pres">
      <dgm:prSet presAssocID="{E8B66662-3968-447F-97A4-988BE02A2AA1}" presName="ConnectLine" presStyleLbl="sibTrans1D1" presStyleIdx="2" presStyleCnt="4"/>
      <dgm:spPr>
        <a:noFill/>
        <a:ln w="12700" cap="flat" cmpd="sng" algn="ctr">
          <a:solidFill>
            <a:schemeClr val="accent1">
              <a:hueOff val="0"/>
              <a:satOff val="0"/>
              <a:lumOff val="0"/>
              <a:alphaOff val="0"/>
            </a:schemeClr>
          </a:solidFill>
          <a:prstDash val="dash"/>
        </a:ln>
        <a:effectLst/>
      </dgm:spPr>
    </dgm:pt>
    <dgm:pt modelId="{8940CDC9-49D5-41AF-A286-282C3E18709D}" type="pres">
      <dgm:prSet presAssocID="{E8B66662-3968-447F-97A4-988BE02A2AA1}" presName="ConnectLineEnd" presStyleLbl="node1" presStyleIdx="2" presStyleCnt="4"/>
      <dgm:spPr/>
    </dgm:pt>
    <dgm:pt modelId="{9E98C4D6-6C3E-40D7-B9CD-A20052D6CDEE}" type="pres">
      <dgm:prSet presAssocID="{E8B66662-3968-447F-97A4-988BE02A2AA1}" presName="EmptyPane" presStyleCnt="0"/>
      <dgm:spPr/>
    </dgm:pt>
    <dgm:pt modelId="{41A4B73B-7237-4178-B67D-6AEEC2F386F4}" type="pres">
      <dgm:prSet presAssocID="{74974D9D-5F08-4C9E-93D2-B3CB09C84477}" presName="spaceBetweenRectangles" presStyleLbl="fgAcc1" presStyleIdx="2" presStyleCnt="3"/>
      <dgm:spPr/>
    </dgm:pt>
    <dgm:pt modelId="{36E6C5F9-0D89-4C9B-AC5D-A320BDAC4E99}" type="pres">
      <dgm:prSet presAssocID="{C06016CE-80CA-489F-ADBD-B5029B8C4E68}" presName="composite" presStyleCnt="0"/>
      <dgm:spPr/>
    </dgm:pt>
    <dgm:pt modelId="{3A46EFA6-E4DA-4142-8B29-3F3DB59FF9E0}" type="pres">
      <dgm:prSet presAssocID="{C06016CE-80CA-489F-ADBD-B5029B8C4E68}" presName="Parent1" presStyleLbl="alignNode1" presStyleIdx="3" presStyleCnt="4" custLinFactNeighborX="189" custLinFactNeighborY="-23824">
        <dgm:presLayoutVars>
          <dgm:chMax val="1"/>
          <dgm:chPref val="1"/>
          <dgm:bulletEnabled val="1"/>
        </dgm:presLayoutVars>
      </dgm:prSet>
      <dgm:spPr/>
    </dgm:pt>
    <dgm:pt modelId="{BC3EED3B-3F7F-43C3-93E5-0F3BE9275217}" type="pres">
      <dgm:prSet presAssocID="{C06016CE-80CA-489F-ADBD-B5029B8C4E68}" presName="Childtext1" presStyleLbl="revTx" presStyleIdx="3" presStyleCnt="4">
        <dgm:presLayoutVars>
          <dgm:chMax val="0"/>
          <dgm:chPref val="0"/>
          <dgm:bulletEnabled/>
        </dgm:presLayoutVars>
      </dgm:prSet>
      <dgm:spPr/>
    </dgm:pt>
    <dgm:pt modelId="{599E52E3-D9C1-4BCF-9F7E-99C1904BE477}" type="pres">
      <dgm:prSet presAssocID="{C06016CE-80CA-489F-ADBD-B5029B8C4E68}" presName="ConnectLine" presStyleLbl="sibTrans1D1" presStyleIdx="3" presStyleCnt="4"/>
      <dgm:spPr>
        <a:noFill/>
        <a:ln w="12700" cap="flat" cmpd="sng" algn="ctr">
          <a:solidFill>
            <a:schemeClr val="accent1">
              <a:hueOff val="0"/>
              <a:satOff val="0"/>
              <a:lumOff val="0"/>
              <a:alphaOff val="0"/>
            </a:schemeClr>
          </a:solidFill>
          <a:prstDash val="dash"/>
        </a:ln>
        <a:effectLst/>
      </dgm:spPr>
    </dgm:pt>
    <dgm:pt modelId="{8416F3E5-FD13-42AF-BE99-9EB50D605F00}" type="pres">
      <dgm:prSet presAssocID="{C06016CE-80CA-489F-ADBD-B5029B8C4E68}" presName="ConnectLineEnd" presStyleLbl="node1" presStyleIdx="3" presStyleCnt="4"/>
      <dgm:spPr/>
    </dgm:pt>
    <dgm:pt modelId="{2148A83D-520F-4F68-9C26-FC46D9904ACF}" type="pres">
      <dgm:prSet presAssocID="{C06016CE-80CA-489F-ADBD-B5029B8C4E68}" presName="EmptyPane" presStyleCnt="0"/>
      <dgm:spPr/>
    </dgm:pt>
  </dgm:ptLst>
  <dgm:cxnLst>
    <dgm:cxn modelId="{6E743A20-1F42-48A5-B805-C5BF3F612EB5}" type="presOf" srcId="{09466BDC-9A52-4C48-BC47-7DD1C2C104D3}" destId="{B26EB79B-4334-48B1-84CA-BE5E85558BAA}" srcOrd="0" destOrd="0" presId="urn:microsoft.com/office/officeart/2016/7/layout/HexagonTimeline"/>
    <dgm:cxn modelId="{27ABAD40-8A10-4265-8B7D-3EC8FBC1A0DC}" srcId="{D63AD42B-6D7D-47AE-BCD6-10BCA6965F93}" destId="{09466BDC-9A52-4C48-BC47-7DD1C2C104D3}" srcOrd="0" destOrd="0" parTransId="{09004975-8708-4034-BB69-F5AEF30B5A05}" sibTransId="{A1CBB765-0640-4555-876E-2B4D143024AA}"/>
    <dgm:cxn modelId="{F8B51A4B-8B92-4F47-9F92-12D501E30A0E}" type="presOf" srcId="{E8B66662-3968-447F-97A4-988BE02A2AA1}" destId="{1F8E96D7-5859-4EF2-853A-026DE0D103FA}" srcOrd="0" destOrd="0" presId="urn:microsoft.com/office/officeart/2016/7/layout/HexagonTimeline"/>
    <dgm:cxn modelId="{2F9FEA60-EB78-4AB0-8B52-22C1C722118C}" srcId="{D63AD42B-6D7D-47AE-BCD6-10BCA6965F93}" destId="{E8B66662-3968-447F-97A4-988BE02A2AA1}" srcOrd="2" destOrd="0" parTransId="{B677650D-CC7E-4CAC-9E70-3CA592959F8D}" sibTransId="{74974D9D-5F08-4C9E-93D2-B3CB09C84477}"/>
    <dgm:cxn modelId="{2F841A63-62A7-4D42-8E5F-D5C78BE7AB9C}" srcId="{D63AD42B-6D7D-47AE-BCD6-10BCA6965F93}" destId="{9AD42CAC-3DCE-458B-B5E0-3498E8CF04B5}" srcOrd="1" destOrd="0" parTransId="{F4E687C4-AA7A-47B8-A42D-EA42B070D9AA}" sibTransId="{69EF2726-6F4F-4D37-ABC2-E873A177115D}"/>
    <dgm:cxn modelId="{EC7CAE6A-63D6-470F-8ED5-1960DEE2C0C1}" srcId="{D63AD42B-6D7D-47AE-BCD6-10BCA6965F93}" destId="{C06016CE-80CA-489F-ADBD-B5029B8C4E68}" srcOrd="3" destOrd="0" parTransId="{5E2538DF-01DA-4D42-8E75-68A84EADB94F}" sibTransId="{FF53FFC9-FF06-47BF-9FB2-F0EAD07890CA}"/>
    <dgm:cxn modelId="{6F842071-2B17-4DA7-BB20-DFB5C2A79DC3}" type="presOf" srcId="{D63AD42B-6D7D-47AE-BCD6-10BCA6965F93}" destId="{8DB417DA-25DF-48CC-967A-51679F94FA80}" srcOrd="0" destOrd="0" presId="urn:microsoft.com/office/officeart/2016/7/layout/HexagonTimeline"/>
    <dgm:cxn modelId="{247E597D-9F91-4B41-A593-B06A19C4AF97}" srcId="{9AD42CAC-3DCE-458B-B5E0-3498E8CF04B5}" destId="{3E753953-96D9-4984-8F61-274AAF489029}" srcOrd="0" destOrd="0" parTransId="{9E8193BF-3B25-491D-9ABE-4C5DA34C9AED}" sibTransId="{9D53747B-E90D-4ED8-8AB9-C422044A5F77}"/>
    <dgm:cxn modelId="{283EAA82-9D6F-4DF3-A555-F3BC0667AA23}" type="presOf" srcId="{50383141-D0AE-4656-BC60-1FE938A97F71}" destId="{BC3EED3B-3F7F-43C3-93E5-0F3BE9275217}" srcOrd="0" destOrd="0" presId="urn:microsoft.com/office/officeart/2016/7/layout/HexagonTimeline"/>
    <dgm:cxn modelId="{73533893-36C4-4828-8522-BB0E104C411B}" srcId="{C06016CE-80CA-489F-ADBD-B5029B8C4E68}" destId="{50383141-D0AE-4656-BC60-1FE938A97F71}" srcOrd="0" destOrd="0" parTransId="{920B4B67-081B-41E7-9DF3-0E2B341E2A3F}" sibTransId="{87C4D7CB-8A99-4EBE-A62E-903C54551FB8}"/>
    <dgm:cxn modelId="{804FD39C-55D3-45C6-8FC6-6F996E140A31}" srcId="{E8B66662-3968-447F-97A4-988BE02A2AA1}" destId="{34089C3D-587E-4C77-BD26-F095B8D342F9}" srcOrd="0" destOrd="0" parTransId="{EF4DDA40-1262-4D27-AB90-680F9EA7880B}" sibTransId="{F715458A-BF50-4AA1-8857-A47FF6606823}"/>
    <dgm:cxn modelId="{216752B3-0395-4A16-BFBC-12E83B6ADCD8}" type="presOf" srcId="{65689751-4540-40FA-A35F-71F73A26D76D}" destId="{7B424FCF-4A74-4547-9CBE-842AF2F8F411}" srcOrd="0" destOrd="0" presId="urn:microsoft.com/office/officeart/2016/7/layout/HexagonTimeline"/>
    <dgm:cxn modelId="{FB60B0B5-1536-4961-9A5A-124C17D73ED6}" type="presOf" srcId="{34089C3D-587E-4C77-BD26-F095B8D342F9}" destId="{743ADAAC-4D0E-4545-8EAA-13023D7E76E7}" srcOrd="0" destOrd="0" presId="urn:microsoft.com/office/officeart/2016/7/layout/HexagonTimeline"/>
    <dgm:cxn modelId="{06650ACA-6BA9-4BA2-BE59-3057CFA38116}" srcId="{09466BDC-9A52-4C48-BC47-7DD1C2C104D3}" destId="{65689751-4540-40FA-A35F-71F73A26D76D}" srcOrd="0" destOrd="0" parTransId="{F2F6EF7F-8688-4C81-B395-EC2596903AAF}" sibTransId="{8E4E6D55-1799-42F4-9A15-9BF2496EFC62}"/>
    <dgm:cxn modelId="{D036F5CD-A0C7-4251-A86A-89B2548C15C7}" type="presOf" srcId="{C06016CE-80CA-489F-ADBD-B5029B8C4E68}" destId="{3A46EFA6-E4DA-4142-8B29-3F3DB59FF9E0}" srcOrd="0" destOrd="0" presId="urn:microsoft.com/office/officeart/2016/7/layout/HexagonTimeline"/>
    <dgm:cxn modelId="{C2D707DC-4120-452F-95C3-68D493C00E2B}" type="presOf" srcId="{3E753953-96D9-4984-8F61-274AAF489029}" destId="{1D3310A2-1A87-4AEB-BDB1-E520BA2886B8}" srcOrd="0" destOrd="0" presId="urn:microsoft.com/office/officeart/2016/7/layout/HexagonTimeline"/>
    <dgm:cxn modelId="{5E1954EB-1974-4434-BC35-30D234129E38}" type="presOf" srcId="{9AD42CAC-3DCE-458B-B5E0-3498E8CF04B5}" destId="{0EDB4317-BB87-4D94-A6A6-D537380EE0CD}" srcOrd="0" destOrd="0" presId="urn:microsoft.com/office/officeart/2016/7/layout/HexagonTimeline"/>
    <dgm:cxn modelId="{5BA21776-2AD6-44AA-AC7C-DA6B647E9FFD}" type="presParOf" srcId="{8DB417DA-25DF-48CC-967A-51679F94FA80}" destId="{43EECC11-D522-422C-82E9-8170089BB430}" srcOrd="0" destOrd="0" presId="urn:microsoft.com/office/officeart/2016/7/layout/HexagonTimeline"/>
    <dgm:cxn modelId="{082C3AEA-BAC9-44C9-991B-9B929A73E897}" type="presParOf" srcId="{43EECC11-D522-422C-82E9-8170089BB430}" destId="{B26EB79B-4334-48B1-84CA-BE5E85558BAA}" srcOrd="0" destOrd="0" presId="urn:microsoft.com/office/officeart/2016/7/layout/HexagonTimeline"/>
    <dgm:cxn modelId="{0DC6D776-D8A5-4B27-8ED7-EAE59E6BC77A}" type="presParOf" srcId="{43EECC11-D522-422C-82E9-8170089BB430}" destId="{7B424FCF-4A74-4547-9CBE-842AF2F8F411}" srcOrd="1" destOrd="0" presId="urn:microsoft.com/office/officeart/2016/7/layout/HexagonTimeline"/>
    <dgm:cxn modelId="{955A8CD2-4971-4BA6-AC5F-107B657FF6DB}" type="presParOf" srcId="{43EECC11-D522-422C-82E9-8170089BB430}" destId="{9FA1BEC4-E5B1-48EC-9175-66BFFEB0FFC9}" srcOrd="2" destOrd="0" presId="urn:microsoft.com/office/officeart/2016/7/layout/HexagonTimeline"/>
    <dgm:cxn modelId="{67587099-916C-48FB-9779-14FF694C8270}" type="presParOf" srcId="{43EECC11-D522-422C-82E9-8170089BB430}" destId="{89EFCA19-3C95-4D0B-A448-04521D2D6157}" srcOrd="3" destOrd="0" presId="urn:microsoft.com/office/officeart/2016/7/layout/HexagonTimeline"/>
    <dgm:cxn modelId="{54D66404-35D7-4C95-8462-E297F49993F4}" type="presParOf" srcId="{43EECC11-D522-422C-82E9-8170089BB430}" destId="{46B70BC7-44CD-4856-B6F7-4C9AB41644EC}" srcOrd="4" destOrd="0" presId="urn:microsoft.com/office/officeart/2016/7/layout/HexagonTimeline"/>
    <dgm:cxn modelId="{64487424-8C09-4361-AC7B-AD9C3A805A15}" type="presParOf" srcId="{8DB417DA-25DF-48CC-967A-51679F94FA80}" destId="{D0F3D5EE-B8A2-4720-BC7F-277C83C69A9B}" srcOrd="1" destOrd="0" presId="urn:microsoft.com/office/officeart/2016/7/layout/HexagonTimeline"/>
    <dgm:cxn modelId="{DB7A77A0-3734-431C-BE1C-9FDF9D6FA572}" type="presParOf" srcId="{8DB417DA-25DF-48CC-967A-51679F94FA80}" destId="{1E968282-42C3-424D-81F8-2D1B3F6B7511}" srcOrd="2" destOrd="0" presId="urn:microsoft.com/office/officeart/2016/7/layout/HexagonTimeline"/>
    <dgm:cxn modelId="{A7484D51-40DF-4E1E-B2E9-FEE36B2ABA29}" type="presParOf" srcId="{1E968282-42C3-424D-81F8-2D1B3F6B7511}" destId="{0EDB4317-BB87-4D94-A6A6-D537380EE0CD}" srcOrd="0" destOrd="0" presId="urn:microsoft.com/office/officeart/2016/7/layout/HexagonTimeline"/>
    <dgm:cxn modelId="{95C845B7-3B53-4F32-B6EF-E86D1D9712C6}" type="presParOf" srcId="{1E968282-42C3-424D-81F8-2D1B3F6B7511}" destId="{1D3310A2-1A87-4AEB-BDB1-E520BA2886B8}" srcOrd="1" destOrd="0" presId="urn:microsoft.com/office/officeart/2016/7/layout/HexagonTimeline"/>
    <dgm:cxn modelId="{DFFEC151-A2FF-48AF-AEFE-6F42B6BD70F7}" type="presParOf" srcId="{1E968282-42C3-424D-81F8-2D1B3F6B7511}" destId="{4FCE07BE-1892-4944-A1D0-3DA67B37D353}" srcOrd="2" destOrd="0" presId="urn:microsoft.com/office/officeart/2016/7/layout/HexagonTimeline"/>
    <dgm:cxn modelId="{D8CA6D2A-656C-4BA9-ABD1-DB9C02B35004}" type="presParOf" srcId="{1E968282-42C3-424D-81F8-2D1B3F6B7511}" destId="{C256A396-F14B-415F-BF86-3A2C4749DADF}" srcOrd="3" destOrd="0" presId="urn:microsoft.com/office/officeart/2016/7/layout/HexagonTimeline"/>
    <dgm:cxn modelId="{783696AA-C525-404B-8F1A-39A514C1FA51}" type="presParOf" srcId="{1E968282-42C3-424D-81F8-2D1B3F6B7511}" destId="{79C1847F-CC97-4AB6-A99B-2A0EEDE6C1BB}" srcOrd="4" destOrd="0" presId="urn:microsoft.com/office/officeart/2016/7/layout/HexagonTimeline"/>
    <dgm:cxn modelId="{A385A5EF-EC6D-4018-8434-CE00C974F11F}" type="presParOf" srcId="{8DB417DA-25DF-48CC-967A-51679F94FA80}" destId="{BEB8901D-85F0-4BF9-AF5B-2CE5AC317EAA}" srcOrd="3" destOrd="0" presId="urn:microsoft.com/office/officeart/2016/7/layout/HexagonTimeline"/>
    <dgm:cxn modelId="{29AA0A1D-A0B8-47C9-BCBB-08DDDCB90079}" type="presParOf" srcId="{8DB417DA-25DF-48CC-967A-51679F94FA80}" destId="{06F4AE0B-889D-4AB6-9832-198A151F00DF}" srcOrd="4" destOrd="0" presId="urn:microsoft.com/office/officeart/2016/7/layout/HexagonTimeline"/>
    <dgm:cxn modelId="{B22788B5-82C4-49D9-AB42-3D44B1C2F8B5}" type="presParOf" srcId="{06F4AE0B-889D-4AB6-9832-198A151F00DF}" destId="{1F8E96D7-5859-4EF2-853A-026DE0D103FA}" srcOrd="0" destOrd="0" presId="urn:microsoft.com/office/officeart/2016/7/layout/HexagonTimeline"/>
    <dgm:cxn modelId="{1E9A1891-45B8-4023-AD8E-6F20F2814BCB}" type="presParOf" srcId="{06F4AE0B-889D-4AB6-9832-198A151F00DF}" destId="{743ADAAC-4D0E-4545-8EAA-13023D7E76E7}" srcOrd="1" destOrd="0" presId="urn:microsoft.com/office/officeart/2016/7/layout/HexagonTimeline"/>
    <dgm:cxn modelId="{67984074-F105-47FC-9C6E-5581FBC12E5B}" type="presParOf" srcId="{06F4AE0B-889D-4AB6-9832-198A151F00DF}" destId="{1231187F-50C5-47D0-8DBA-8D12BAA75A22}" srcOrd="2" destOrd="0" presId="urn:microsoft.com/office/officeart/2016/7/layout/HexagonTimeline"/>
    <dgm:cxn modelId="{CD44B710-9C42-41CC-AED6-3F8C21FC7BA2}" type="presParOf" srcId="{06F4AE0B-889D-4AB6-9832-198A151F00DF}" destId="{8940CDC9-49D5-41AF-A286-282C3E18709D}" srcOrd="3" destOrd="0" presId="urn:microsoft.com/office/officeart/2016/7/layout/HexagonTimeline"/>
    <dgm:cxn modelId="{FAD0DFE2-A0CE-42D5-BE18-8BA0517435E0}" type="presParOf" srcId="{06F4AE0B-889D-4AB6-9832-198A151F00DF}" destId="{9E98C4D6-6C3E-40D7-B9CD-A20052D6CDEE}" srcOrd="4" destOrd="0" presId="urn:microsoft.com/office/officeart/2016/7/layout/HexagonTimeline"/>
    <dgm:cxn modelId="{1AB1B038-60F1-43CC-A03E-76320EFD4951}" type="presParOf" srcId="{8DB417DA-25DF-48CC-967A-51679F94FA80}" destId="{41A4B73B-7237-4178-B67D-6AEEC2F386F4}" srcOrd="5" destOrd="0" presId="urn:microsoft.com/office/officeart/2016/7/layout/HexagonTimeline"/>
    <dgm:cxn modelId="{30B4AB5D-ED3C-4B3F-966C-C6CC1D945B96}" type="presParOf" srcId="{8DB417DA-25DF-48CC-967A-51679F94FA80}" destId="{36E6C5F9-0D89-4C9B-AC5D-A320BDAC4E99}" srcOrd="6" destOrd="0" presId="urn:microsoft.com/office/officeart/2016/7/layout/HexagonTimeline"/>
    <dgm:cxn modelId="{E85A13B7-CB28-4B60-95AA-4D2178BBB07F}" type="presParOf" srcId="{36E6C5F9-0D89-4C9B-AC5D-A320BDAC4E99}" destId="{3A46EFA6-E4DA-4142-8B29-3F3DB59FF9E0}" srcOrd="0" destOrd="0" presId="urn:microsoft.com/office/officeart/2016/7/layout/HexagonTimeline"/>
    <dgm:cxn modelId="{B3167CF0-773A-47FB-8947-A60C32DF7788}" type="presParOf" srcId="{36E6C5F9-0D89-4C9B-AC5D-A320BDAC4E99}" destId="{BC3EED3B-3F7F-43C3-93E5-0F3BE9275217}" srcOrd="1" destOrd="0" presId="urn:microsoft.com/office/officeart/2016/7/layout/HexagonTimeline"/>
    <dgm:cxn modelId="{729B8D82-8979-4B6E-8580-6760F9934E52}" type="presParOf" srcId="{36E6C5F9-0D89-4C9B-AC5D-A320BDAC4E99}" destId="{599E52E3-D9C1-4BCF-9F7E-99C1904BE477}" srcOrd="2" destOrd="0" presId="urn:microsoft.com/office/officeart/2016/7/layout/HexagonTimeline"/>
    <dgm:cxn modelId="{F98104BD-2600-4E96-9D37-9BA815552BEE}" type="presParOf" srcId="{36E6C5F9-0D89-4C9B-AC5D-A320BDAC4E99}" destId="{8416F3E5-FD13-42AF-BE99-9EB50D605F00}" srcOrd="3" destOrd="0" presId="urn:microsoft.com/office/officeart/2016/7/layout/HexagonTimeline"/>
    <dgm:cxn modelId="{C9B12212-EB18-4DCB-9131-DF5E876D21C4}" type="presParOf" srcId="{36E6C5F9-0D89-4C9B-AC5D-A320BDAC4E99}" destId="{2148A83D-520F-4F68-9C26-FC46D9904ACF}"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EB79B-4334-48B1-84CA-BE5E85558BAA}">
      <dsp:nvSpPr>
        <dsp:cNvPr id="0" name=""/>
        <dsp:cNvSpPr/>
      </dsp:nvSpPr>
      <dsp:spPr>
        <a:xfrm>
          <a:off x="358136" y="1801652"/>
          <a:ext cx="1288074" cy="382304"/>
        </a:xfrm>
        <a:prstGeom prst="homePlate">
          <a:avLst>
            <a:gd name="adj" fmla="val 4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1" kern="1200">
              <a:latin typeface="Tahoma" panose="020B0604030504040204" pitchFamily="34" charset="0"/>
              <a:ea typeface="Tahoma" panose="020B0604030504040204" pitchFamily="34" charset="0"/>
              <a:cs typeface="Tahoma" panose="020B0604030504040204" pitchFamily="34" charset="0"/>
            </a:rPr>
            <a:t>Resources</a:t>
          </a:r>
        </a:p>
      </dsp:txBody>
      <dsp:txXfrm>
        <a:off x="358136" y="1801652"/>
        <a:ext cx="1211613" cy="382304"/>
      </dsp:txXfrm>
    </dsp:sp>
    <dsp:sp modelId="{7B424FCF-4A74-4547-9CBE-842AF2F8F411}">
      <dsp:nvSpPr>
        <dsp:cNvPr id="0" name=""/>
        <dsp:cNvSpPr/>
      </dsp:nvSpPr>
      <dsp:spPr>
        <a:xfrm>
          <a:off x="107677" y="130050"/>
          <a:ext cx="1788992" cy="1019479"/>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142240" rIns="0" bIns="142240" numCol="1" spcCol="1270" anchor="b" anchorCtr="1">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a:latin typeface="Tahoma" panose="020B0604030504040204" pitchFamily="34" charset="0"/>
              <a:ea typeface="Tahoma" panose="020B0604030504040204" pitchFamily="34" charset="0"/>
              <a:cs typeface="Tahoma" panose="020B0604030504040204" pitchFamily="34" charset="0"/>
            </a:rPr>
            <a:t>Field Map</a:t>
          </a:r>
        </a:p>
        <a:p>
          <a:pPr marL="0" lvl="0" indent="0" algn="ctr" defTabSz="711200">
            <a:lnSpc>
              <a:spcPct val="90000"/>
            </a:lnSpc>
            <a:spcBef>
              <a:spcPct val="0"/>
            </a:spcBef>
            <a:spcAft>
              <a:spcPct val="35000"/>
            </a:spcAft>
            <a:buFont typeface="Arial" panose="020B0604020202020204" pitchFamily="34" charset="0"/>
            <a:buNone/>
          </a:pPr>
          <a:r>
            <a:rPr lang="en-US" sz="1600" kern="1200">
              <a:latin typeface="Tahoma" panose="020B0604030504040204" pitchFamily="34" charset="0"/>
              <a:ea typeface="Tahoma" panose="020B0604030504040204" pitchFamily="34" charset="0"/>
              <a:cs typeface="Tahoma" panose="020B0604030504040204" pitchFamily="34" charset="0"/>
            </a:rPr>
            <a:t>Field Book</a:t>
          </a:r>
        </a:p>
        <a:p>
          <a:pPr marL="0" lvl="0" indent="0" algn="ctr" defTabSz="711200">
            <a:lnSpc>
              <a:spcPct val="90000"/>
            </a:lnSpc>
            <a:spcBef>
              <a:spcPct val="0"/>
            </a:spcBef>
            <a:spcAft>
              <a:spcPct val="35000"/>
            </a:spcAft>
            <a:buFont typeface="Arial" panose="020B0604020202020204" pitchFamily="34" charset="0"/>
            <a:buNone/>
          </a:pPr>
          <a:r>
            <a:rPr lang="en-US" sz="1600" kern="1200">
              <a:latin typeface="Tahoma" panose="020B0604030504040204" pitchFamily="34" charset="0"/>
              <a:ea typeface="Tahoma" panose="020B0604030504040204" pitchFamily="34" charset="0"/>
              <a:cs typeface="Tahoma" panose="020B0604030504040204" pitchFamily="34" charset="0"/>
            </a:rPr>
            <a:t>Branded Tablet</a:t>
          </a:r>
        </a:p>
      </dsp:txBody>
      <dsp:txXfrm>
        <a:off x="107677" y="130050"/>
        <a:ext cx="1788992" cy="1019479"/>
      </dsp:txXfrm>
    </dsp:sp>
    <dsp:sp modelId="{D0F3D5EE-B8A2-4720-BC7F-277C83C69A9B}">
      <dsp:nvSpPr>
        <dsp:cNvPr id="0" name=""/>
        <dsp:cNvSpPr/>
      </dsp:nvSpPr>
      <dsp:spPr>
        <a:xfrm rot="21427121">
          <a:off x="1645941" y="1982049"/>
          <a:ext cx="427947" cy="0"/>
        </a:xfrm>
        <a:custGeom>
          <a:avLst/>
          <a:gdLst/>
          <a:ahLst/>
          <a:cxnLst/>
          <a:rect l="0" t="0" r="0" b="0"/>
          <a:pathLst>
            <a:path>
              <a:moveTo>
                <a:pt x="0" y="0"/>
              </a:moveTo>
              <a:lnTo>
                <a:pt x="427947"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A1BEC4-E5B1-48EC-9175-66BFFEB0FFC9}">
      <dsp:nvSpPr>
        <dsp:cNvPr id="0" name=""/>
        <dsp:cNvSpPr/>
      </dsp:nvSpPr>
      <dsp:spPr>
        <a:xfrm>
          <a:off x="1002174" y="1395771"/>
          <a:ext cx="0" cy="31858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9EFCA19-3C95-4D0B-A448-04521D2D6157}">
      <dsp:nvSpPr>
        <dsp:cNvPr id="0" name=""/>
        <dsp:cNvSpPr/>
      </dsp:nvSpPr>
      <dsp:spPr>
        <a:xfrm>
          <a:off x="962379" y="1284439"/>
          <a:ext cx="79589" cy="637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DB4317-BB87-4D94-A6A6-D537380EE0CD}">
      <dsp:nvSpPr>
        <dsp:cNvPr id="0" name=""/>
        <dsp:cNvSpPr/>
      </dsp:nvSpPr>
      <dsp:spPr>
        <a:xfrm>
          <a:off x="2073618" y="1769394"/>
          <a:ext cx="1448246" cy="403798"/>
        </a:xfrm>
        <a:prstGeom prst="hexagon">
          <a:avLst>
            <a:gd name="adj" fmla="val 40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1" kern="1200">
              <a:latin typeface="Tahoma" panose="020B0604030504040204" pitchFamily="34" charset="0"/>
              <a:ea typeface="Tahoma" panose="020B0604030504040204" pitchFamily="34" charset="0"/>
              <a:cs typeface="Tahoma" panose="020B0604030504040204" pitchFamily="34" charset="0"/>
            </a:rPr>
            <a:t>Data collection</a:t>
          </a:r>
        </a:p>
      </dsp:txBody>
      <dsp:txXfrm>
        <a:off x="2248145" y="1818055"/>
        <a:ext cx="1099192" cy="306476"/>
      </dsp:txXfrm>
    </dsp:sp>
    <dsp:sp modelId="{1D3310A2-1A87-4AEB-BDB1-E520BA2886B8}">
      <dsp:nvSpPr>
        <dsp:cNvPr id="0" name=""/>
        <dsp:cNvSpPr/>
      </dsp:nvSpPr>
      <dsp:spPr>
        <a:xfrm>
          <a:off x="1792014" y="2785910"/>
          <a:ext cx="2011453" cy="107679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b="1" kern="1200">
              <a:latin typeface="Tahoma" panose="020B0604030504040204" pitchFamily="34" charset="0"/>
              <a:ea typeface="Tahoma" panose="020B0604030504040204" pitchFamily="34" charset="0"/>
              <a:cs typeface="Tahoma" panose="020B0604030504040204" pitchFamily="34" charset="0"/>
            </a:rPr>
            <a:t>Growth</a:t>
          </a:r>
          <a:r>
            <a:rPr lang="en-US" sz="1400" kern="1200">
              <a:latin typeface="Tahoma" panose="020B0604030504040204" pitchFamily="34" charset="0"/>
              <a:ea typeface="Tahoma" panose="020B0604030504040204" pitchFamily="34" charset="0"/>
              <a:cs typeface="Tahoma" panose="020B0604030504040204" pitchFamily="34" charset="0"/>
            </a:rPr>
            <a:t>: Twice per year</a:t>
          </a:r>
        </a:p>
        <a:p>
          <a:pPr marL="0" lvl="0" indent="0" algn="ctr" defTabSz="622300">
            <a:lnSpc>
              <a:spcPct val="90000"/>
            </a:lnSpc>
            <a:spcBef>
              <a:spcPct val="0"/>
            </a:spcBef>
            <a:spcAft>
              <a:spcPct val="35000"/>
            </a:spcAft>
            <a:buNone/>
          </a:pPr>
          <a:r>
            <a:rPr lang="en-US" sz="1400" kern="1200">
              <a:latin typeface="Tahoma" panose="020B0604030504040204" pitchFamily="34" charset="0"/>
              <a:ea typeface="Tahoma" panose="020B0604030504040204" pitchFamily="34" charset="0"/>
              <a:cs typeface="Tahoma" panose="020B0604030504040204" pitchFamily="34" charset="0"/>
            </a:rPr>
            <a:t>Disease: at peak</a:t>
          </a:r>
        </a:p>
        <a:p>
          <a:pPr marL="0" lvl="0" indent="0" algn="ctr" defTabSz="622300">
            <a:lnSpc>
              <a:spcPct val="90000"/>
            </a:lnSpc>
            <a:spcBef>
              <a:spcPct val="0"/>
            </a:spcBef>
            <a:spcAft>
              <a:spcPct val="35000"/>
            </a:spcAft>
            <a:buNone/>
          </a:pPr>
          <a:r>
            <a:rPr lang="en-US" sz="1400" kern="1200">
              <a:latin typeface="Tahoma" panose="020B0604030504040204" pitchFamily="34" charset="0"/>
              <a:ea typeface="Tahoma" panose="020B0604030504040204" pitchFamily="34" charset="0"/>
              <a:cs typeface="Tahoma" panose="020B0604030504040204" pitchFamily="34" charset="0"/>
            </a:rPr>
            <a:t>seasons</a:t>
          </a:r>
        </a:p>
        <a:p>
          <a:pPr marL="0" lvl="0" indent="0" algn="ctr" defTabSz="622300">
            <a:lnSpc>
              <a:spcPct val="90000"/>
            </a:lnSpc>
            <a:spcBef>
              <a:spcPct val="0"/>
            </a:spcBef>
            <a:spcAft>
              <a:spcPct val="35000"/>
            </a:spcAft>
            <a:buNone/>
          </a:pPr>
          <a:endParaRPr lang="en-US" sz="1100" kern="1200"/>
        </a:p>
      </dsp:txBody>
      <dsp:txXfrm>
        <a:off x="1792014" y="2785910"/>
        <a:ext cx="2011453" cy="1076795"/>
      </dsp:txXfrm>
    </dsp:sp>
    <dsp:sp modelId="{BEB8901D-85F0-4BF9-AF5B-2CE5AC317EAA}">
      <dsp:nvSpPr>
        <dsp:cNvPr id="0" name=""/>
        <dsp:cNvSpPr/>
      </dsp:nvSpPr>
      <dsp:spPr>
        <a:xfrm rot="21558349">
          <a:off x="3521840" y="1967320"/>
          <a:ext cx="655870" cy="0"/>
        </a:xfrm>
        <a:custGeom>
          <a:avLst/>
          <a:gdLst/>
          <a:ahLst/>
          <a:cxnLst/>
          <a:rect l="0" t="0" r="0" b="0"/>
          <a:pathLst>
            <a:path>
              <a:moveTo>
                <a:pt x="0" y="0"/>
              </a:moveTo>
              <a:lnTo>
                <a:pt x="655870"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CE07BE-1892-4944-A1D0-3DA67B37D353}">
      <dsp:nvSpPr>
        <dsp:cNvPr id="0" name=""/>
        <dsp:cNvSpPr/>
      </dsp:nvSpPr>
      <dsp:spPr>
        <a:xfrm>
          <a:off x="2797741" y="2240784"/>
          <a:ext cx="0" cy="336498"/>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256A396-F14B-415F-BF86-3A2C4749DADF}">
      <dsp:nvSpPr>
        <dsp:cNvPr id="0" name=""/>
        <dsp:cNvSpPr/>
      </dsp:nvSpPr>
      <dsp:spPr>
        <a:xfrm>
          <a:off x="2752998" y="2614150"/>
          <a:ext cx="89486" cy="6729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8E96D7-5859-4EF2-853A-026DE0D103FA}">
      <dsp:nvSpPr>
        <dsp:cNvPr id="0" name=""/>
        <dsp:cNvSpPr/>
      </dsp:nvSpPr>
      <dsp:spPr>
        <a:xfrm>
          <a:off x="4177687" y="1716010"/>
          <a:ext cx="1885999" cy="494673"/>
        </a:xfrm>
        <a:prstGeom prst="hexagon">
          <a:avLst>
            <a:gd name="adj" fmla="val 40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1" kern="1200">
              <a:latin typeface="Tahoma" panose="020B0604030504040204" pitchFamily="34" charset="0"/>
              <a:ea typeface="Tahoma" panose="020B0604030504040204" pitchFamily="34" charset="0"/>
              <a:cs typeface="Tahoma" panose="020B0604030504040204" pitchFamily="34" charset="0"/>
            </a:rPr>
            <a:t>Management</a:t>
          </a:r>
        </a:p>
      </dsp:txBody>
      <dsp:txXfrm>
        <a:off x="4400810" y="1774532"/>
        <a:ext cx="1439753" cy="377629"/>
      </dsp:txXfrm>
    </dsp:sp>
    <dsp:sp modelId="{743ADAAC-4D0E-4545-8EAA-13023D7E76E7}">
      <dsp:nvSpPr>
        <dsp:cNvPr id="0" name=""/>
        <dsp:cNvSpPr/>
      </dsp:nvSpPr>
      <dsp:spPr>
        <a:xfrm>
          <a:off x="3810965" y="-49231"/>
          <a:ext cx="2619443" cy="1319128"/>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b="1" kern="1200">
              <a:latin typeface="Tahoma" panose="020B0604030504040204" pitchFamily="34" charset="0"/>
              <a:ea typeface="Tahoma" panose="020B0604030504040204" pitchFamily="34" charset="0"/>
              <a:cs typeface="Tahoma" panose="020B0604030504040204" pitchFamily="34" charset="0"/>
            </a:rPr>
            <a:t>KALRO</a:t>
          </a:r>
          <a:r>
            <a:rPr lang="en-US" sz="1200" b="1" kern="1200"/>
            <a:t> : D</a:t>
          </a:r>
          <a:r>
            <a:rPr lang="en-US" sz="1200" kern="1200">
              <a:latin typeface="Tahoma" panose="020B0604030504040204" pitchFamily="34" charset="0"/>
              <a:ea typeface="Tahoma" panose="020B0604030504040204" pitchFamily="34" charset="0"/>
              <a:cs typeface="Tahoma" panose="020B0604030504040204" pitchFamily="34" charset="0"/>
            </a:rPr>
            <a:t>ata entered to field book</a:t>
          </a:r>
        </a:p>
        <a:p>
          <a:pPr marL="0" lvl="0" indent="0" algn="ctr" defTabSz="622300">
            <a:lnSpc>
              <a:spcPct val="90000"/>
            </a:lnSpc>
            <a:spcBef>
              <a:spcPct val="0"/>
            </a:spcBef>
            <a:spcAft>
              <a:spcPct val="35000"/>
            </a:spcAft>
            <a:buNone/>
          </a:pPr>
          <a:r>
            <a:rPr lang="en-US" sz="1200" kern="1200">
              <a:latin typeface="Tahoma" panose="020B0604030504040204" pitchFamily="34" charset="0"/>
              <a:ea typeface="Tahoma" panose="020B0604030504040204" pitchFamily="34" charset="0"/>
              <a:cs typeface="Tahoma" panose="020B0604030504040204" pitchFamily="34" charset="0"/>
            </a:rPr>
            <a:t>Cross checked for missing values</a:t>
          </a:r>
        </a:p>
        <a:p>
          <a:pPr marL="0" lvl="0" indent="0" algn="ctr" defTabSz="622300">
            <a:lnSpc>
              <a:spcPct val="90000"/>
            </a:lnSpc>
            <a:spcBef>
              <a:spcPct val="0"/>
            </a:spcBef>
            <a:spcAft>
              <a:spcPct val="35000"/>
            </a:spcAft>
            <a:buNone/>
          </a:pPr>
          <a:r>
            <a:rPr lang="en-US" sz="1200" kern="1200">
              <a:latin typeface="Tahoma" panose="020B0604030504040204" pitchFamily="34" charset="0"/>
              <a:ea typeface="Tahoma" panose="020B0604030504040204" pitchFamily="34" charset="0"/>
              <a:cs typeface="Tahoma" panose="020B0604030504040204" pitchFamily="34" charset="0"/>
            </a:rPr>
            <a:t>Uploaded into </a:t>
          </a:r>
          <a:r>
            <a:rPr lang="en-US" sz="1200" kern="1200" err="1">
              <a:latin typeface="Tahoma" panose="020B0604030504040204" pitchFamily="34" charset="0"/>
              <a:ea typeface="Tahoma" panose="020B0604030504040204" pitchFamily="34" charset="0"/>
              <a:cs typeface="Tahoma" panose="020B0604030504040204" pitchFamily="34" charset="0"/>
            </a:rPr>
            <a:t>Innovea</a:t>
          </a:r>
          <a:r>
            <a:rPr lang="en-US" sz="1200" kern="1200">
              <a:latin typeface="Tahoma" panose="020B0604030504040204" pitchFamily="34" charset="0"/>
              <a:ea typeface="Tahoma" panose="020B0604030504040204" pitchFamily="34" charset="0"/>
              <a:cs typeface="Tahoma" panose="020B0604030504040204" pitchFamily="34" charset="0"/>
            </a:rPr>
            <a:t> drive</a:t>
          </a:r>
        </a:p>
        <a:p>
          <a:pPr marL="0" lvl="0" indent="0" algn="ctr" defTabSz="622300">
            <a:lnSpc>
              <a:spcPct val="90000"/>
            </a:lnSpc>
            <a:spcBef>
              <a:spcPct val="0"/>
            </a:spcBef>
            <a:spcAft>
              <a:spcPct val="35000"/>
            </a:spcAft>
            <a:buNone/>
          </a:pPr>
          <a:r>
            <a:rPr lang="en-US" sz="1200" kern="1200">
              <a:latin typeface="Tahoma" panose="020B0604030504040204" pitchFamily="34" charset="0"/>
              <a:ea typeface="Tahoma" panose="020B0604030504040204" pitchFamily="34" charset="0"/>
              <a:cs typeface="Tahoma" panose="020B0604030504040204" pitchFamily="34" charset="0"/>
            </a:rPr>
            <a:t>Shared through email (Back up)</a:t>
          </a:r>
        </a:p>
      </dsp:txBody>
      <dsp:txXfrm>
        <a:off x="3810965" y="-49231"/>
        <a:ext cx="2619443" cy="1319128"/>
      </dsp:txXfrm>
    </dsp:sp>
    <dsp:sp modelId="{41A4B73B-7237-4178-B67D-6AEEC2F386F4}">
      <dsp:nvSpPr>
        <dsp:cNvPr id="0" name=""/>
        <dsp:cNvSpPr/>
      </dsp:nvSpPr>
      <dsp:spPr>
        <a:xfrm rot="21112513">
          <a:off x="6060582" y="1919653"/>
          <a:ext cx="618325" cy="0"/>
        </a:xfrm>
        <a:custGeom>
          <a:avLst/>
          <a:gdLst/>
          <a:ahLst/>
          <a:cxnLst/>
          <a:rect l="0" t="0" r="0" b="0"/>
          <a:pathLst>
            <a:path>
              <a:moveTo>
                <a:pt x="0" y="0"/>
              </a:moveTo>
              <a:lnTo>
                <a:pt x="618325"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31187F-50C5-47D0-8DBA-8D12BAA75A22}">
      <dsp:nvSpPr>
        <dsp:cNvPr id="0" name=""/>
        <dsp:cNvSpPr/>
      </dsp:nvSpPr>
      <dsp:spPr>
        <a:xfrm>
          <a:off x="5120686" y="1319493"/>
          <a:ext cx="0" cy="41222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940CDC9-49D5-41AF-A286-282C3E18709D}">
      <dsp:nvSpPr>
        <dsp:cNvPr id="0" name=""/>
        <dsp:cNvSpPr/>
      </dsp:nvSpPr>
      <dsp:spPr>
        <a:xfrm>
          <a:off x="5062419" y="1245617"/>
          <a:ext cx="116534" cy="824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46EFA6-E4DA-4142-8B29-3F3DB59FF9E0}">
      <dsp:nvSpPr>
        <dsp:cNvPr id="0" name=""/>
        <dsp:cNvSpPr/>
      </dsp:nvSpPr>
      <dsp:spPr>
        <a:xfrm rot="10800000">
          <a:off x="6675804" y="1637192"/>
          <a:ext cx="1288074" cy="477534"/>
        </a:xfrm>
        <a:prstGeom prst="homePlate">
          <a:avLst>
            <a:gd name="adj" fmla="val 4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1" kern="1200">
              <a:latin typeface="Tahoma" panose="020B0604030504040204" pitchFamily="34" charset="0"/>
              <a:ea typeface="Tahoma" panose="020B0604030504040204" pitchFamily="34" charset="0"/>
              <a:cs typeface="Tahoma" panose="020B0604030504040204" pitchFamily="34" charset="0"/>
            </a:rPr>
            <a:t>BACK UP</a:t>
          </a:r>
        </a:p>
      </dsp:txBody>
      <dsp:txXfrm rot="10800000">
        <a:off x="6771311" y="1637192"/>
        <a:ext cx="1192567" cy="477534"/>
      </dsp:txXfrm>
    </dsp:sp>
    <dsp:sp modelId="{BC3EED3B-3F7F-43C3-93E5-0F3BE9275217}">
      <dsp:nvSpPr>
        <dsp:cNvPr id="0" name=""/>
        <dsp:cNvSpPr/>
      </dsp:nvSpPr>
      <dsp:spPr>
        <a:xfrm>
          <a:off x="6425345" y="2592261"/>
          <a:ext cx="1788992" cy="127342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106680" rIns="0" bIns="106680" numCol="1" spcCol="1270" anchor="t" anchorCtr="1">
          <a:noAutofit/>
        </a:bodyPr>
        <a:lstStyle/>
        <a:p>
          <a:pPr marL="0" lvl="0" indent="0" algn="ctr" defTabSz="533400">
            <a:lnSpc>
              <a:spcPct val="90000"/>
            </a:lnSpc>
            <a:spcBef>
              <a:spcPct val="0"/>
            </a:spcBef>
            <a:spcAft>
              <a:spcPct val="35000"/>
            </a:spcAft>
            <a:buNone/>
          </a:pPr>
          <a:r>
            <a:rPr lang="en-US" sz="1200" b="1" kern="1200">
              <a:latin typeface="Tahoma" panose="020B0604030504040204" pitchFamily="34" charset="0"/>
              <a:ea typeface="Tahoma" panose="020B0604030504040204" pitchFamily="34" charset="0"/>
              <a:cs typeface="Tahoma" panose="020B0604030504040204" pitchFamily="34" charset="0"/>
            </a:rPr>
            <a:t>KALRO : Data</a:t>
          </a:r>
        </a:p>
        <a:p>
          <a:pPr marL="0" lvl="0" indent="0" algn="ctr" defTabSz="533400">
            <a:lnSpc>
              <a:spcPct val="90000"/>
            </a:lnSpc>
            <a:spcBef>
              <a:spcPct val="0"/>
            </a:spcBef>
            <a:spcAft>
              <a:spcPct val="35000"/>
            </a:spcAft>
            <a:buNone/>
          </a:pPr>
          <a:r>
            <a:rPr lang="en-US" sz="1200" kern="1200">
              <a:latin typeface="Tahoma" panose="020B0604030504040204" pitchFamily="34" charset="0"/>
              <a:ea typeface="Tahoma" panose="020B0604030504040204" pitchFamily="34" charset="0"/>
              <a:cs typeface="Tahoma" panose="020B0604030504040204" pitchFamily="34" charset="0"/>
            </a:rPr>
            <a:t>PC Files</a:t>
          </a:r>
        </a:p>
        <a:p>
          <a:pPr marL="0" lvl="0" indent="0" algn="ctr" defTabSz="533400">
            <a:lnSpc>
              <a:spcPct val="90000"/>
            </a:lnSpc>
            <a:spcBef>
              <a:spcPct val="0"/>
            </a:spcBef>
            <a:spcAft>
              <a:spcPct val="35000"/>
            </a:spcAft>
            <a:buNone/>
          </a:pPr>
          <a:r>
            <a:rPr lang="en-US" sz="1200" kern="1200">
              <a:latin typeface="Tahoma" panose="020B0604030504040204" pitchFamily="34" charset="0"/>
              <a:ea typeface="Tahoma" panose="020B0604030504040204" pitchFamily="34" charset="0"/>
              <a:cs typeface="Tahoma" panose="020B0604030504040204" pitchFamily="34" charset="0"/>
            </a:rPr>
            <a:t>Google drive</a:t>
          </a:r>
        </a:p>
        <a:p>
          <a:pPr marL="0" lvl="0" indent="0" algn="ctr" defTabSz="533400">
            <a:lnSpc>
              <a:spcPct val="90000"/>
            </a:lnSpc>
            <a:spcBef>
              <a:spcPct val="0"/>
            </a:spcBef>
            <a:spcAft>
              <a:spcPct val="35000"/>
            </a:spcAft>
            <a:buNone/>
          </a:pPr>
          <a:r>
            <a:rPr lang="en-US" sz="1200" kern="1200">
              <a:latin typeface="Tahoma" panose="020B0604030504040204" pitchFamily="34" charset="0"/>
              <a:ea typeface="Tahoma" panose="020B0604030504040204" pitchFamily="34" charset="0"/>
              <a:cs typeface="Tahoma" panose="020B0604030504040204" pitchFamily="34" charset="0"/>
            </a:rPr>
            <a:t>Shared  email files</a:t>
          </a:r>
        </a:p>
        <a:p>
          <a:pPr marL="0" lvl="0" indent="0" algn="ctr" defTabSz="533400">
            <a:lnSpc>
              <a:spcPct val="90000"/>
            </a:lnSpc>
            <a:spcBef>
              <a:spcPct val="0"/>
            </a:spcBef>
            <a:spcAft>
              <a:spcPct val="35000"/>
            </a:spcAft>
            <a:buNone/>
          </a:pPr>
          <a:r>
            <a:rPr lang="en-US" sz="1200" kern="1200">
              <a:latin typeface="Tahoma" panose="020B0604030504040204" pitchFamily="34" charset="0"/>
              <a:ea typeface="Tahoma" panose="020B0604030504040204" pitchFamily="34" charset="0"/>
              <a:cs typeface="Tahoma" panose="020B0604030504040204" pitchFamily="34" charset="0"/>
            </a:rPr>
            <a:t>Printed files</a:t>
          </a:r>
        </a:p>
      </dsp:txBody>
      <dsp:txXfrm>
        <a:off x="6425345" y="2592261"/>
        <a:ext cx="1788992" cy="1273425"/>
      </dsp:txXfrm>
    </dsp:sp>
    <dsp:sp modelId="{599E52E3-D9C1-4BCF-9F7E-99C1904BE477}">
      <dsp:nvSpPr>
        <dsp:cNvPr id="0" name=""/>
        <dsp:cNvSpPr/>
      </dsp:nvSpPr>
      <dsp:spPr>
        <a:xfrm>
          <a:off x="7319842" y="2114726"/>
          <a:ext cx="0" cy="39794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416F3E5-FD13-42AF-BE99-9EB50D605F00}">
      <dsp:nvSpPr>
        <dsp:cNvPr id="0" name=""/>
        <dsp:cNvSpPr/>
      </dsp:nvSpPr>
      <dsp:spPr>
        <a:xfrm>
          <a:off x="7280047" y="2512672"/>
          <a:ext cx="79589" cy="795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F81C6C-F214-3140-9284-4A25778FDEF0}" type="datetimeFigureOut">
              <a:rPr lang="en-US" smtClean="0"/>
              <a:t>11/13/25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EEECC3-4269-FE4E-8D80-CE40ADA836E4}" type="slidenum">
              <a:rPr lang="en-US" smtClean="0"/>
              <a:t>‹#›</a:t>
            </a:fld>
            <a:endParaRPr lang="en-US"/>
          </a:p>
        </p:txBody>
      </p:sp>
    </p:spTree>
    <p:extLst>
      <p:ext uri="{BB962C8B-B14F-4D97-AF65-F5344CB8AC3E}">
        <p14:creationId xmlns:p14="http://schemas.microsoft.com/office/powerpoint/2010/main" val="35853996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EECC3-4269-FE4E-8D80-CE40ADA836E4}" type="slidenum">
              <a:rPr lang="en-US" smtClean="0"/>
              <a:t>5</a:t>
            </a:fld>
            <a:endParaRPr lang="en-US"/>
          </a:p>
        </p:txBody>
      </p:sp>
    </p:spTree>
    <p:extLst>
      <p:ext uri="{BB962C8B-B14F-4D97-AF65-F5344CB8AC3E}">
        <p14:creationId xmlns:p14="http://schemas.microsoft.com/office/powerpoint/2010/main" val="1629382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EEECC3-4269-FE4E-8D80-CE40ADA836E4}" type="slidenum">
              <a:rPr lang="en-US" smtClean="0"/>
              <a:t>12</a:t>
            </a:fld>
            <a:endParaRPr lang="en-US"/>
          </a:p>
        </p:txBody>
      </p:sp>
    </p:spTree>
    <p:extLst>
      <p:ext uri="{BB962C8B-B14F-4D97-AF65-F5344CB8AC3E}">
        <p14:creationId xmlns:p14="http://schemas.microsoft.com/office/powerpoint/2010/main" val="4139292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0BC1EB-FC85-614A-BDDC-8F28AB708AA1}" type="datetimeFigureOut">
              <a:rPr lang="en-US" smtClean="0"/>
              <a:t>11/13/25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356180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BC1EB-FC85-614A-BDDC-8F28AB708AA1}" type="datetimeFigureOut">
              <a:rPr lang="en-US" smtClean="0"/>
              <a:t>11/13/25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6725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BC1EB-FC85-614A-BDDC-8F28AB708AA1}" type="datetimeFigureOut">
              <a:rPr lang="en-US" smtClean="0"/>
              <a:t>11/13/25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87330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E49A97F-2D56-6ED3-6055-8F38EAA93A99}"/>
              </a:ext>
            </a:extLst>
          </p:cNvPr>
          <p:cNvSpPr>
            <a:spLocks noGrp="1"/>
          </p:cNvSpPr>
          <p:nvPr>
            <p:ph type="title"/>
          </p:nvPr>
        </p:nvSpPr>
        <p:spPr>
          <a:xfrm>
            <a:off x="314325" y="314325"/>
            <a:ext cx="8543925" cy="1314450"/>
          </a:xfrm>
        </p:spPr>
        <p:txBody>
          <a:bodyPr/>
          <a:lstStyle/>
          <a:p>
            <a:r>
              <a:rPr lang="en-US"/>
              <a:t>Click to edit Master title style</a:t>
            </a:r>
            <a:endParaRPr lang="en-US" dirty="0"/>
          </a:p>
        </p:txBody>
      </p:sp>
    </p:spTree>
    <p:extLst>
      <p:ext uri="{BB962C8B-B14F-4D97-AF65-F5344CB8AC3E}">
        <p14:creationId xmlns:p14="http://schemas.microsoft.com/office/powerpoint/2010/main" val="1961502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C58D1-5519-0FC5-4C6B-DEC405C58950}"/>
              </a:ext>
            </a:extLst>
          </p:cNvPr>
          <p:cNvSpPr>
            <a:spLocks noGrp="1"/>
          </p:cNvSpPr>
          <p:nvPr>
            <p:ph type="title"/>
          </p:nvPr>
        </p:nvSpPr>
        <p:spPr>
          <a:xfrm>
            <a:off x="314326" y="322993"/>
            <a:ext cx="5555456" cy="1048607"/>
          </a:xfrm>
        </p:spPr>
        <p:txBody>
          <a:body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5D8E356E-A0E4-979D-C811-D462A06814F2}"/>
              </a:ext>
            </a:extLst>
          </p:cNvPr>
          <p:cNvSpPr>
            <a:spLocks noGrp="1"/>
          </p:cNvSpPr>
          <p:nvPr>
            <p:ph type="pic" sz="quarter" idx="10"/>
          </p:nvPr>
        </p:nvSpPr>
        <p:spPr>
          <a:xfrm>
            <a:off x="6029325" y="0"/>
            <a:ext cx="3114675" cy="5143500"/>
          </a:xfrm>
        </p:spPr>
        <p:txBody>
          <a:bodyPr/>
          <a:lstStyle/>
          <a:p>
            <a:r>
              <a:rPr lang="en-US"/>
              <a:t>Click icon to add picture</a:t>
            </a:r>
          </a:p>
        </p:txBody>
      </p:sp>
      <p:sp>
        <p:nvSpPr>
          <p:cNvPr id="6" name="Text Placeholder 5">
            <a:extLst>
              <a:ext uri="{FF2B5EF4-FFF2-40B4-BE49-F238E27FC236}">
                <a16:creationId xmlns:a16="http://schemas.microsoft.com/office/drawing/2014/main" id="{529F97DF-59AE-5E87-86DC-E64312FC2E71}"/>
              </a:ext>
            </a:extLst>
          </p:cNvPr>
          <p:cNvSpPr>
            <a:spLocks noGrp="1"/>
          </p:cNvSpPr>
          <p:nvPr>
            <p:ph type="body" sz="quarter" idx="11"/>
          </p:nvPr>
        </p:nvSpPr>
        <p:spPr>
          <a:xfrm>
            <a:off x="314326" y="1628775"/>
            <a:ext cx="5555456" cy="3114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09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BC1EB-FC85-614A-BDDC-8F28AB708AA1}" type="datetimeFigureOut">
              <a:rPr lang="en-US" smtClean="0"/>
              <a:t>11/13/25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88052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0BC1EB-FC85-614A-BDDC-8F28AB708AA1}" type="datetimeFigureOut">
              <a:rPr lang="en-US" smtClean="0"/>
              <a:t>11/13/25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372946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0BC1EB-FC85-614A-BDDC-8F28AB708AA1}" type="datetimeFigureOut">
              <a:rPr lang="en-US" smtClean="0"/>
              <a:t>11/13/25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253084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0BC1EB-FC85-614A-BDDC-8F28AB708AA1}" type="datetimeFigureOut">
              <a:rPr lang="en-US" smtClean="0"/>
              <a:t>11/13/25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11787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6B0BC1EB-FC85-614A-BDDC-8F28AB708AA1}" type="datetimeFigureOut">
              <a:rPr lang="en-US" smtClean="0"/>
              <a:t>11/13/25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955556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BC1EB-FC85-614A-BDDC-8F28AB708AA1}" type="datetimeFigureOut">
              <a:rPr lang="en-US" smtClean="0"/>
              <a:t>11/13/25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29269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0BC1EB-FC85-614A-BDDC-8F28AB708AA1}" type="datetimeFigureOut">
              <a:rPr lang="en-US" smtClean="0"/>
              <a:t>11/13/25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822018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0BC1EB-FC85-614A-BDDC-8F28AB708AA1}" type="datetimeFigureOut">
              <a:rPr lang="en-US" smtClean="0"/>
              <a:t>11/13/25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263303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0BC1EB-FC85-614A-BDDC-8F28AB708AA1}" type="datetimeFigureOut">
              <a:rPr lang="en-US" smtClean="0"/>
              <a:t>11/13/25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D60F40A-2374-2B4C-AF33-25A3E87C6A44}" type="slidenum">
              <a:rPr lang="en-US" smtClean="0"/>
              <a:t>‹#›</a:t>
            </a:fld>
            <a:endParaRPr lang="en-US"/>
          </a:p>
        </p:txBody>
      </p:sp>
      <p:sp>
        <p:nvSpPr>
          <p:cNvPr id="7" name="Title Placeholder 6">
            <a:extLst>
              <a:ext uri="{FF2B5EF4-FFF2-40B4-BE49-F238E27FC236}">
                <a16:creationId xmlns:a16="http://schemas.microsoft.com/office/drawing/2014/main" id="{7D2C98D3-9BD1-7E2D-07EC-D8B83B65290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0575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8"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0EA3FD9-4DA0-9588-8DB4-F6996155678C}"/>
              </a:ext>
            </a:extLst>
          </p:cNvPr>
          <p:cNvPicPr>
            <a:picLocks noChangeAspect="1"/>
          </p:cNvPicPr>
          <p:nvPr/>
        </p:nvPicPr>
        <p:blipFill rotWithShape="1">
          <a:blip r:embed="rId2">
            <a:extLst>
              <a:ext uri="{28A0092B-C50C-407E-A947-70E740481C1C}">
                <a14:useLocalDpi xmlns:a14="http://schemas.microsoft.com/office/drawing/2010/main" val="0"/>
              </a:ext>
            </a:extLst>
          </a:blip>
          <a:srcRect l="-8401" t="-986" r="39790" b="358"/>
          <a:stretch>
            <a:fillRect/>
          </a:stretch>
        </p:blipFill>
        <p:spPr>
          <a:xfrm>
            <a:off x="2860100" y="-57296"/>
            <a:ext cx="6283900" cy="5200796"/>
          </a:xfrm>
          <a:prstGeom prst="rect">
            <a:avLst/>
          </a:prstGeom>
        </p:spPr>
      </p:pic>
      <p:pic>
        <p:nvPicPr>
          <p:cNvPr id="11" name="Graphic 10">
            <a:extLst>
              <a:ext uri="{FF2B5EF4-FFF2-40B4-BE49-F238E27FC236}">
                <a16:creationId xmlns:a16="http://schemas.microsoft.com/office/drawing/2014/main" id="{9C754A4B-19A9-5464-14B0-B60177A9C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22660" y="-27178"/>
            <a:ext cx="6015044" cy="5208904"/>
          </a:xfrm>
          <a:prstGeom prst="rect">
            <a:avLst/>
          </a:prstGeom>
        </p:spPr>
      </p:pic>
      <p:sp>
        <p:nvSpPr>
          <p:cNvPr id="13" name="Title 1">
            <a:extLst>
              <a:ext uri="{FF2B5EF4-FFF2-40B4-BE49-F238E27FC236}">
                <a16:creationId xmlns:a16="http://schemas.microsoft.com/office/drawing/2014/main" id="{ADD31B53-FA4C-7C3A-2E80-F3B52FF90404}"/>
              </a:ext>
            </a:extLst>
          </p:cNvPr>
          <p:cNvSpPr>
            <a:spLocks noGrp="1"/>
          </p:cNvSpPr>
          <p:nvPr>
            <p:ph type="title"/>
          </p:nvPr>
        </p:nvSpPr>
        <p:spPr>
          <a:xfrm>
            <a:off x="539404" y="1682979"/>
            <a:ext cx="4240643" cy="632962"/>
          </a:xfrm>
        </p:spPr>
        <p:txBody>
          <a:bodyPr anchor="t" anchorCtr="0">
            <a:noAutofit/>
          </a:bodyPr>
          <a:lstStyle/>
          <a:p>
            <a:pPr algn="l"/>
            <a:r>
              <a:rPr lang="en-US" sz="405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rPr>
              <a:t>Innovea Data Management</a:t>
            </a:r>
            <a:endParaRPr lang="en-US" sz="4050" dirty="0">
              <a:solidFill>
                <a:schemeClr val="bg1"/>
              </a:solidFill>
            </a:endParaRPr>
          </a:p>
        </p:txBody>
      </p:sp>
      <p:sp>
        <p:nvSpPr>
          <p:cNvPr id="14" name="TextBox 13">
            <a:extLst>
              <a:ext uri="{FF2B5EF4-FFF2-40B4-BE49-F238E27FC236}">
                <a16:creationId xmlns:a16="http://schemas.microsoft.com/office/drawing/2014/main" id="{F06738C8-7428-0A3C-8228-CF8101A4EC4C}"/>
              </a:ext>
            </a:extLst>
          </p:cNvPr>
          <p:cNvSpPr txBox="1"/>
          <p:nvPr/>
        </p:nvSpPr>
        <p:spPr>
          <a:xfrm>
            <a:off x="322841" y="4141050"/>
            <a:ext cx="4257675" cy="761747"/>
          </a:xfrm>
          <a:prstGeom prst="rect">
            <a:avLst/>
          </a:prstGeom>
          <a:noFill/>
        </p:spPr>
        <p:txBody>
          <a:bodyPr wrap="square" lIns="68580" tIns="102870" rIns="68580" bIns="102870" rtlCol="0">
            <a:spAutoFit/>
          </a:bodyPr>
          <a:lstStyle/>
          <a:p>
            <a:r>
              <a:rPr lang="en-US" dirty="0" err="1">
                <a:solidFill>
                  <a:schemeClr val="bg1"/>
                </a:solidFill>
                <a:latin typeface="Source Sans Pro" panose="020B0503030403020204" pitchFamily="34" charset="0"/>
                <a:ea typeface="Source Sans Pro" panose="020B0503030403020204" pitchFamily="34" charset="0"/>
              </a:rPr>
              <a:t>Cenicafe</a:t>
            </a:r>
            <a:r>
              <a:rPr lang="en-US">
                <a:solidFill>
                  <a:schemeClr val="bg1"/>
                </a:solidFill>
                <a:latin typeface="Source Sans Pro" panose="020B0503030403020204" pitchFamily="34" charset="0"/>
                <a:ea typeface="Source Sans Pro" panose="020B0503030403020204" pitchFamily="34" charset="0"/>
              </a:rPr>
              <a:t>, Manizales, Colombia</a:t>
            </a:r>
          </a:p>
          <a:p>
            <a:r>
              <a:rPr lang="en-US">
                <a:solidFill>
                  <a:schemeClr val="bg1"/>
                </a:solidFill>
                <a:latin typeface="Source Sans Pro" panose="020B0503030403020204" pitchFamily="34" charset="0"/>
                <a:ea typeface="Source Sans Pro" panose="020B0503030403020204" pitchFamily="34" charset="0"/>
                <a:cs typeface="Calibri" panose="020F0502020204030204" pitchFamily="34" charset="0"/>
              </a:rPr>
              <a:t>November 17-21, 2025</a:t>
            </a:r>
          </a:p>
        </p:txBody>
      </p:sp>
      <p:sp>
        <p:nvSpPr>
          <p:cNvPr id="15" name="TextBox 14">
            <a:extLst>
              <a:ext uri="{FF2B5EF4-FFF2-40B4-BE49-F238E27FC236}">
                <a16:creationId xmlns:a16="http://schemas.microsoft.com/office/drawing/2014/main" id="{90031B56-461B-EB0F-C3D8-5EFE3418D135}"/>
              </a:ext>
            </a:extLst>
          </p:cNvPr>
          <p:cNvSpPr txBox="1"/>
          <p:nvPr/>
        </p:nvSpPr>
        <p:spPr>
          <a:xfrm>
            <a:off x="322841" y="3684941"/>
            <a:ext cx="5330613" cy="461665"/>
          </a:xfrm>
          <a:prstGeom prst="rect">
            <a:avLst/>
          </a:prstGeom>
          <a:noFill/>
        </p:spPr>
        <p:txBody>
          <a:bodyPr wrap="square">
            <a:spAutoFit/>
          </a:bodyPr>
          <a:lstStyle/>
          <a:p>
            <a:r>
              <a:rPr lang="en-US" sz="2400" b="1" err="1">
                <a:solidFill>
                  <a:srgbClr val="36B779"/>
                </a:solidFill>
                <a:latin typeface="Source Serif Pro SemiBold" panose="02040603050405020204" pitchFamily="18" charset="0"/>
                <a:ea typeface="Source Serif Pro SemiBold" panose="02040603050405020204" pitchFamily="18" charset="0"/>
              </a:rPr>
              <a:t>Innovea</a:t>
            </a:r>
            <a:r>
              <a:rPr lang="en-US" sz="2400" b="1">
                <a:solidFill>
                  <a:srgbClr val="36B779"/>
                </a:solidFill>
                <a:latin typeface="Source Serif Pro SemiBold" panose="02040603050405020204" pitchFamily="18" charset="0"/>
                <a:ea typeface="Source Serif Pro SemiBold" panose="02040603050405020204" pitchFamily="18" charset="0"/>
              </a:rPr>
              <a:t> Network Breeders Meeting</a:t>
            </a:r>
          </a:p>
        </p:txBody>
      </p:sp>
      <p:pic>
        <p:nvPicPr>
          <p:cNvPr id="16" name="Picture 15">
            <a:extLst>
              <a:ext uri="{FF2B5EF4-FFF2-40B4-BE49-F238E27FC236}">
                <a16:creationId xmlns:a16="http://schemas.microsoft.com/office/drawing/2014/main" id="{202C4CA5-CCFE-CBBD-60B4-7DE38CA24F25}"/>
              </a:ext>
            </a:extLst>
          </p:cNvPr>
          <p:cNvPicPr>
            <a:picLocks noChangeAspect="1"/>
          </p:cNvPicPr>
          <p:nvPr/>
        </p:nvPicPr>
        <p:blipFill>
          <a:blip r:embed="rId5"/>
          <a:stretch>
            <a:fillRect/>
          </a:stretch>
        </p:blipFill>
        <p:spPr>
          <a:xfrm>
            <a:off x="240386" y="251183"/>
            <a:ext cx="2419340" cy="695758"/>
          </a:xfrm>
          <a:prstGeom prst="rect">
            <a:avLst/>
          </a:prstGeom>
        </p:spPr>
      </p:pic>
    </p:spTree>
    <p:extLst>
      <p:ext uri="{BB962C8B-B14F-4D97-AF65-F5344CB8AC3E}">
        <p14:creationId xmlns:p14="http://schemas.microsoft.com/office/powerpoint/2010/main" val="331305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F56F1D74-AB26-89FD-5C5F-4370F027D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202" y="3031048"/>
            <a:ext cx="2888798" cy="2112452"/>
          </a:xfrm>
          <a:prstGeom prst="rect">
            <a:avLst/>
          </a:prstGeom>
        </p:spPr>
      </p:pic>
      <p:sp>
        <p:nvSpPr>
          <p:cNvPr id="4" name="Title 1">
            <a:extLst>
              <a:ext uri="{FF2B5EF4-FFF2-40B4-BE49-F238E27FC236}">
                <a16:creationId xmlns:a16="http://schemas.microsoft.com/office/drawing/2014/main" id="{B72A4AAF-7A9F-F298-1643-05D371C3073F}"/>
              </a:ext>
            </a:extLst>
          </p:cNvPr>
          <p:cNvSpPr>
            <a:spLocks noGrp="1"/>
          </p:cNvSpPr>
          <p:nvPr>
            <p:ph type="title"/>
          </p:nvPr>
        </p:nvSpPr>
        <p:spPr>
          <a:xfrm>
            <a:off x="1038103" y="412089"/>
            <a:ext cx="7886700" cy="815745"/>
          </a:xfrm>
        </p:spPr>
        <p:txBody>
          <a:bodyPr vert="horz" lIns="91440" tIns="45720" rIns="91440" bIns="45720" rtlCol="0" anchor="ctr">
            <a:normAutofit/>
          </a:bodyPr>
          <a:lstStyle/>
          <a:p>
            <a:r>
              <a:rPr lang="en-US" sz="4000" b="1" dirty="0">
                <a:solidFill>
                  <a:srgbClr val="225145"/>
                </a:solidFill>
                <a:latin typeface="Source Serif Pro SemiBold" panose="02040603050405020204" pitchFamily="18" charset="0"/>
                <a:ea typeface="Source Serif Pro SemiBold" panose="02040603050405020204" pitchFamily="18" charset="0"/>
              </a:rPr>
              <a:t> 02 QC - Preprocessing</a:t>
            </a:r>
          </a:p>
        </p:txBody>
      </p:sp>
      <p:pic>
        <p:nvPicPr>
          <p:cNvPr id="5" name="Picture 4">
            <a:extLst>
              <a:ext uri="{FF2B5EF4-FFF2-40B4-BE49-F238E27FC236}">
                <a16:creationId xmlns:a16="http://schemas.microsoft.com/office/drawing/2014/main" id="{12329498-57CF-BA1F-343A-ED4FE353081A}"/>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688575" y="553491"/>
            <a:ext cx="349528" cy="350587"/>
          </a:xfrm>
          <a:prstGeom prst="rect">
            <a:avLst/>
          </a:prstGeom>
        </p:spPr>
      </p:pic>
      <p:sp>
        <p:nvSpPr>
          <p:cNvPr id="6" name="TextBox 5">
            <a:extLst>
              <a:ext uri="{FF2B5EF4-FFF2-40B4-BE49-F238E27FC236}">
                <a16:creationId xmlns:a16="http://schemas.microsoft.com/office/drawing/2014/main" id="{045357E6-EEAE-3381-AD27-C0407383F8FF}"/>
              </a:ext>
            </a:extLst>
          </p:cNvPr>
          <p:cNvSpPr txBox="1"/>
          <p:nvPr/>
        </p:nvSpPr>
        <p:spPr>
          <a:xfrm>
            <a:off x="948247" y="1754932"/>
            <a:ext cx="7206464" cy="1938992"/>
          </a:xfrm>
          <a:prstGeom prst="rect">
            <a:avLst/>
          </a:prstGeom>
          <a:noFill/>
        </p:spPr>
        <p:txBody>
          <a:bodyPr wrap="square">
            <a:spAutoFit/>
          </a:bodyPr>
          <a:lstStyle/>
          <a:p>
            <a:r>
              <a:rPr lang="en-US" sz="1500" b="1">
                <a:solidFill>
                  <a:srgbClr val="000000"/>
                </a:solidFill>
                <a:latin typeface="Source Sans Pro" panose="020B0503030403020204" pitchFamily="34" charset="0"/>
                <a:ea typeface="Source Sans Pro" panose="020B0503030403020204" pitchFamily="34" charset="0"/>
              </a:rPr>
              <a:t>Double-check </a:t>
            </a:r>
            <a:r>
              <a:rPr lang="en-US" sz="1500">
                <a:solidFill>
                  <a:srgbClr val="000000"/>
                </a:solidFill>
                <a:latin typeface="Source Sans Pro" panose="020B0503030403020204" pitchFamily="34" charset="0"/>
                <a:ea typeface="Source Sans Pro" panose="020B0503030403020204" pitchFamily="34" charset="0"/>
              </a:rPr>
              <a:t>trial layout, line name, data format, experimental design.</a:t>
            </a:r>
          </a:p>
          <a:p>
            <a:endParaRPr lang="en-US" sz="1500">
              <a:solidFill>
                <a:srgbClr val="000000"/>
              </a:solidFill>
              <a:latin typeface="Source Sans Pro" panose="020B0503030403020204" pitchFamily="34" charset="0"/>
              <a:ea typeface="Source Sans Pro" panose="020B0503030403020204" pitchFamily="34" charset="0"/>
            </a:endParaRPr>
          </a:p>
          <a:p>
            <a:r>
              <a:rPr lang="en-US" sz="1500" b="1">
                <a:latin typeface="Source Sans Pro" panose="020B0503030403020204" pitchFamily="34" charset="0"/>
                <a:ea typeface="Source Sans Pro" panose="020B0503030403020204" pitchFamily="34" charset="0"/>
              </a:rPr>
              <a:t>Exploratory Data Analysis (EDA),  </a:t>
            </a:r>
            <a:r>
              <a:rPr lang="en-US" sz="1500">
                <a:latin typeface="Source Sans Pro" panose="020B0503030403020204" pitchFamily="34" charset="0"/>
                <a:ea typeface="Source Sans Pro" panose="020B0503030403020204" pitchFamily="34" charset="0"/>
              </a:rPr>
              <a:t>outlier detection, connectivity among trials, summary statistics.</a:t>
            </a:r>
          </a:p>
          <a:p>
            <a:endParaRPr lang="en-US" sz="1500" b="1">
              <a:latin typeface="Source Sans Pro" panose="020B0503030403020204" pitchFamily="34" charset="0"/>
              <a:ea typeface="Source Sans Pro" panose="020B0503030403020204" pitchFamily="34" charset="0"/>
            </a:endParaRPr>
          </a:p>
          <a:p>
            <a:r>
              <a:rPr lang="en-US" sz="1500" b="1">
                <a:latin typeface="Source Sans Pro" panose="020B0503030403020204" pitchFamily="34" charset="0"/>
                <a:ea typeface="Source Sans Pro" panose="020B0503030403020204" pitchFamily="34" charset="0"/>
              </a:rPr>
              <a:t>Visualization </a:t>
            </a:r>
            <a:r>
              <a:rPr lang="en-US" sz="1500">
                <a:latin typeface="Source Sans Pro" panose="020B0503030403020204" pitchFamily="34" charset="0"/>
                <a:ea typeface="Source Sans Pro" panose="020B0503030403020204" pitchFamily="34" charset="0"/>
              </a:rPr>
              <a:t>boxplots, violin plots, heatmaps.</a:t>
            </a:r>
          </a:p>
          <a:p>
            <a:endParaRPr lang="en-US" sz="1500" b="1">
              <a:latin typeface="Source Sans Pro" panose="020B0503030403020204" pitchFamily="34" charset="0"/>
              <a:ea typeface="Source Sans Pro" panose="020B0503030403020204" pitchFamily="34" charset="0"/>
            </a:endParaRPr>
          </a:p>
          <a:p>
            <a:r>
              <a:rPr lang="en-US" sz="1500" b="1">
                <a:latin typeface="Source Sans Pro" panose="020B0503030403020204" pitchFamily="34" charset="0"/>
                <a:ea typeface="Source Sans Pro" panose="020B0503030403020204" pitchFamily="34" charset="0"/>
              </a:rPr>
              <a:t>Filtering by </a:t>
            </a:r>
            <a:r>
              <a:rPr lang="en-US" sz="1500">
                <a:solidFill>
                  <a:srgbClr val="000000"/>
                </a:solidFill>
                <a:latin typeface="Source Sans Pro" panose="020B0503030403020204" pitchFamily="34" charset="0"/>
                <a:ea typeface="Source Sans Pro" panose="020B0503030403020204" pitchFamily="34" charset="0"/>
              </a:rPr>
              <a:t>% missing values, trials with no variation.</a:t>
            </a:r>
            <a:endParaRPr lang="en-US" sz="1500"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7715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039D24-9C81-8BCB-B06E-8BDD77D80A55}"/>
              </a:ext>
            </a:extLst>
          </p:cNvPr>
          <p:cNvSpPr txBox="1"/>
          <p:nvPr/>
        </p:nvSpPr>
        <p:spPr>
          <a:xfrm>
            <a:off x="325316" y="92844"/>
            <a:ext cx="4572000" cy="461665"/>
          </a:xfrm>
          <a:prstGeom prst="rect">
            <a:avLst/>
          </a:prstGeom>
          <a:noFill/>
        </p:spPr>
        <p:txBody>
          <a:bodyPr wrap="square">
            <a:spAutoFit/>
          </a:bodyPr>
          <a:lstStyle/>
          <a:p>
            <a:pPr algn="just"/>
            <a:r>
              <a:rPr lang="en-US" sz="2400" b="1" dirty="0">
                <a:solidFill>
                  <a:srgbClr val="00A65A"/>
                </a:solidFill>
                <a:highlight>
                  <a:srgbClr val="F4F6F9"/>
                </a:highlight>
                <a:latin typeface="Source Sans Pro" panose="020B0503030403020204" pitchFamily="34" charset="0"/>
              </a:rPr>
              <a:t>Descriptive Plots</a:t>
            </a:r>
          </a:p>
        </p:txBody>
      </p:sp>
      <p:pic>
        <p:nvPicPr>
          <p:cNvPr id="7" name="Picture 6" descr="A chart with different colored dots&#10;&#10;Description automatically generated">
            <a:extLst>
              <a:ext uri="{FF2B5EF4-FFF2-40B4-BE49-F238E27FC236}">
                <a16:creationId xmlns:a16="http://schemas.microsoft.com/office/drawing/2014/main" id="{C3079026-CBB3-B16A-0D12-418C4D96F325}"/>
              </a:ext>
            </a:extLst>
          </p:cNvPr>
          <p:cNvPicPr>
            <a:picLocks noChangeAspect="1"/>
          </p:cNvPicPr>
          <p:nvPr/>
        </p:nvPicPr>
        <p:blipFill>
          <a:blip r:embed="rId2"/>
          <a:stretch>
            <a:fillRect/>
          </a:stretch>
        </p:blipFill>
        <p:spPr>
          <a:xfrm>
            <a:off x="325316" y="641540"/>
            <a:ext cx="3609155" cy="1991258"/>
          </a:xfrm>
          <a:prstGeom prst="rect">
            <a:avLst/>
          </a:prstGeom>
        </p:spPr>
      </p:pic>
      <p:pic>
        <p:nvPicPr>
          <p:cNvPr id="15" name="Picture 14" descr="A graph with different colored lines&#10;&#10;Description automatically generated">
            <a:extLst>
              <a:ext uri="{FF2B5EF4-FFF2-40B4-BE49-F238E27FC236}">
                <a16:creationId xmlns:a16="http://schemas.microsoft.com/office/drawing/2014/main" id="{0D024E71-0D9B-5611-F7CF-01E0437078B3}"/>
              </a:ext>
            </a:extLst>
          </p:cNvPr>
          <p:cNvPicPr>
            <a:picLocks noChangeAspect="1"/>
          </p:cNvPicPr>
          <p:nvPr/>
        </p:nvPicPr>
        <p:blipFill>
          <a:blip r:embed="rId3"/>
          <a:stretch>
            <a:fillRect/>
          </a:stretch>
        </p:blipFill>
        <p:spPr>
          <a:xfrm>
            <a:off x="4815136" y="2751283"/>
            <a:ext cx="3808739" cy="2101373"/>
          </a:xfrm>
          <a:prstGeom prst="rect">
            <a:avLst/>
          </a:prstGeom>
        </p:spPr>
      </p:pic>
      <p:sp>
        <p:nvSpPr>
          <p:cNvPr id="3" name="TextBox 2">
            <a:extLst>
              <a:ext uri="{FF2B5EF4-FFF2-40B4-BE49-F238E27FC236}">
                <a16:creationId xmlns:a16="http://schemas.microsoft.com/office/drawing/2014/main" id="{57757C49-A64B-BB5F-4A0B-EA88D7F67F29}"/>
              </a:ext>
            </a:extLst>
          </p:cNvPr>
          <p:cNvSpPr txBox="1"/>
          <p:nvPr/>
        </p:nvSpPr>
        <p:spPr>
          <a:xfrm>
            <a:off x="5733378" y="32973"/>
            <a:ext cx="4572000" cy="300082"/>
          </a:xfrm>
          <a:prstGeom prst="rect">
            <a:avLst/>
          </a:prstGeom>
          <a:noFill/>
        </p:spPr>
        <p:txBody>
          <a:bodyPr wrap="square">
            <a:spAutoFit/>
          </a:bodyPr>
          <a:lstStyle/>
          <a:p>
            <a:r>
              <a:rPr lang="es-ES_tradnl" sz="1350"/>
              <a:t>https://</a:t>
            </a:r>
            <a:r>
              <a:rPr lang="es-ES_tradnl" sz="1350" err="1"/>
              <a:t>apariciojohan.github.io</a:t>
            </a:r>
            <a:r>
              <a:rPr lang="es-ES_tradnl" sz="1350"/>
              <a:t>/</a:t>
            </a:r>
            <a:r>
              <a:rPr lang="es-ES_tradnl" sz="1350" err="1"/>
              <a:t>MrBeanApp</a:t>
            </a:r>
            <a:r>
              <a:rPr lang="es-ES_tradnl" sz="1350"/>
              <a:t>/</a:t>
            </a:r>
          </a:p>
        </p:txBody>
      </p:sp>
      <p:pic>
        <p:nvPicPr>
          <p:cNvPr id="2" name="Picture 1" descr="Shape&#10;&#10;Description automatically generated with low confidence">
            <a:extLst>
              <a:ext uri="{FF2B5EF4-FFF2-40B4-BE49-F238E27FC236}">
                <a16:creationId xmlns:a16="http://schemas.microsoft.com/office/drawing/2014/main" id="{570AD1C3-D764-EAD0-1D66-12517188B8D2}"/>
              </a:ext>
            </a:extLst>
          </p:cNvPr>
          <p:cNvPicPr>
            <a:picLocks noChangeAspect="1"/>
          </p:cNvPicPr>
          <p:nvPr/>
        </p:nvPicPr>
        <p:blipFill>
          <a:blip r:embed="rId4">
            <a:duotone>
              <a:prstClr val="black"/>
              <a:srgbClr val="065397">
                <a:tint val="45000"/>
                <a:satMod val="400000"/>
              </a:srgbClr>
            </a:duotone>
            <a:extLst>
              <a:ext uri="{BEBA8EAE-BF5A-486C-A8C5-ECC9F3942E4B}">
                <a14:imgProps xmlns:a14="http://schemas.microsoft.com/office/drawing/2010/main">
                  <a14:imgLayer r:embed="rId5">
                    <a14:imgEffect>
                      <a14:artisticPhotocopy/>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6716" y="4850300"/>
            <a:ext cx="228600" cy="228600"/>
          </a:xfrm>
          <a:prstGeom prst="rect">
            <a:avLst/>
          </a:prstGeom>
        </p:spPr>
      </p:pic>
      <p:pic>
        <p:nvPicPr>
          <p:cNvPr id="10" name="Picture 9" descr="A diagram of a graph&#10;&#10;AI-generated content may be incorrect.">
            <a:extLst>
              <a:ext uri="{FF2B5EF4-FFF2-40B4-BE49-F238E27FC236}">
                <a16:creationId xmlns:a16="http://schemas.microsoft.com/office/drawing/2014/main" id="{BA3EFBA4-7C72-3746-3996-3AB76472FAF5}"/>
              </a:ext>
            </a:extLst>
          </p:cNvPr>
          <p:cNvPicPr>
            <a:picLocks noChangeAspect="1"/>
          </p:cNvPicPr>
          <p:nvPr/>
        </p:nvPicPr>
        <p:blipFill>
          <a:blip r:embed="rId6"/>
          <a:stretch>
            <a:fillRect/>
          </a:stretch>
        </p:blipFill>
        <p:spPr>
          <a:xfrm>
            <a:off x="0" y="2990828"/>
            <a:ext cx="4676954" cy="1511132"/>
          </a:xfrm>
          <a:prstGeom prst="rect">
            <a:avLst/>
          </a:prstGeom>
        </p:spPr>
      </p:pic>
      <p:sp>
        <p:nvSpPr>
          <p:cNvPr id="14" name="Oval 13">
            <a:extLst>
              <a:ext uri="{FF2B5EF4-FFF2-40B4-BE49-F238E27FC236}">
                <a16:creationId xmlns:a16="http://schemas.microsoft.com/office/drawing/2014/main" id="{B301361E-061B-EEB7-F065-444EB26C662A}"/>
              </a:ext>
            </a:extLst>
          </p:cNvPr>
          <p:cNvSpPr/>
          <p:nvPr/>
        </p:nvSpPr>
        <p:spPr>
          <a:xfrm>
            <a:off x="2279671" y="3123663"/>
            <a:ext cx="147108" cy="143204"/>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C92A898-450E-537F-6DC9-5AE5428F743B}"/>
              </a:ext>
            </a:extLst>
          </p:cNvPr>
          <p:cNvGrpSpPr/>
          <p:nvPr/>
        </p:nvGrpSpPr>
        <p:grpSpPr>
          <a:xfrm>
            <a:off x="4373591" y="538892"/>
            <a:ext cx="4571495" cy="2016330"/>
            <a:chOff x="4373591" y="538892"/>
            <a:chExt cx="4571495" cy="2016330"/>
          </a:xfrm>
        </p:grpSpPr>
        <p:pic>
          <p:nvPicPr>
            <p:cNvPr id="6" name="Picture 5">
              <a:extLst>
                <a:ext uri="{FF2B5EF4-FFF2-40B4-BE49-F238E27FC236}">
                  <a16:creationId xmlns:a16="http://schemas.microsoft.com/office/drawing/2014/main" id="{D3B4FEA1-C75F-093E-D7A5-D1107357A28C}"/>
                </a:ext>
              </a:extLst>
            </p:cNvPr>
            <p:cNvPicPr>
              <a:picLocks noChangeAspect="1"/>
            </p:cNvPicPr>
            <p:nvPr/>
          </p:nvPicPr>
          <p:blipFill>
            <a:blip r:embed="rId7"/>
            <a:stretch>
              <a:fillRect/>
            </a:stretch>
          </p:blipFill>
          <p:spPr>
            <a:xfrm>
              <a:off x="4373591" y="538892"/>
              <a:ext cx="4571495" cy="1810493"/>
            </a:xfrm>
            <a:prstGeom prst="rect">
              <a:avLst/>
            </a:prstGeom>
          </p:spPr>
        </p:pic>
        <p:sp>
          <p:nvSpPr>
            <p:cNvPr id="17" name="TextBox 16">
              <a:extLst>
                <a:ext uri="{FF2B5EF4-FFF2-40B4-BE49-F238E27FC236}">
                  <a16:creationId xmlns:a16="http://schemas.microsoft.com/office/drawing/2014/main" id="{2E41BBF5-4EE8-1A48-8661-A4FC3BC352A4}"/>
                </a:ext>
              </a:extLst>
            </p:cNvPr>
            <p:cNvSpPr txBox="1"/>
            <p:nvPr/>
          </p:nvSpPr>
          <p:spPr>
            <a:xfrm>
              <a:off x="4480088" y="2349385"/>
              <a:ext cx="4338596" cy="205837"/>
            </a:xfrm>
            <a:prstGeom prst="rect">
              <a:avLst/>
            </a:prstGeom>
            <a:noFill/>
          </p:spPr>
          <p:txBody>
            <a:bodyPr wrap="square">
              <a:spAutoFit/>
            </a:bodyPr>
            <a:lstStyle/>
            <a:p>
              <a:r>
                <a:rPr lang="es-ES_tradnl" sz="700" dirty="0" err="1"/>
                <a:t>Correlation</a:t>
              </a:r>
              <a:r>
                <a:rPr lang="es-ES_tradnl" sz="700" dirty="0"/>
                <a:t> = 0.913 / </a:t>
              </a:r>
              <a:r>
                <a:rPr lang="es-ES_tradnl" sz="700" dirty="0" err="1"/>
                <a:t>p.value</a:t>
              </a:r>
              <a:r>
                <a:rPr lang="es-ES_tradnl" sz="700" dirty="0"/>
                <a:t> = 0</a:t>
              </a:r>
              <a:endParaRPr lang="en-US" sz="700" dirty="0"/>
            </a:p>
          </p:txBody>
        </p:sp>
      </p:grpSp>
    </p:spTree>
    <p:extLst>
      <p:ext uri="{BB962C8B-B14F-4D97-AF65-F5344CB8AC3E}">
        <p14:creationId xmlns:p14="http://schemas.microsoft.com/office/powerpoint/2010/main" val="107670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68B0DE-7BE8-2F10-90DA-909D8820F483}"/>
              </a:ext>
            </a:extLst>
          </p:cNvPr>
          <p:cNvSpPr txBox="1"/>
          <p:nvPr/>
        </p:nvSpPr>
        <p:spPr>
          <a:xfrm>
            <a:off x="-444192" y="85844"/>
            <a:ext cx="7140828" cy="455305"/>
          </a:xfrm>
          <a:prstGeom prst="rect">
            <a:avLst/>
          </a:prstGeom>
        </p:spPr>
        <p:txBody>
          <a:bodyPr vert="horz" lIns="91440" tIns="45720" rIns="91440" bIns="45720" rtlCol="0" anchor="ctr">
            <a:normAutofit fontScale="70000" lnSpcReduction="20000"/>
          </a:bodyPr>
          <a:lstStyle>
            <a:lvl1pPr algn="ctr">
              <a:spcBef>
                <a:spcPct val="0"/>
              </a:spcBef>
              <a:buNone/>
              <a:defRPr sz="4000" b="1">
                <a:solidFill>
                  <a:srgbClr val="225145"/>
                </a:solidFill>
                <a:latin typeface="Source Serif Pro SemiBold" panose="02040603050405020204" pitchFamily="18" charset="0"/>
                <a:ea typeface="Source Serif Pro SemiBold" panose="02040603050405020204" pitchFamily="18" charset="0"/>
                <a:cs typeface="+mj-cs"/>
              </a:defRPr>
            </a:lvl1pPr>
          </a:lstStyle>
          <a:p>
            <a:r>
              <a:rPr lang="en-US"/>
              <a:t>Data Management and Storage WCR</a:t>
            </a:r>
            <a:endParaRPr lang="es-MX"/>
          </a:p>
        </p:txBody>
      </p:sp>
      <p:pic>
        <p:nvPicPr>
          <p:cNvPr id="4" name="Picture 3" descr="A diagram of a data flow&#10;&#10;AI-generated content may be incorrect.">
            <a:extLst>
              <a:ext uri="{FF2B5EF4-FFF2-40B4-BE49-F238E27FC236}">
                <a16:creationId xmlns:a16="http://schemas.microsoft.com/office/drawing/2014/main" id="{FFBFFCB7-BE78-309F-3167-A1E6B66C11C0}"/>
              </a:ext>
            </a:extLst>
          </p:cNvPr>
          <p:cNvPicPr>
            <a:picLocks noChangeAspect="1"/>
          </p:cNvPicPr>
          <p:nvPr/>
        </p:nvPicPr>
        <p:blipFill>
          <a:blip r:embed="rId3"/>
          <a:srcRect l="3047" t="20901" r="18083" b="2498"/>
          <a:stretch>
            <a:fillRect/>
          </a:stretch>
        </p:blipFill>
        <p:spPr>
          <a:xfrm>
            <a:off x="2292796" y="541149"/>
            <a:ext cx="3998276" cy="4602351"/>
          </a:xfrm>
          <a:prstGeom prst="rect">
            <a:avLst/>
          </a:prstGeom>
        </p:spPr>
      </p:pic>
    </p:spTree>
    <p:extLst>
      <p:ext uri="{BB962C8B-B14F-4D97-AF65-F5344CB8AC3E}">
        <p14:creationId xmlns:p14="http://schemas.microsoft.com/office/powerpoint/2010/main" val="144824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unch of berries&#10;&#10;Description automatically generated with low confidence">
            <a:extLst>
              <a:ext uri="{FF2B5EF4-FFF2-40B4-BE49-F238E27FC236}">
                <a16:creationId xmlns:a16="http://schemas.microsoft.com/office/drawing/2014/main" id="{B2B6FC67-DF75-7016-6581-B8F76C88AD41}"/>
              </a:ext>
            </a:extLst>
          </p:cNvPr>
          <p:cNvPicPr>
            <a:picLocks noChangeAspect="1"/>
          </p:cNvPicPr>
          <p:nvPr/>
        </p:nvPicPr>
        <p:blipFill rotWithShape="1">
          <a:blip r:embed="rId2"/>
          <a:srcRect t="6327" b="9390"/>
          <a:stretch/>
        </p:blipFill>
        <p:spPr>
          <a:xfrm>
            <a:off x="-1" y="0"/>
            <a:ext cx="9144004" cy="5143500"/>
          </a:xfrm>
          <a:prstGeom prst="rect">
            <a:avLst/>
          </a:prstGeom>
        </p:spPr>
      </p:pic>
      <p:sp>
        <p:nvSpPr>
          <p:cNvPr id="6" name="Rectangle 5">
            <a:extLst>
              <a:ext uri="{FF2B5EF4-FFF2-40B4-BE49-F238E27FC236}">
                <a16:creationId xmlns:a16="http://schemas.microsoft.com/office/drawing/2014/main" id="{D4D3AEF2-F611-08CA-6190-9A22BF984474}"/>
              </a:ext>
            </a:extLst>
          </p:cNvPr>
          <p:cNvSpPr/>
          <p:nvPr/>
        </p:nvSpPr>
        <p:spPr>
          <a:xfrm>
            <a:off x="1" y="-2"/>
            <a:ext cx="9143999" cy="5143503"/>
          </a:xfrm>
          <a:prstGeom prst="rect">
            <a:avLst/>
          </a:prstGeom>
          <a:solidFill>
            <a:srgbClr val="225145">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Title 1">
            <a:extLst>
              <a:ext uri="{FF2B5EF4-FFF2-40B4-BE49-F238E27FC236}">
                <a16:creationId xmlns:a16="http://schemas.microsoft.com/office/drawing/2014/main" id="{8B3A3296-84BD-1AA8-0127-3914FFDEEA1E}"/>
              </a:ext>
            </a:extLst>
          </p:cNvPr>
          <p:cNvSpPr txBox="1">
            <a:spLocks/>
          </p:cNvSpPr>
          <p:nvPr/>
        </p:nvSpPr>
        <p:spPr>
          <a:xfrm>
            <a:off x="0" y="1236502"/>
            <a:ext cx="9144000" cy="638799"/>
          </a:xfrm>
          <a:prstGeom prst="rect">
            <a:avLst/>
          </a:prstGeom>
        </p:spPr>
        <p:txBody>
          <a:bodyPr vert="horz" wrap="square" lIns="51435" tIns="25718" rIns="51435" bIns="2571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rPr>
              <a:t>Example Partner Data Management (Case, KALRO)</a:t>
            </a:r>
          </a:p>
        </p:txBody>
      </p:sp>
    </p:spTree>
    <p:extLst>
      <p:ext uri="{BB962C8B-B14F-4D97-AF65-F5344CB8AC3E}">
        <p14:creationId xmlns:p14="http://schemas.microsoft.com/office/powerpoint/2010/main" val="317874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83823-4405-E18A-9AAB-09720E0A5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41AE39-F62A-F760-AEDB-1DEF35568EA8}"/>
              </a:ext>
            </a:extLst>
          </p:cNvPr>
          <p:cNvSpPr>
            <a:spLocks noGrp="1"/>
          </p:cNvSpPr>
          <p:nvPr>
            <p:ph type="title"/>
          </p:nvPr>
        </p:nvSpPr>
        <p:spPr>
          <a:xfrm>
            <a:off x="588177" y="4364677"/>
            <a:ext cx="5486400" cy="425054"/>
          </a:xfrm>
        </p:spPr>
        <p:txBody>
          <a:bodyPr/>
          <a:lstStyle/>
          <a:p>
            <a:r>
              <a:rPr lang="en-US"/>
              <a:t>KALRO  - </a:t>
            </a:r>
            <a:r>
              <a:rPr lang="en-US" err="1"/>
              <a:t>Innovea</a:t>
            </a:r>
            <a:r>
              <a:rPr lang="en-US"/>
              <a:t> plot - Kitale</a:t>
            </a:r>
            <a:endParaRPr lang="en-KE"/>
          </a:p>
        </p:txBody>
      </p:sp>
      <p:pic>
        <p:nvPicPr>
          <p:cNvPr id="7" name="Picture Placeholder 6" descr="A field of trees and grass&#10;&#10;AI-generated content may be incorrect.">
            <a:extLst>
              <a:ext uri="{FF2B5EF4-FFF2-40B4-BE49-F238E27FC236}">
                <a16:creationId xmlns:a16="http://schemas.microsoft.com/office/drawing/2014/main" id="{1A5DC696-7FE5-B04F-5DCD-0E371C064168}"/>
              </a:ext>
            </a:extLst>
          </p:cNvPr>
          <p:cNvPicPr>
            <a:picLocks noGrp="1" noChangeAspect="1"/>
          </p:cNvPicPr>
          <p:nvPr>
            <p:ph type="pic" idx="1"/>
          </p:nvPr>
        </p:nvPicPr>
        <p:blipFill>
          <a:blip r:embed="rId2"/>
          <a:srcRect/>
          <a:stretch>
            <a:fillRect/>
          </a:stretch>
        </p:blipFill>
        <p:spPr>
          <a:xfrm>
            <a:off x="443321" y="378100"/>
            <a:ext cx="7062001" cy="3972376"/>
          </a:xfrm>
        </p:spPr>
      </p:pic>
    </p:spTree>
    <p:extLst>
      <p:ext uri="{BB962C8B-B14F-4D97-AF65-F5344CB8AC3E}">
        <p14:creationId xmlns:p14="http://schemas.microsoft.com/office/powerpoint/2010/main" val="1250639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42CA-E775-CB82-8FEA-546DC5F9E430}"/>
              </a:ext>
            </a:extLst>
          </p:cNvPr>
          <p:cNvSpPr>
            <a:spLocks noGrp="1"/>
          </p:cNvSpPr>
          <p:nvPr>
            <p:ph type="title"/>
          </p:nvPr>
        </p:nvSpPr>
        <p:spPr>
          <a:xfrm>
            <a:off x="181204" y="4546328"/>
            <a:ext cx="8202305" cy="466514"/>
          </a:xfrm>
        </p:spPr>
        <p:txBody>
          <a:bodyPr/>
          <a:lstStyle/>
          <a:p>
            <a:r>
              <a:rPr lang="en-US"/>
              <a:t>Data collection  - Disease, growth and yield</a:t>
            </a:r>
          </a:p>
        </p:txBody>
      </p:sp>
      <p:pic>
        <p:nvPicPr>
          <p:cNvPr id="5" name="Picture Placeholder 4">
            <a:extLst>
              <a:ext uri="{FF2B5EF4-FFF2-40B4-BE49-F238E27FC236}">
                <a16:creationId xmlns:a16="http://schemas.microsoft.com/office/drawing/2014/main" id="{744CE364-5E75-A635-407C-102E9B128934}"/>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0010" r="10010"/>
          <a:stretch>
            <a:fillRect/>
          </a:stretch>
        </p:blipFill>
        <p:spPr bwMode="auto">
          <a:xfrm>
            <a:off x="91131" y="17296"/>
            <a:ext cx="4875087" cy="2742237"/>
          </a:xfrm>
          <a:prstGeom prst="rect">
            <a:avLst/>
          </a:prstGeom>
          <a:noFill/>
          <a:ln>
            <a:noFill/>
          </a:ln>
        </p:spPr>
      </p:pic>
      <p:pic>
        <p:nvPicPr>
          <p:cNvPr id="7" name="Picture 6" descr="A person's hands holding leaves&#10;&#10;AI-generated content may be incorrect.">
            <a:extLst>
              <a:ext uri="{FF2B5EF4-FFF2-40B4-BE49-F238E27FC236}">
                <a16:creationId xmlns:a16="http://schemas.microsoft.com/office/drawing/2014/main" id="{6C0B2808-1615-69BF-1931-F8E5D1F0D194}"/>
              </a:ext>
            </a:extLst>
          </p:cNvPr>
          <p:cNvPicPr>
            <a:picLocks noChangeAspect="1"/>
          </p:cNvPicPr>
          <p:nvPr/>
        </p:nvPicPr>
        <p:blipFill>
          <a:blip r:embed="rId3"/>
          <a:stretch>
            <a:fillRect/>
          </a:stretch>
        </p:blipFill>
        <p:spPr>
          <a:xfrm>
            <a:off x="6900089" y="130658"/>
            <a:ext cx="2152780" cy="3827164"/>
          </a:xfrm>
          <a:prstGeom prst="rect">
            <a:avLst/>
          </a:prstGeom>
        </p:spPr>
      </p:pic>
      <p:pic>
        <p:nvPicPr>
          <p:cNvPr id="12" name="Picture 11" descr="A pile of beans with a yellow sign&#10;&#10;AI-generated content may be incorrect.">
            <a:extLst>
              <a:ext uri="{FF2B5EF4-FFF2-40B4-BE49-F238E27FC236}">
                <a16:creationId xmlns:a16="http://schemas.microsoft.com/office/drawing/2014/main" id="{B80E1B8B-076B-4E38-CF8C-2D3B50C622F4}"/>
              </a:ext>
            </a:extLst>
          </p:cNvPr>
          <p:cNvPicPr>
            <a:picLocks noChangeAspect="1"/>
          </p:cNvPicPr>
          <p:nvPr/>
        </p:nvPicPr>
        <p:blipFill>
          <a:blip r:embed="rId4"/>
          <a:srcRect t="25699" b="22552"/>
          <a:stretch>
            <a:fillRect/>
          </a:stretch>
        </p:blipFill>
        <p:spPr>
          <a:xfrm>
            <a:off x="330383" y="2475088"/>
            <a:ext cx="2439978" cy="2244744"/>
          </a:xfrm>
          <a:prstGeom prst="rect">
            <a:avLst/>
          </a:prstGeom>
        </p:spPr>
      </p:pic>
      <p:pic>
        <p:nvPicPr>
          <p:cNvPr id="13" name="Picture Placeholder 4">
            <a:extLst>
              <a:ext uri="{FF2B5EF4-FFF2-40B4-BE49-F238E27FC236}">
                <a16:creationId xmlns:a16="http://schemas.microsoft.com/office/drawing/2014/main" id="{8750660B-7769-8B07-05AF-2C41B04332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906" b="28906"/>
          <a:stretch>
            <a:fillRect/>
          </a:stretch>
        </p:blipFill>
        <p:spPr bwMode="auto">
          <a:xfrm>
            <a:off x="2919540" y="2249906"/>
            <a:ext cx="4190816" cy="23573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8994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AE47-0A13-3580-9CAE-BFE810DB2E31}"/>
              </a:ext>
            </a:extLst>
          </p:cNvPr>
          <p:cNvSpPr>
            <a:spLocks noGrp="1"/>
          </p:cNvSpPr>
          <p:nvPr>
            <p:ph type="title"/>
          </p:nvPr>
        </p:nvSpPr>
        <p:spPr>
          <a:xfrm>
            <a:off x="905048" y="4133364"/>
            <a:ext cx="5486400" cy="425054"/>
          </a:xfrm>
        </p:spPr>
        <p:txBody>
          <a:bodyPr/>
          <a:lstStyle/>
          <a:p>
            <a:r>
              <a:rPr lang="en-US"/>
              <a:t>KALRO INNOVEA – Data management</a:t>
            </a:r>
            <a:endParaRPr lang="en-KE"/>
          </a:p>
        </p:txBody>
      </p:sp>
      <p:graphicFrame>
        <p:nvGraphicFramePr>
          <p:cNvPr id="8" name="Rectangle 3">
            <a:extLst>
              <a:ext uri="{FF2B5EF4-FFF2-40B4-BE49-F238E27FC236}">
                <a16:creationId xmlns:a16="http://schemas.microsoft.com/office/drawing/2014/main" id="{75F37FEA-BCBE-0C9A-54B7-60677767AA51}"/>
              </a:ext>
            </a:extLst>
          </p:cNvPr>
          <p:cNvGraphicFramePr>
            <a:graphicFrameLocks noGrp="1"/>
          </p:cNvGraphicFramePr>
          <p:nvPr>
            <p:ph type="pic" idx="1"/>
            <p:extLst>
              <p:ext uri="{D42A27DB-BD31-4B8C-83A1-F6EECF244321}">
                <p14:modId xmlns:p14="http://schemas.microsoft.com/office/powerpoint/2010/main" val="3604383342"/>
              </p:ext>
            </p:extLst>
          </p:nvPr>
        </p:nvGraphicFramePr>
        <p:xfrm>
          <a:off x="90537" y="67298"/>
          <a:ext cx="8214926" cy="3979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E5984FE-8D91-3C31-1DE0-3426B3C4F621}"/>
              </a:ext>
            </a:extLst>
          </p:cNvPr>
          <p:cNvSpPr txBox="1"/>
          <p:nvPr/>
        </p:nvSpPr>
        <p:spPr>
          <a:xfrm>
            <a:off x="334979" y="2942375"/>
            <a:ext cx="1448553"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Data type</a:t>
            </a:r>
            <a:r>
              <a:rPr lang="en-US" sz="160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a:t>
            </a:r>
          </a:p>
          <a:p>
            <a:r>
              <a:rPr lang="en-US" sz="160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Growth</a:t>
            </a:r>
          </a:p>
          <a:p>
            <a:r>
              <a:rPr lang="en-US" sz="160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Disease</a:t>
            </a:r>
          </a:p>
          <a:p>
            <a:r>
              <a:rPr lang="en-US" sz="160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Yield</a:t>
            </a:r>
          </a:p>
        </p:txBody>
      </p:sp>
      <p:sp>
        <p:nvSpPr>
          <p:cNvPr id="11" name="TextBox 10">
            <a:extLst>
              <a:ext uri="{FF2B5EF4-FFF2-40B4-BE49-F238E27FC236}">
                <a16:creationId xmlns:a16="http://schemas.microsoft.com/office/drawing/2014/main" id="{7A9EE00F-2636-0B92-88D3-A870DB056FFC}"/>
              </a:ext>
            </a:extLst>
          </p:cNvPr>
          <p:cNvSpPr txBox="1"/>
          <p:nvPr/>
        </p:nvSpPr>
        <p:spPr>
          <a:xfrm>
            <a:off x="2237603" y="266429"/>
            <a:ext cx="157485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a:latin typeface="Tahoma" panose="020B0604030504040204" pitchFamily="34" charset="0"/>
                <a:ea typeface="Tahoma" panose="020B0604030504040204" pitchFamily="34" charset="0"/>
                <a:cs typeface="Tahoma" panose="020B0604030504040204" pitchFamily="34" charset="0"/>
              </a:rPr>
              <a:t>Yield</a:t>
            </a:r>
            <a:r>
              <a:rPr lang="en-US"/>
              <a:t> : As cherry  ripens, weight per genotype</a:t>
            </a:r>
            <a:endParaRPr lang="en-KE"/>
          </a:p>
        </p:txBody>
      </p:sp>
      <p:sp>
        <p:nvSpPr>
          <p:cNvPr id="12" name="Rectangle 11">
            <a:extLst>
              <a:ext uri="{FF2B5EF4-FFF2-40B4-BE49-F238E27FC236}">
                <a16:creationId xmlns:a16="http://schemas.microsoft.com/office/drawing/2014/main" id="{A4D90D9C-2484-7BD0-99AE-1E852FC217F9}"/>
              </a:ext>
            </a:extLst>
          </p:cNvPr>
          <p:cNvSpPr/>
          <p:nvPr/>
        </p:nvSpPr>
        <p:spPr>
          <a:xfrm>
            <a:off x="2816799" y="1541323"/>
            <a:ext cx="98417" cy="27592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KE"/>
          </a:p>
        </p:txBody>
      </p:sp>
      <p:sp>
        <p:nvSpPr>
          <p:cNvPr id="13" name="Rectangle 12">
            <a:extLst>
              <a:ext uri="{FF2B5EF4-FFF2-40B4-BE49-F238E27FC236}">
                <a16:creationId xmlns:a16="http://schemas.microsoft.com/office/drawing/2014/main" id="{09F2E4DA-1D98-6871-4374-28188ED9803E}"/>
              </a:ext>
            </a:extLst>
          </p:cNvPr>
          <p:cNvSpPr/>
          <p:nvPr/>
        </p:nvSpPr>
        <p:spPr>
          <a:xfrm flipH="1">
            <a:off x="838538" y="2401094"/>
            <a:ext cx="111477" cy="48439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KE"/>
          </a:p>
        </p:txBody>
      </p:sp>
      <p:sp>
        <p:nvSpPr>
          <p:cNvPr id="14" name="Rectangle 13">
            <a:extLst>
              <a:ext uri="{FF2B5EF4-FFF2-40B4-BE49-F238E27FC236}">
                <a16:creationId xmlns:a16="http://schemas.microsoft.com/office/drawing/2014/main" id="{6DE1FEA7-911E-36B7-8D84-736D24453EB8}"/>
              </a:ext>
            </a:extLst>
          </p:cNvPr>
          <p:cNvSpPr/>
          <p:nvPr/>
        </p:nvSpPr>
        <p:spPr>
          <a:xfrm>
            <a:off x="5057306" y="2391753"/>
            <a:ext cx="111477" cy="42751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KE"/>
          </a:p>
        </p:txBody>
      </p:sp>
      <p:sp>
        <p:nvSpPr>
          <p:cNvPr id="15" name="Rectangle 14">
            <a:extLst>
              <a:ext uri="{FF2B5EF4-FFF2-40B4-BE49-F238E27FC236}">
                <a16:creationId xmlns:a16="http://schemas.microsoft.com/office/drawing/2014/main" id="{7E2E35CC-F0AF-3484-10A3-9D6B72988C06}"/>
              </a:ext>
            </a:extLst>
          </p:cNvPr>
          <p:cNvSpPr/>
          <p:nvPr/>
        </p:nvSpPr>
        <p:spPr>
          <a:xfrm>
            <a:off x="7200813" y="1216829"/>
            <a:ext cx="111477" cy="42184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KE"/>
          </a:p>
        </p:txBody>
      </p:sp>
      <p:sp>
        <p:nvSpPr>
          <p:cNvPr id="17" name="TextBox 16">
            <a:extLst>
              <a:ext uri="{FF2B5EF4-FFF2-40B4-BE49-F238E27FC236}">
                <a16:creationId xmlns:a16="http://schemas.microsoft.com/office/drawing/2014/main" id="{79A53E89-C906-0B26-8880-689D897BD2DE}"/>
              </a:ext>
            </a:extLst>
          </p:cNvPr>
          <p:cNvSpPr txBox="1"/>
          <p:nvPr/>
        </p:nvSpPr>
        <p:spPr>
          <a:xfrm flipH="1">
            <a:off x="4192700" y="2819264"/>
            <a:ext cx="172921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a:t>WCR :</a:t>
            </a:r>
          </a:p>
          <a:p>
            <a:r>
              <a:rPr lang="en-US"/>
              <a:t>Quality check</a:t>
            </a:r>
          </a:p>
          <a:p>
            <a:r>
              <a:rPr lang="en-US"/>
              <a:t>Analysis</a:t>
            </a:r>
          </a:p>
          <a:p>
            <a:r>
              <a:rPr lang="en-US"/>
              <a:t>Share result</a:t>
            </a:r>
            <a:endParaRPr lang="en-KE"/>
          </a:p>
        </p:txBody>
      </p:sp>
      <p:sp>
        <p:nvSpPr>
          <p:cNvPr id="18" name="TextBox 17">
            <a:extLst>
              <a:ext uri="{FF2B5EF4-FFF2-40B4-BE49-F238E27FC236}">
                <a16:creationId xmlns:a16="http://schemas.microsoft.com/office/drawing/2014/main" id="{92F189AE-94D1-B989-BE7F-C39624354E1D}"/>
              </a:ext>
            </a:extLst>
          </p:cNvPr>
          <p:cNvSpPr txBox="1"/>
          <p:nvPr/>
        </p:nvSpPr>
        <p:spPr>
          <a:xfrm>
            <a:off x="6623688" y="266429"/>
            <a:ext cx="1868461" cy="8617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a:latin typeface="Tahoma" panose="020B0604030504040204" pitchFamily="34" charset="0"/>
                <a:ea typeface="Tahoma" panose="020B0604030504040204" pitchFamily="34" charset="0"/>
                <a:cs typeface="Tahoma" panose="020B0604030504040204" pitchFamily="34" charset="0"/>
              </a:rPr>
              <a:t>KALRO</a:t>
            </a:r>
            <a:r>
              <a:rPr lang="en-US" sz="1200">
                <a:latin typeface="Tahoma" panose="020B0604030504040204" pitchFamily="34" charset="0"/>
                <a:ea typeface="Tahoma" panose="020B0604030504040204" pitchFamily="34" charset="0"/>
                <a:cs typeface="Tahoma" panose="020B0604030504040204" pitchFamily="34" charset="0"/>
              </a:rPr>
              <a:t>: </a:t>
            </a:r>
            <a:r>
              <a:rPr lang="en-US" sz="1200" b="1">
                <a:latin typeface="Tahoma" panose="020B0604030504040204" pitchFamily="34" charset="0"/>
                <a:ea typeface="Tahoma" panose="020B0604030504040204" pitchFamily="34" charset="0"/>
                <a:cs typeface="Tahoma" panose="020B0604030504040204" pitchFamily="34" charset="0"/>
              </a:rPr>
              <a:t>Result</a:t>
            </a:r>
          </a:p>
          <a:p>
            <a:r>
              <a:rPr lang="en-US" sz="1200">
                <a:latin typeface="Tahoma" panose="020B0604030504040204" pitchFamily="34" charset="0"/>
                <a:ea typeface="Tahoma" panose="020B0604030504040204" pitchFamily="34" charset="0"/>
                <a:cs typeface="Tahoma" panose="020B0604030504040204" pitchFamily="34" charset="0"/>
              </a:rPr>
              <a:t>Discuss result</a:t>
            </a:r>
          </a:p>
          <a:p>
            <a:r>
              <a:rPr lang="en-US" sz="1200">
                <a:latin typeface="Tahoma" panose="020B0604030504040204" pitchFamily="34" charset="0"/>
                <a:ea typeface="Tahoma" panose="020B0604030504040204" pitchFamily="34" charset="0"/>
                <a:cs typeface="Tahoma" panose="020B0604030504040204" pitchFamily="34" charset="0"/>
              </a:rPr>
              <a:t>Compile report</a:t>
            </a:r>
          </a:p>
          <a:p>
            <a:r>
              <a:rPr lang="en-US" sz="1200">
                <a:latin typeface="Tahoma" panose="020B0604030504040204" pitchFamily="34" charset="0"/>
                <a:ea typeface="Tahoma" panose="020B0604030504040204" pitchFamily="34" charset="0"/>
                <a:cs typeface="Tahoma" panose="020B0604030504040204" pitchFamily="34" charset="0"/>
              </a:rPr>
              <a:t>Report Files</a:t>
            </a:r>
          </a:p>
        </p:txBody>
      </p:sp>
    </p:spTree>
    <p:extLst>
      <p:ext uri="{BB962C8B-B14F-4D97-AF65-F5344CB8AC3E}">
        <p14:creationId xmlns:p14="http://schemas.microsoft.com/office/powerpoint/2010/main" val="493233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8EF549-3799-48C6-BB02-61C77459CC0F}"/>
              </a:ext>
            </a:extLst>
          </p:cNvPr>
          <p:cNvSpPr>
            <a:spLocks noGrp="1"/>
          </p:cNvSpPr>
          <p:nvPr>
            <p:ph type="title"/>
          </p:nvPr>
        </p:nvSpPr>
        <p:spPr>
          <a:xfrm>
            <a:off x="480060" y="244026"/>
            <a:ext cx="3276451" cy="1467631"/>
          </a:xfrm>
        </p:spPr>
        <p:txBody>
          <a:bodyPr vert="horz" lIns="91440" tIns="45720" rIns="91440" bIns="45720" rtlCol="0" anchor="b">
            <a:normAutofit/>
          </a:bodyPr>
          <a:lstStyle/>
          <a:p>
            <a:pPr defTabSz="914400">
              <a:lnSpc>
                <a:spcPct val="90000"/>
              </a:lnSpc>
            </a:pPr>
            <a:r>
              <a:rPr lang="en-US" sz="4100"/>
              <a:t>Genotyping Data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031FFF5-0722-D2D7-4E52-3278B4080E4E}"/>
              </a:ext>
            </a:extLst>
          </p:cNvPr>
          <p:cNvSpPr>
            <a:spLocks noGrp="1"/>
          </p:cNvSpPr>
          <p:nvPr>
            <p:ph type="body" sz="half" idx="2"/>
          </p:nvPr>
        </p:nvSpPr>
        <p:spPr>
          <a:xfrm>
            <a:off x="116732" y="2056907"/>
            <a:ext cx="3865901" cy="2842567"/>
          </a:xfrm>
        </p:spPr>
        <p:txBody>
          <a:bodyPr vert="horz" lIns="91440" tIns="45720" rIns="91440" bIns="45720" rtlCol="0">
            <a:noAutofit/>
          </a:bodyPr>
          <a:lstStyle/>
          <a:p>
            <a:pPr indent="-228600" defTabSz="914400">
              <a:lnSpc>
                <a:spcPct val="90000"/>
              </a:lnSpc>
              <a:buFont typeface="Arial" panose="020B0604020202020204" pitchFamily="34" charset="0"/>
              <a:buChar char="•"/>
            </a:pPr>
            <a:r>
              <a:rPr lang="en-US" sz="1800">
                <a:latin typeface="Tahoma" panose="020B0604030504040204" pitchFamily="34" charset="0"/>
                <a:ea typeface="Tahoma" panose="020B0604030504040204" pitchFamily="34" charset="0"/>
                <a:cs typeface="Tahoma" panose="020B0604030504040204" pitchFamily="34" charset="0"/>
              </a:rPr>
              <a:t>Samples collected and shipped </a:t>
            </a:r>
          </a:p>
          <a:p>
            <a:pPr defTabSz="914400">
              <a:lnSpc>
                <a:spcPct val="90000"/>
              </a:lnSpc>
            </a:pPr>
            <a:r>
              <a:rPr lang="en-US" sz="1800">
                <a:latin typeface="Tahoma" panose="020B0604030504040204" pitchFamily="34" charset="0"/>
                <a:ea typeface="Tahoma" panose="020B0604030504040204" pitchFamily="34" charset="0"/>
                <a:cs typeface="Tahoma" panose="020B0604030504040204" pitchFamily="34" charset="0"/>
              </a:rPr>
              <a:t>For genotyping</a:t>
            </a:r>
          </a:p>
          <a:p>
            <a:pPr marL="285750" indent="-285750" defTabSz="914400">
              <a:lnSpc>
                <a:spcPct val="90000"/>
              </a:lnSpc>
              <a:buFont typeface="Arial" panose="020B0604020202020204" pitchFamily="34" charset="0"/>
              <a:buChar char="•"/>
            </a:pPr>
            <a:r>
              <a:rPr lang="en-US" sz="1800">
                <a:latin typeface="Tahoma" panose="020B0604030504040204" pitchFamily="34" charset="0"/>
                <a:ea typeface="Tahoma" panose="020B0604030504040204" pitchFamily="34" charset="0"/>
                <a:cs typeface="Tahoma" panose="020B0604030504040204" pitchFamily="34" charset="0"/>
              </a:rPr>
              <a:t>Genotyping results shared through WCR</a:t>
            </a:r>
          </a:p>
          <a:p>
            <a:pPr marL="285750" indent="-285750" defTabSz="914400">
              <a:lnSpc>
                <a:spcPct val="90000"/>
              </a:lnSpc>
              <a:buFont typeface="Arial" panose="020B0604020202020204" pitchFamily="34" charset="0"/>
              <a:buChar char="•"/>
            </a:pPr>
            <a:r>
              <a:rPr lang="en-US" sz="1800">
                <a:latin typeface="Tahoma" panose="020B0604030504040204" pitchFamily="34" charset="0"/>
                <a:ea typeface="Tahoma" panose="020B0604030504040204" pitchFamily="34" charset="0"/>
                <a:cs typeface="Tahoma" panose="020B0604030504040204" pitchFamily="34" charset="0"/>
              </a:rPr>
              <a:t>Local analysis and interpretations</a:t>
            </a:r>
          </a:p>
          <a:p>
            <a:pPr marL="285750" indent="-285750" defTabSz="914400">
              <a:lnSpc>
                <a:spcPct val="90000"/>
              </a:lnSpc>
              <a:buFont typeface="Arial" panose="020B0604020202020204" pitchFamily="34" charset="0"/>
              <a:buChar char="•"/>
            </a:pPr>
            <a:r>
              <a:rPr lang="en-US" sz="1800">
                <a:latin typeface="Tahoma" panose="020B0604030504040204" pitchFamily="34" charset="0"/>
                <a:ea typeface="Tahoma" panose="020B0604030504040204" pitchFamily="34" charset="0"/>
                <a:cs typeface="Tahoma" panose="020B0604030504040204" pitchFamily="34" charset="0"/>
              </a:rPr>
              <a:t>Computation of institutional report</a:t>
            </a:r>
          </a:p>
        </p:txBody>
      </p:sp>
      <p:pic>
        <p:nvPicPr>
          <p:cNvPr id="6" name="Picture Placeholder 5" descr="A person in gloves holding a piece of paper with a pen&#10;&#10;AI-generated content may be incorrect.">
            <a:extLst>
              <a:ext uri="{FF2B5EF4-FFF2-40B4-BE49-F238E27FC236}">
                <a16:creationId xmlns:a16="http://schemas.microsoft.com/office/drawing/2014/main" id="{1B85B760-8939-EC52-32D4-891DE3EF1917}"/>
              </a:ext>
            </a:extLst>
          </p:cNvPr>
          <p:cNvPicPr>
            <a:picLocks noGrp="1" noChangeAspect="1"/>
          </p:cNvPicPr>
          <p:nvPr>
            <p:ph type="pic" idx="1"/>
          </p:nvPr>
        </p:nvPicPr>
        <p:blipFill>
          <a:blip r:embed="rId2"/>
          <a:srcRect t="2766" b="22461"/>
          <a:stretch>
            <a:fillRect/>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440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960E-8FF5-03E7-2409-EBB4AC054088}"/>
              </a:ext>
            </a:extLst>
          </p:cNvPr>
          <p:cNvSpPr>
            <a:spLocks noGrp="1"/>
          </p:cNvSpPr>
          <p:nvPr>
            <p:ph type="title"/>
          </p:nvPr>
        </p:nvSpPr>
        <p:spPr>
          <a:xfrm>
            <a:off x="289412" y="3389213"/>
            <a:ext cx="5486400" cy="425054"/>
          </a:xfrm>
        </p:spPr>
        <p:txBody>
          <a:bodyPr/>
          <a:lstStyle/>
          <a:p>
            <a:r>
              <a:rPr lang="en-US"/>
              <a:t>Other Observation </a:t>
            </a:r>
            <a:endParaRPr lang="en-KE"/>
          </a:p>
        </p:txBody>
      </p:sp>
      <p:sp>
        <p:nvSpPr>
          <p:cNvPr id="4" name="Text Placeholder 3">
            <a:extLst>
              <a:ext uri="{FF2B5EF4-FFF2-40B4-BE49-F238E27FC236}">
                <a16:creationId xmlns:a16="http://schemas.microsoft.com/office/drawing/2014/main" id="{3037B7F1-E91D-8D43-9EDB-7EC07555305F}"/>
              </a:ext>
            </a:extLst>
          </p:cNvPr>
          <p:cNvSpPr>
            <a:spLocks noGrp="1"/>
          </p:cNvSpPr>
          <p:nvPr>
            <p:ph type="body" sz="half" idx="2"/>
          </p:nvPr>
        </p:nvSpPr>
        <p:spPr>
          <a:xfrm>
            <a:off x="130827" y="3956005"/>
            <a:ext cx="4703820" cy="1086775"/>
          </a:xfrm>
        </p:spPr>
        <p:txBody>
          <a:bodyPr>
            <a:normAutofit/>
          </a:bodyPr>
          <a:lstStyle/>
          <a:p>
            <a:pPr marL="285750" indent="-285750">
              <a:buFont typeface="Arial" panose="020B0604020202020204" pitchFamily="34" charset="0"/>
              <a:buChar char="•"/>
            </a:pPr>
            <a:r>
              <a:rPr lang="en-US" sz="1600">
                <a:latin typeface="Tahoma" panose="020B0604030504040204" pitchFamily="34" charset="0"/>
                <a:ea typeface="Tahoma" panose="020B0604030504040204" pitchFamily="34" charset="0"/>
                <a:cs typeface="Tahoma" panose="020B0604030504040204" pitchFamily="34" charset="0"/>
              </a:rPr>
              <a:t>Nutritional Deficiencies</a:t>
            </a:r>
          </a:p>
          <a:p>
            <a:pPr marL="285750" indent="-285750">
              <a:buFont typeface="Arial" panose="020B0604020202020204" pitchFamily="34" charset="0"/>
              <a:buChar char="•"/>
            </a:pPr>
            <a:r>
              <a:rPr lang="en-US" sz="1600">
                <a:latin typeface="Tahoma" panose="020B0604030504040204" pitchFamily="34" charset="0"/>
                <a:ea typeface="Tahoma" panose="020B0604030504040204" pitchFamily="34" charset="0"/>
                <a:cs typeface="Tahoma" panose="020B0604030504040204" pitchFamily="34" charset="0"/>
              </a:rPr>
              <a:t>Environmental effects on plants – Crinkle leaf</a:t>
            </a:r>
          </a:p>
          <a:p>
            <a:pPr marL="285750" indent="-285750">
              <a:buFont typeface="Arial" panose="020B0604020202020204" pitchFamily="34" charset="0"/>
              <a:buChar char="•"/>
            </a:pPr>
            <a:r>
              <a:rPr lang="en-US" sz="1600">
                <a:latin typeface="Tahoma" panose="020B0604030504040204" pitchFamily="34" charset="0"/>
                <a:ea typeface="Tahoma" panose="020B0604030504040204" pitchFamily="34" charset="0"/>
                <a:cs typeface="Tahoma" panose="020B0604030504040204" pitchFamily="34" charset="0"/>
              </a:rPr>
              <a:t>Insect and other Pest damages</a:t>
            </a:r>
          </a:p>
          <a:p>
            <a:pPr marL="285750" indent="-285750">
              <a:buFont typeface="Arial" panose="020B0604020202020204" pitchFamily="34" charset="0"/>
              <a:buChar char="•"/>
            </a:pPr>
            <a:endParaRPr lang="en-KE"/>
          </a:p>
        </p:txBody>
      </p:sp>
      <p:pic>
        <p:nvPicPr>
          <p:cNvPr id="8" name="Picture 7" descr="A small plant in a dirt field&#10;&#10;AI-generated content may be incorrect.">
            <a:extLst>
              <a:ext uri="{FF2B5EF4-FFF2-40B4-BE49-F238E27FC236}">
                <a16:creationId xmlns:a16="http://schemas.microsoft.com/office/drawing/2014/main" id="{11912472-37B1-AA8A-7D26-7039E14D1857}"/>
              </a:ext>
            </a:extLst>
          </p:cNvPr>
          <p:cNvPicPr>
            <a:picLocks noChangeAspect="1"/>
          </p:cNvPicPr>
          <p:nvPr/>
        </p:nvPicPr>
        <p:blipFill>
          <a:blip r:embed="rId2"/>
          <a:srcRect l="7130" t="18911" b="36457"/>
          <a:stretch>
            <a:fillRect/>
          </a:stretch>
        </p:blipFill>
        <p:spPr>
          <a:xfrm>
            <a:off x="3012537" y="105648"/>
            <a:ext cx="4009406" cy="3425491"/>
          </a:xfrm>
          <a:prstGeom prst="rect">
            <a:avLst/>
          </a:prstGeom>
        </p:spPr>
      </p:pic>
      <p:sp>
        <p:nvSpPr>
          <p:cNvPr id="10" name="TextBox 9">
            <a:extLst>
              <a:ext uri="{FF2B5EF4-FFF2-40B4-BE49-F238E27FC236}">
                <a16:creationId xmlns:a16="http://schemas.microsoft.com/office/drawing/2014/main" id="{166210C2-C4B1-899B-6D14-422C5539505E}"/>
              </a:ext>
            </a:extLst>
          </p:cNvPr>
          <p:cNvSpPr txBox="1"/>
          <p:nvPr/>
        </p:nvSpPr>
        <p:spPr>
          <a:xfrm>
            <a:off x="3892989" y="2878143"/>
            <a:ext cx="1493822" cy="369332"/>
          </a:xfrm>
          <a:prstGeom prst="rect">
            <a:avLst/>
          </a:prstGeom>
          <a:noFill/>
        </p:spPr>
        <p:txBody>
          <a:bodyPr wrap="square" rtlCol="0">
            <a:spAutoFit/>
          </a:bodyPr>
          <a:lstStyle/>
          <a:p>
            <a:r>
              <a:rPr lang="en-US">
                <a:highlight>
                  <a:srgbClr val="ECE9EF"/>
                </a:highlight>
              </a:rPr>
              <a:t>Crinkle leaf</a:t>
            </a:r>
            <a:endParaRPr lang="en-KE">
              <a:highlight>
                <a:srgbClr val="ECE9EF"/>
              </a:highlight>
            </a:endParaRPr>
          </a:p>
        </p:txBody>
      </p:sp>
      <p:sp>
        <p:nvSpPr>
          <p:cNvPr id="11" name="TextBox 10">
            <a:extLst>
              <a:ext uri="{FF2B5EF4-FFF2-40B4-BE49-F238E27FC236}">
                <a16:creationId xmlns:a16="http://schemas.microsoft.com/office/drawing/2014/main" id="{6AA77E09-DD96-9C89-A0CB-599C968F80B3}"/>
              </a:ext>
            </a:extLst>
          </p:cNvPr>
          <p:cNvSpPr txBox="1"/>
          <p:nvPr/>
        </p:nvSpPr>
        <p:spPr>
          <a:xfrm>
            <a:off x="5332491" y="3974471"/>
            <a:ext cx="3304515" cy="923330"/>
          </a:xfrm>
          <a:prstGeom prst="rect">
            <a:avLst/>
          </a:prstGeom>
          <a:noFill/>
        </p:spPr>
        <p:txBody>
          <a:bodyPr wrap="square" rtlCol="0">
            <a:spAutoFit/>
          </a:bodyPr>
          <a:lstStyle/>
          <a:p>
            <a:r>
              <a:rPr lang="en-US" b="1">
                <a:latin typeface="Tahoma" panose="020B0604030504040204" pitchFamily="34" charset="0"/>
                <a:ea typeface="Tahoma" panose="020B0604030504040204" pitchFamily="34" charset="0"/>
                <a:cs typeface="Tahoma" panose="020B0604030504040204" pitchFamily="34" charset="0"/>
              </a:rPr>
              <a:t>Corrective action:</a:t>
            </a:r>
          </a:p>
          <a:p>
            <a:r>
              <a:rPr lang="en-US">
                <a:latin typeface="Tahoma" panose="020B0604030504040204" pitchFamily="34" charset="0"/>
                <a:ea typeface="Tahoma" panose="020B0604030504040204" pitchFamily="34" charset="0"/>
                <a:cs typeface="Tahoma" panose="020B0604030504040204" pitchFamily="34" charset="0"/>
              </a:rPr>
              <a:t>Immediate and follow up on effectiveness</a:t>
            </a:r>
            <a:endParaRPr lang="en-KE">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1889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DF0F0AAC-AFA0-A9FC-C304-32B808594E2A}"/>
              </a:ext>
            </a:extLst>
          </p:cNvPr>
          <p:cNvPicPr>
            <a:picLocks noGrp="1" noChangeAspect="1"/>
          </p:cNvPicPr>
          <p:nvPr>
            <p:ph type="pic" idx="1"/>
          </p:nvPr>
        </p:nvPicPr>
        <p:blipFill>
          <a:blip r:embed="rId2"/>
          <a:srcRect t="9888" b="9888"/>
          <a:stretch>
            <a:fillRect/>
          </a:stretch>
        </p:blipFill>
        <p:spPr>
          <a:xfrm>
            <a:off x="1113577" y="77013"/>
            <a:ext cx="6977100" cy="3924619"/>
          </a:xfrm>
          <a:ln w="28575">
            <a:solidFill>
              <a:schemeClr val="accent2">
                <a:lumMod val="75000"/>
              </a:schemeClr>
            </a:solidFill>
          </a:ln>
        </p:spPr>
      </p:pic>
      <p:sp>
        <p:nvSpPr>
          <p:cNvPr id="7" name="Title 6">
            <a:extLst>
              <a:ext uri="{FF2B5EF4-FFF2-40B4-BE49-F238E27FC236}">
                <a16:creationId xmlns:a16="http://schemas.microsoft.com/office/drawing/2014/main" id="{2681C20C-C0B3-B953-F200-E36D3596E81E}"/>
              </a:ext>
            </a:extLst>
          </p:cNvPr>
          <p:cNvSpPr>
            <a:spLocks noGrp="1"/>
          </p:cNvSpPr>
          <p:nvPr>
            <p:ph type="title"/>
          </p:nvPr>
        </p:nvSpPr>
        <p:spPr>
          <a:xfrm>
            <a:off x="1828800" y="4161765"/>
            <a:ext cx="5486400" cy="425054"/>
          </a:xfrm>
        </p:spPr>
        <p:txBody>
          <a:bodyPr>
            <a:noAutofit/>
          </a:bodyPr>
          <a:lstStyle/>
          <a:p>
            <a:r>
              <a:rPr lang="en-US" sz="3200" i="1" u="sng">
                <a:solidFill>
                  <a:schemeClr val="accent2">
                    <a:lumMod val="75000"/>
                  </a:schemeClr>
                </a:solidFill>
                <a:effectLst>
                  <a:outerShdw blurRad="50000" dist="30000" dir="5400000" algn="tl" rotWithShape="0">
                    <a:srgbClr val="000000">
                      <a:alpha val="30000"/>
                    </a:srgbClr>
                  </a:outerShdw>
                </a:effectLst>
                <a:latin typeface="Bradley Hand ITC" panose="03070402050302030203" charset="0"/>
                <a:cs typeface="Bradley Hand ITC" panose="03070402050302030203" charset="0"/>
              </a:rPr>
              <a:t>Thank you</a:t>
            </a:r>
            <a:r>
              <a:rPr lang="en-US" sz="3200"/>
              <a:t> - </a:t>
            </a:r>
            <a:r>
              <a:rPr lang="en-US" sz="3200" i="1" u="sng">
                <a:solidFill>
                  <a:schemeClr val="accent2">
                    <a:lumMod val="75000"/>
                  </a:schemeClr>
                </a:solidFill>
                <a:effectLst>
                  <a:outerShdw blurRad="50000" dist="30000" dir="5400000" algn="tl" rotWithShape="0">
                    <a:srgbClr val="000000">
                      <a:alpha val="30000"/>
                    </a:srgbClr>
                  </a:outerShdw>
                </a:effectLst>
                <a:latin typeface="Bradley Hand ITC" panose="03070402050302030203" charset="0"/>
              </a:rPr>
              <a:t>GRACIAS</a:t>
            </a:r>
            <a:endParaRPr lang="en-KE" sz="3200" i="1" u="sng">
              <a:solidFill>
                <a:schemeClr val="accent2">
                  <a:lumMod val="75000"/>
                </a:schemeClr>
              </a:solidFill>
              <a:effectLst>
                <a:outerShdw blurRad="50000" dist="30000" dir="5400000" algn="tl" rotWithShape="0">
                  <a:srgbClr val="000000">
                    <a:alpha val="30000"/>
                  </a:srgbClr>
                </a:outerShdw>
              </a:effectLst>
              <a:latin typeface="Bradley Hand ITC" panose="03070402050302030203" charset="0"/>
            </a:endParaRPr>
          </a:p>
        </p:txBody>
      </p:sp>
    </p:spTree>
    <p:extLst>
      <p:ext uri="{BB962C8B-B14F-4D97-AF65-F5344CB8AC3E}">
        <p14:creationId xmlns:p14="http://schemas.microsoft.com/office/powerpoint/2010/main" val="204641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82169-14BE-0E45-11B7-147FCB899C8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20552B8-C797-9581-8C58-E9B5DD4286C8}"/>
              </a:ext>
            </a:extLst>
          </p:cNvPr>
          <p:cNvSpPr>
            <a:spLocks noGrp="1"/>
          </p:cNvSpPr>
          <p:nvPr>
            <p:ph type="title"/>
          </p:nvPr>
        </p:nvSpPr>
        <p:spPr>
          <a:xfrm>
            <a:off x="574570" y="359349"/>
            <a:ext cx="7994860" cy="726079"/>
          </a:xfrm>
        </p:spPr>
        <p:txBody>
          <a:bodyPr>
            <a:noAutofit/>
          </a:bodyPr>
          <a:lstStyle/>
          <a:p>
            <a:pPr algn="l"/>
            <a:r>
              <a:rPr lang="en-US" sz="3600" b="1">
                <a:solidFill>
                  <a:srgbClr val="225145"/>
                </a:solidFill>
                <a:latin typeface="Source Serif Pro SemiBold" panose="02040603050405020204" pitchFamily="18" charset="0"/>
                <a:ea typeface="Source Serif Pro SemiBold" panose="02040603050405020204" pitchFamily="18" charset="0"/>
                <a:cs typeface="Source Sans Pro"/>
              </a:rPr>
              <a:t>Presenters</a:t>
            </a:r>
          </a:p>
        </p:txBody>
      </p:sp>
      <p:sp>
        <p:nvSpPr>
          <p:cNvPr id="2" name="Rounded Rectangle 9">
            <a:extLst>
              <a:ext uri="{FF2B5EF4-FFF2-40B4-BE49-F238E27FC236}">
                <a16:creationId xmlns:a16="http://schemas.microsoft.com/office/drawing/2014/main" id="{0C8AC257-EACA-01ED-954F-50C3B599A84C}"/>
              </a:ext>
            </a:extLst>
          </p:cNvPr>
          <p:cNvSpPr/>
          <p:nvPr/>
        </p:nvSpPr>
        <p:spPr>
          <a:xfrm>
            <a:off x="800788" y="3825927"/>
            <a:ext cx="3728486" cy="1017044"/>
          </a:xfrm>
          <a:prstGeom prst="roundRect">
            <a:avLst/>
          </a:prstGeom>
          <a:solidFill>
            <a:srgbClr val="225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Source Sans Pro Light" panose="020B0403030403020204" pitchFamily="34" charset="77"/>
              </a:rPr>
              <a:t>Santos Barrera, Ph.D.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Source Sans Pro Light" panose="020B0403030403020204" pitchFamily="34" charset="77"/>
              </a:rPr>
              <a:t>Senior Research Scientist, Plant Breeding and Genomics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Source Sans Pro Light" panose="020B0403030403020204" pitchFamily="34" charset="77"/>
              </a:rPr>
              <a:t>World Coffee Research</a:t>
            </a:r>
            <a:endParaRPr kumimoji="0" lang="en-US" sz="1200" u="none" strike="noStrike" kern="1200" cap="none" spc="0" normalizeH="0" baseline="0" noProof="0">
              <a:ln>
                <a:noFill/>
              </a:ln>
              <a:solidFill>
                <a:srgbClr val="FFFFFF"/>
              </a:solidFill>
              <a:effectLst/>
              <a:uLnTx/>
              <a:uFillTx/>
              <a:latin typeface="Source Sans Pro Light" panose="020B0403030403020204" pitchFamily="34" charset="77"/>
            </a:endParaRPr>
          </a:p>
        </p:txBody>
      </p:sp>
      <p:sp>
        <p:nvSpPr>
          <p:cNvPr id="3" name="Rounded Rectangle 2">
            <a:extLst>
              <a:ext uri="{FF2B5EF4-FFF2-40B4-BE49-F238E27FC236}">
                <a16:creationId xmlns:a16="http://schemas.microsoft.com/office/drawing/2014/main" id="{D3483E77-858F-E79A-0E85-5101D1A36D14}"/>
              </a:ext>
            </a:extLst>
          </p:cNvPr>
          <p:cNvSpPr/>
          <p:nvPr/>
        </p:nvSpPr>
        <p:spPr>
          <a:xfrm>
            <a:off x="5351346" y="3865710"/>
            <a:ext cx="3218084" cy="1017044"/>
          </a:xfrm>
          <a:prstGeom prst="roundRect">
            <a:avLst/>
          </a:prstGeom>
          <a:solidFill>
            <a:srgbClr val="2251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Source Sans Pro Light" panose="020B0403030403020204" pitchFamily="34" charset="77"/>
              </a:rPr>
              <a:t>James Gimase, Ph.D.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rgbClr val="FFFFFF"/>
                </a:solidFill>
                <a:effectLst/>
                <a:uLnTx/>
                <a:uFillTx/>
                <a:latin typeface="Source Sans Pro Light" panose="020B0403030403020204" pitchFamily="34" charset="77"/>
              </a:rPr>
              <a:t>Chief Research Scientist. Plant Breeding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solidFill>
                  <a:srgbClr val="FFFFFF"/>
                </a:solidFill>
                <a:effectLst/>
                <a:uLnTx/>
                <a:uFillTx/>
                <a:latin typeface="Source Sans Pro Light" panose="020B0403030403020204" pitchFamily="34" charset="77"/>
              </a:rPr>
              <a:t>KALRO</a:t>
            </a:r>
          </a:p>
        </p:txBody>
      </p:sp>
      <p:pic>
        <p:nvPicPr>
          <p:cNvPr id="11" name="Picture 4" descr="WCR EL SALVADOR 3 2 O23051 1">
            <a:extLst>
              <a:ext uri="{FF2B5EF4-FFF2-40B4-BE49-F238E27FC236}">
                <a16:creationId xmlns:a16="http://schemas.microsoft.com/office/drawing/2014/main" id="{396F71B6-87B3-FA70-C2F2-A104B04632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73" r="20001"/>
          <a:stretch/>
        </p:blipFill>
        <p:spPr bwMode="auto">
          <a:xfrm>
            <a:off x="1456781" y="1390318"/>
            <a:ext cx="1964065" cy="21705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Placeholder 4" descr="A person wearing glasses and a white shirt&#10;&#10;AI-generated content may be incorrect.">
            <a:extLst>
              <a:ext uri="{FF2B5EF4-FFF2-40B4-BE49-F238E27FC236}">
                <a16:creationId xmlns:a16="http://schemas.microsoft.com/office/drawing/2014/main" id="{5234B530-101E-E2D9-F058-250140AFC9FD}"/>
              </a:ext>
            </a:extLst>
          </p:cNvPr>
          <p:cNvPicPr>
            <a:picLocks noChangeAspect="1"/>
          </p:cNvPicPr>
          <p:nvPr/>
        </p:nvPicPr>
        <p:blipFill>
          <a:blip r:embed="rId3"/>
          <a:srcRect r="2" b="10523"/>
          <a:stretch>
            <a:fillRect/>
          </a:stretch>
        </p:blipFill>
        <p:spPr>
          <a:xfrm>
            <a:off x="5556062" y="1085428"/>
            <a:ext cx="2436438" cy="242907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2243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9008F-B2ED-E736-EA5E-C0A431C7B95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9E40E2A-DD66-D014-ED6E-E6B207610F73}"/>
              </a:ext>
            </a:extLst>
          </p:cNvPr>
          <p:cNvSpPr>
            <a:spLocks noGrp="1"/>
          </p:cNvSpPr>
          <p:nvPr>
            <p:ph type="title"/>
          </p:nvPr>
        </p:nvSpPr>
        <p:spPr>
          <a:xfrm>
            <a:off x="574570" y="359349"/>
            <a:ext cx="7994860" cy="726079"/>
          </a:xfrm>
        </p:spPr>
        <p:txBody>
          <a:bodyPr>
            <a:noAutofit/>
          </a:bodyPr>
          <a:lstStyle/>
          <a:p>
            <a:pPr algn="l"/>
            <a:r>
              <a:rPr lang="en-US" sz="3600" b="1">
                <a:solidFill>
                  <a:srgbClr val="FF0000"/>
                </a:solidFill>
                <a:latin typeface="Source Serif Pro SemiBold" panose="02040603050405020204" pitchFamily="18" charset="0"/>
                <a:ea typeface="Source Serif Pro SemiBold" panose="02040603050405020204" pitchFamily="18" charset="0"/>
                <a:cs typeface="Source Sans Pro"/>
              </a:rPr>
              <a:t>Glossary</a:t>
            </a:r>
          </a:p>
        </p:txBody>
      </p:sp>
      <p:sp>
        <p:nvSpPr>
          <p:cNvPr id="8" name="TextBox 7">
            <a:extLst>
              <a:ext uri="{FF2B5EF4-FFF2-40B4-BE49-F238E27FC236}">
                <a16:creationId xmlns:a16="http://schemas.microsoft.com/office/drawing/2014/main" id="{FF7D4D6D-4F26-9F40-A88E-B3B1635C733B}"/>
              </a:ext>
            </a:extLst>
          </p:cNvPr>
          <p:cNvSpPr txBox="1"/>
          <p:nvPr/>
        </p:nvSpPr>
        <p:spPr>
          <a:xfrm>
            <a:off x="553006" y="1326757"/>
            <a:ext cx="8016424" cy="2308324"/>
          </a:xfrm>
          <a:prstGeom prst="rect">
            <a:avLst/>
          </a:prstGeom>
          <a:noFill/>
        </p:spPr>
        <p:txBody>
          <a:bodyPr wrap="square">
            <a:spAutoFit/>
          </a:bodyPr>
          <a:lstStyle/>
          <a:p>
            <a:pPr marL="342900" indent="-342900">
              <a:buClr>
                <a:srgbClr val="FF0000"/>
              </a:buClr>
              <a:buSzPct val="100000"/>
              <a:buFont typeface="+mj-lt"/>
              <a:buAutoNum type="arabicPeriod"/>
            </a:pPr>
            <a:r>
              <a:rPr lang="en-US" sz="1800">
                <a:latin typeface="Source Sans Pro Light" panose="020B0403030403020204" pitchFamily="34" charset="0"/>
                <a:ea typeface="Source Sans Pro Light" panose="020B0403030403020204" pitchFamily="34" charset="0"/>
              </a:rPr>
              <a:t>Phenome: Breeding data management system</a:t>
            </a:r>
          </a:p>
          <a:p>
            <a:pPr marL="342900" indent="-342900">
              <a:buClr>
                <a:srgbClr val="FF0000"/>
              </a:buClr>
              <a:buSzPct val="100000"/>
              <a:buFont typeface="+mj-lt"/>
              <a:buAutoNum type="arabicPeriod"/>
            </a:pPr>
            <a:r>
              <a:rPr lang="en-US" sz="1800">
                <a:latin typeface="Source Sans Pro Light" panose="020B0403030403020204" pitchFamily="34" charset="0"/>
                <a:ea typeface="Source Sans Pro Light" panose="020B0403030403020204" pitchFamily="34" charset="0"/>
              </a:rPr>
              <a:t>ARCBD: Augmented </a:t>
            </a:r>
            <a:r>
              <a:rPr lang="en-US">
                <a:latin typeface="Source Sans Pro Light" panose="020B0403030403020204" pitchFamily="34" charset="0"/>
                <a:ea typeface="Source Sans Pro Light" panose="020B0403030403020204" pitchFamily="34" charset="0"/>
              </a:rPr>
              <a:t>Randomized Complete Block Design. In this kind of design, the approach is to build augmented blocks and allocate the same number of controls in every block along with the treatments.</a:t>
            </a:r>
            <a:endParaRPr lang="en-US" sz="1800">
              <a:latin typeface="Source Sans Pro Light" panose="020B0403030403020204" pitchFamily="34" charset="0"/>
              <a:ea typeface="Source Sans Pro Light" panose="020B0403030403020204" pitchFamily="34" charset="0"/>
            </a:endParaRPr>
          </a:p>
          <a:p>
            <a:pPr marL="342900" indent="-342900">
              <a:buClr>
                <a:srgbClr val="FF0000"/>
              </a:buClr>
              <a:buSzPct val="100000"/>
              <a:buFont typeface="+mj-lt"/>
              <a:buAutoNum type="arabicPeriod"/>
            </a:pPr>
            <a:r>
              <a:rPr lang="en-US" sz="1800">
                <a:latin typeface="Source Sans Pro Light" panose="020B0403030403020204" pitchFamily="34" charset="0"/>
                <a:ea typeface="Source Sans Pro Light" panose="020B0403030403020204" pitchFamily="34" charset="0"/>
              </a:rPr>
              <a:t>Traits: Phenotypic variables to collect</a:t>
            </a:r>
          </a:p>
          <a:p>
            <a:pPr marL="342900" indent="-342900">
              <a:buClr>
                <a:srgbClr val="FF0000"/>
              </a:buClr>
              <a:buSzPct val="100000"/>
              <a:buFont typeface="+mj-lt"/>
              <a:buAutoNum type="arabicPeriod"/>
            </a:pPr>
            <a:r>
              <a:rPr lang="en-US">
                <a:latin typeface="Source Sans Pro Light" panose="020B0403030403020204" pitchFamily="34" charset="0"/>
                <a:ea typeface="Source Sans Pro Light" panose="020B0403030403020204" pitchFamily="34" charset="0"/>
              </a:rPr>
              <a:t>Metadata: It's the background information that describes, explains, and provides context for other data, making it easier to find, use, and manage</a:t>
            </a:r>
          </a:p>
          <a:p>
            <a:pPr marL="342900" indent="-342900">
              <a:buClr>
                <a:srgbClr val="FF0000"/>
              </a:buClr>
              <a:buSzPct val="100000"/>
              <a:buFont typeface="+mj-lt"/>
              <a:buAutoNum type="arabicPeriod"/>
            </a:pPr>
            <a:endParaRPr lang="en-US" sz="1800">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1099464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9D086E0-D640-DCE5-E6B6-37248D3CA0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242887"/>
            <a:ext cx="3974057" cy="890588"/>
          </a:xfrm>
          <a:prstGeom prst="rect">
            <a:avLst/>
          </a:prstGeom>
        </p:spPr>
      </p:pic>
      <p:sp>
        <p:nvSpPr>
          <p:cNvPr id="4" name="TextBox 3">
            <a:extLst>
              <a:ext uri="{FF2B5EF4-FFF2-40B4-BE49-F238E27FC236}">
                <a16:creationId xmlns:a16="http://schemas.microsoft.com/office/drawing/2014/main" id="{1FA9EC3B-3134-F7AB-9BBC-C9EFB277B377}"/>
              </a:ext>
            </a:extLst>
          </p:cNvPr>
          <p:cNvSpPr txBox="1"/>
          <p:nvPr/>
        </p:nvSpPr>
        <p:spPr>
          <a:xfrm>
            <a:off x="197461" y="1297342"/>
            <a:ext cx="8749837" cy="1869743"/>
          </a:xfrm>
          <a:prstGeom prst="rect">
            <a:avLst/>
          </a:prstGeom>
          <a:noFill/>
        </p:spPr>
        <p:txBody>
          <a:bodyPr wrap="square" rtlCol="0">
            <a:spAutoFit/>
          </a:bodyPr>
          <a:lstStyle/>
          <a:p>
            <a:endParaRPr lang="en-US" sz="1650" dirty="0">
              <a:solidFill>
                <a:prstClr val="black"/>
              </a:solidFill>
              <a:latin typeface="Source Sans Pro Light" panose="020B0403030403020204" pitchFamily="34" charset="77"/>
            </a:endParaRPr>
          </a:p>
          <a:p>
            <a:r>
              <a:rPr lang="en-US" sz="1650" b="1" dirty="0">
                <a:solidFill>
                  <a:prstClr val="black"/>
                </a:solidFill>
                <a:latin typeface="Source Sans Pro Light" panose="020B0403030403020204" pitchFamily="34" charset="77"/>
              </a:rPr>
              <a:t>Objective of an experimental design</a:t>
            </a:r>
            <a:r>
              <a:rPr lang="en-US" sz="1650" dirty="0">
                <a:solidFill>
                  <a:prstClr val="black"/>
                </a:solidFill>
                <a:latin typeface="Source Sans Pro Light" panose="020B0403030403020204" pitchFamily="34" charset="77"/>
              </a:rPr>
              <a:t>: To evaluate and compare the response of several conditions or circumstances of interest. </a:t>
            </a:r>
          </a:p>
          <a:p>
            <a:pPr marL="535781" lvl="1" indent="-192881" defTabSz="257175">
              <a:buFont typeface="Arial" panose="020B0604020202020204" pitchFamily="34" charset="0"/>
              <a:buChar char="•"/>
              <a:defRPr/>
            </a:pPr>
            <a:r>
              <a:rPr lang="en-US" sz="1650" dirty="0">
                <a:solidFill>
                  <a:prstClr val="black"/>
                </a:solidFill>
                <a:latin typeface="Source Sans Pro Light" panose="020B0403030403020204" pitchFamily="34" charset="77"/>
              </a:rPr>
              <a:t>Treatments (e.g., genotypes) </a:t>
            </a:r>
          </a:p>
          <a:p>
            <a:pPr marL="535781" lvl="1" indent="-192881" defTabSz="257175">
              <a:buFont typeface="Arial" panose="020B0604020202020204" pitchFamily="34" charset="0"/>
              <a:buChar char="•"/>
              <a:defRPr/>
            </a:pPr>
            <a:r>
              <a:rPr lang="en-US" sz="1650" dirty="0">
                <a:solidFill>
                  <a:prstClr val="black"/>
                </a:solidFill>
                <a:latin typeface="Source Sans Pro Light" panose="020B0403030403020204" pitchFamily="34" charset="77"/>
              </a:rPr>
              <a:t>Experimental units / Measurement</a:t>
            </a:r>
          </a:p>
          <a:p>
            <a:pPr marL="535781" lvl="1" indent="-192881" defTabSz="257175">
              <a:buFont typeface="Arial" panose="020B0604020202020204" pitchFamily="34" charset="0"/>
              <a:buChar char="•"/>
              <a:defRPr/>
            </a:pPr>
            <a:r>
              <a:rPr lang="en-US" sz="1650" dirty="0">
                <a:solidFill>
                  <a:prstClr val="black"/>
                </a:solidFill>
                <a:latin typeface="Source Sans Pro Light" panose="020B0403030403020204" pitchFamily="34" charset="77"/>
              </a:rPr>
              <a:t>Random or background noise Data</a:t>
            </a:r>
          </a:p>
          <a:p>
            <a:pPr marL="535781" lvl="1" indent="-192881" defTabSz="257175">
              <a:buFont typeface="Arial" panose="020B0604020202020204" pitchFamily="34" charset="0"/>
              <a:buChar char="•"/>
              <a:defRPr/>
            </a:pPr>
            <a:r>
              <a:rPr lang="en-US" sz="1650" dirty="0">
                <a:solidFill>
                  <a:prstClr val="black"/>
                </a:solidFill>
                <a:latin typeface="Source Sans Pro Light" panose="020B0403030403020204" pitchFamily="34" charset="77"/>
              </a:rPr>
              <a:t>Research hypothesis</a:t>
            </a:r>
          </a:p>
        </p:txBody>
      </p:sp>
      <p:sp>
        <p:nvSpPr>
          <p:cNvPr id="5" name="TextBox 4">
            <a:extLst>
              <a:ext uri="{FF2B5EF4-FFF2-40B4-BE49-F238E27FC236}">
                <a16:creationId xmlns:a16="http://schemas.microsoft.com/office/drawing/2014/main" id="{84167CFA-36AE-82A7-6242-4E545FAEA009}"/>
              </a:ext>
            </a:extLst>
          </p:cNvPr>
          <p:cNvSpPr txBox="1"/>
          <p:nvPr/>
        </p:nvSpPr>
        <p:spPr>
          <a:xfrm>
            <a:off x="197461" y="513856"/>
            <a:ext cx="3319463" cy="415498"/>
          </a:xfrm>
          <a:prstGeom prst="rect">
            <a:avLst/>
          </a:prstGeom>
          <a:noFill/>
        </p:spPr>
        <p:txBody>
          <a:bodyPr wrap="square" rtlCol="0">
            <a:spAutoFit/>
          </a:bodyPr>
          <a:lstStyle/>
          <a:p>
            <a:pPr defTabSz="257175">
              <a:defRPr/>
            </a:pPr>
            <a:r>
              <a:rPr lang="en-US" sz="2100" b="1">
                <a:solidFill>
                  <a:prstClr val="white"/>
                </a:solidFill>
                <a:latin typeface="Source Serif Pro Semibold" panose="02040603050405020204" pitchFamily="18" charset="0"/>
                <a:ea typeface="Source Serif Pro Semibold" panose="02040603050405020204" pitchFamily="18" charset="0"/>
              </a:rPr>
              <a:t>Experimental Designs</a:t>
            </a:r>
          </a:p>
        </p:txBody>
      </p:sp>
      <p:sp>
        <p:nvSpPr>
          <p:cNvPr id="6" name="TextBox 5">
            <a:extLst>
              <a:ext uri="{FF2B5EF4-FFF2-40B4-BE49-F238E27FC236}">
                <a16:creationId xmlns:a16="http://schemas.microsoft.com/office/drawing/2014/main" id="{2E0AA7FE-0D6E-465E-48A9-0300A1B2686A}"/>
              </a:ext>
            </a:extLst>
          </p:cNvPr>
          <p:cNvSpPr txBox="1"/>
          <p:nvPr/>
        </p:nvSpPr>
        <p:spPr>
          <a:xfrm>
            <a:off x="197461" y="3330953"/>
            <a:ext cx="8654810" cy="1815882"/>
          </a:xfrm>
          <a:prstGeom prst="rect">
            <a:avLst/>
          </a:prstGeom>
          <a:noFill/>
        </p:spPr>
        <p:txBody>
          <a:bodyPr wrap="square">
            <a:spAutoFit/>
          </a:bodyPr>
          <a:lstStyle/>
          <a:p>
            <a:r>
              <a:rPr lang="en-US" sz="1600" b="1" dirty="0">
                <a:solidFill>
                  <a:prstClr val="black"/>
                </a:solidFill>
                <a:latin typeface="Source Sans Pro Light" panose="020B0403030403020204" pitchFamily="34" charset="77"/>
              </a:rPr>
              <a:t>Design of Experiment Principles</a:t>
            </a:r>
          </a:p>
          <a:p>
            <a:r>
              <a:rPr lang="en-US" sz="1600" b="1" dirty="0">
                <a:solidFill>
                  <a:prstClr val="black"/>
                </a:solidFill>
                <a:latin typeface="Source Sans Pro Light" panose="020B0403030403020204" pitchFamily="34" charset="77"/>
              </a:rPr>
              <a:t>Randomization</a:t>
            </a:r>
            <a:r>
              <a:rPr lang="en-US" sz="1600" dirty="0">
                <a:solidFill>
                  <a:prstClr val="black"/>
                </a:solidFill>
                <a:latin typeface="Source Sans Pro Light" panose="020B0403030403020204" pitchFamily="34" charset="77"/>
              </a:rPr>
              <a:t>. It ensures that treatments are assigned without bias to the different experimental units.</a:t>
            </a:r>
          </a:p>
          <a:p>
            <a:r>
              <a:rPr lang="en-US" sz="1600" b="1" dirty="0">
                <a:solidFill>
                  <a:prstClr val="black"/>
                </a:solidFill>
                <a:latin typeface="Source Sans Pro Light" panose="020B0403030403020204" pitchFamily="34" charset="77"/>
              </a:rPr>
              <a:t>Replication</a:t>
            </a:r>
            <a:r>
              <a:rPr lang="en-US" sz="1600" dirty="0">
                <a:solidFill>
                  <a:prstClr val="black"/>
                </a:solidFill>
                <a:latin typeface="Source Sans Pro Light" panose="020B0403030403020204" pitchFamily="34" charset="77"/>
              </a:rPr>
              <a:t>. It allows us to increase the precision of the experiment by observing the effect of a treatment several times, and also by separating background noise from the real treatment effect.</a:t>
            </a:r>
          </a:p>
          <a:p>
            <a:r>
              <a:rPr lang="en-US" sz="1600" b="1" dirty="0">
                <a:solidFill>
                  <a:prstClr val="black"/>
                </a:solidFill>
                <a:latin typeface="Source Sans Pro Light" panose="020B0403030403020204" pitchFamily="34" charset="77"/>
              </a:rPr>
              <a:t>Blocking</a:t>
            </a:r>
            <a:r>
              <a:rPr lang="en-US" sz="1600" dirty="0">
                <a:solidFill>
                  <a:prstClr val="black"/>
                </a:solidFill>
                <a:latin typeface="Source Sans Pro Light" panose="020B0403030403020204" pitchFamily="34" charset="77"/>
              </a:rPr>
              <a:t>. It provides control, up to a certain degree, of environmental variation by grouping similar units together.</a:t>
            </a:r>
          </a:p>
        </p:txBody>
      </p:sp>
    </p:spTree>
    <p:extLst>
      <p:ext uri="{BB962C8B-B14F-4D97-AF65-F5344CB8AC3E}">
        <p14:creationId xmlns:p14="http://schemas.microsoft.com/office/powerpoint/2010/main" val="1861367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079F-4157-C91C-91EC-5613D5E04CE4}"/>
              </a:ext>
            </a:extLst>
          </p:cNvPr>
          <p:cNvSpPr>
            <a:spLocks noGrp="1"/>
          </p:cNvSpPr>
          <p:nvPr>
            <p:ph type="title"/>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a:extLst>
                  <a:ext uri="{FF2B5EF4-FFF2-40B4-BE49-F238E27FC236}">
                    <a16:creationId xmlns:a16="http://schemas.microsoft.com/office/drawing/2014/main" id="{9C7CC84F-BAAF-2238-007A-42A766028327}"/>
                  </a:ext>
                </a:extLst>
              </p:cNvPr>
              <p:cNvGraphicFramePr>
                <a:graphicFrameLocks noGrp="1"/>
              </p:cNvGraphicFramePr>
              <p:nvPr>
                <p:extLst>
                  <p:ext uri="{D42A27DB-BD31-4B8C-83A1-F6EECF244321}">
                    <p14:modId xmlns:p14="http://schemas.microsoft.com/office/powerpoint/2010/main" val="981473332"/>
                  </p:ext>
                </p:extLst>
              </p:nvPr>
            </p:nvGraphicFramePr>
            <p:xfrm>
              <a:off x="1" y="122023"/>
              <a:ext cx="8031636" cy="45631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3" name="Add-in 2">
                <a:extLst>
                  <a:ext uri="{FF2B5EF4-FFF2-40B4-BE49-F238E27FC236}">
                    <a16:creationId xmlns:a16="http://schemas.microsoft.com/office/drawing/2014/main" id="{9C7CC84F-BAAF-2238-007A-42A766028327}"/>
                  </a:ext>
                </a:extLst>
              </p:cNvPr>
              <p:cNvPicPr>
                <a:picLocks noGrp="1" noRot="1" noChangeAspect="1" noMove="1" noResize="1" noEditPoints="1" noAdjustHandles="1" noChangeArrowheads="1" noChangeShapeType="1"/>
              </p:cNvPicPr>
              <p:nvPr/>
            </p:nvPicPr>
            <p:blipFill>
              <a:blip r:embed="rId4"/>
              <a:stretch>
                <a:fillRect/>
              </a:stretch>
            </p:blipFill>
            <p:spPr>
              <a:xfrm>
                <a:off x="1" y="122023"/>
                <a:ext cx="8031636" cy="4563100"/>
              </a:xfrm>
              <a:prstGeom prst="rect">
                <a:avLst/>
              </a:prstGeom>
            </p:spPr>
          </p:pic>
        </mc:Fallback>
      </mc:AlternateContent>
      <p:pic>
        <p:nvPicPr>
          <p:cNvPr id="9" name="Picture 8" descr="A qr code with a logo&#10;&#10;AI-generated content may be incorrect.">
            <a:extLst>
              <a:ext uri="{FF2B5EF4-FFF2-40B4-BE49-F238E27FC236}">
                <a16:creationId xmlns:a16="http://schemas.microsoft.com/office/drawing/2014/main" id="{6107400F-CD79-7922-FE21-1849BA17D205}"/>
              </a:ext>
            </a:extLst>
          </p:cNvPr>
          <p:cNvPicPr>
            <a:picLocks noChangeAspect="1"/>
          </p:cNvPicPr>
          <p:nvPr/>
        </p:nvPicPr>
        <p:blipFill>
          <a:blip r:embed="rId5"/>
          <a:stretch>
            <a:fillRect/>
          </a:stretch>
        </p:blipFill>
        <p:spPr>
          <a:xfrm>
            <a:off x="8163612" y="4147041"/>
            <a:ext cx="980387" cy="996459"/>
          </a:xfrm>
          <a:prstGeom prst="rect">
            <a:avLst/>
          </a:prstGeom>
        </p:spPr>
      </p:pic>
    </p:spTree>
    <p:extLst>
      <p:ext uri="{BB962C8B-B14F-4D97-AF65-F5344CB8AC3E}">
        <p14:creationId xmlns:p14="http://schemas.microsoft.com/office/powerpoint/2010/main" val="299844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07F1-089D-4CF5-81CE-CD21FD50FF92}"/>
              </a:ext>
            </a:extLst>
          </p:cNvPr>
          <p:cNvSpPr>
            <a:spLocks noGrp="1"/>
          </p:cNvSpPr>
          <p:nvPr>
            <p:ph type="title"/>
          </p:nvPr>
        </p:nvSpPr>
        <p:spPr>
          <a:xfrm>
            <a:off x="628650" y="69958"/>
            <a:ext cx="7886700" cy="994172"/>
          </a:xfrm>
        </p:spPr>
        <p:txBody>
          <a:bodyPr>
            <a:normAutofit/>
          </a:bodyPr>
          <a:lstStyle/>
          <a:p>
            <a:r>
              <a:rPr lang="en-US" sz="4000" b="1" dirty="0">
                <a:solidFill>
                  <a:srgbClr val="225145"/>
                </a:solidFill>
                <a:latin typeface="Source Serif Pro SemiBold" panose="02040603050405020204" pitchFamily="18" charset="0"/>
                <a:ea typeface="Source Serif Pro SemiBold" panose="02040603050405020204" pitchFamily="18" charset="0"/>
              </a:rPr>
              <a:t>Innovea-Arabica Experiments</a:t>
            </a:r>
          </a:p>
        </p:txBody>
      </p:sp>
      <p:sp>
        <p:nvSpPr>
          <p:cNvPr id="3" name="Content Placeholder 2">
            <a:extLst>
              <a:ext uri="{FF2B5EF4-FFF2-40B4-BE49-F238E27FC236}">
                <a16:creationId xmlns:a16="http://schemas.microsoft.com/office/drawing/2014/main" id="{3805CBE6-5B80-9014-5F45-C99915DB3BB1}"/>
              </a:ext>
            </a:extLst>
          </p:cNvPr>
          <p:cNvSpPr>
            <a:spLocks noGrp="1"/>
          </p:cNvSpPr>
          <p:nvPr>
            <p:ph idx="1"/>
          </p:nvPr>
        </p:nvSpPr>
        <p:spPr>
          <a:xfrm>
            <a:off x="628650" y="834917"/>
            <a:ext cx="7886700" cy="1309367"/>
          </a:xfrm>
        </p:spPr>
        <p:txBody>
          <a:bodyPr>
            <a:normAutofit fontScale="92500" lnSpcReduction="10000"/>
          </a:bodyPr>
          <a:lstStyle/>
          <a:p>
            <a:pPr marL="0" indent="0">
              <a:buNone/>
            </a:pPr>
            <a:r>
              <a:rPr lang="en-US" sz="2000">
                <a:latin typeface="Source Sans Pro Light" panose="020B0403030403020204" pitchFamily="34" charset="0"/>
                <a:ea typeface="Source Sans Pro Light" panose="020B0403030403020204" pitchFamily="34" charset="0"/>
              </a:rPr>
              <a:t>Experimental designs, based on the availability of individuals </a:t>
            </a:r>
          </a:p>
          <a:p>
            <a:r>
              <a:rPr lang="en-US" sz="2000">
                <a:latin typeface="Source Sans Pro Light" panose="020B0403030403020204" pitchFamily="34" charset="0"/>
                <a:ea typeface="Source Sans Pro Light" panose="020B0403030403020204" pitchFamily="34" charset="0"/>
              </a:rPr>
              <a:t>ARCBD-row-col</a:t>
            </a:r>
          </a:p>
          <a:p>
            <a:r>
              <a:rPr lang="en-US" sz="2000">
                <a:latin typeface="Source Sans Pro Light" panose="020B0403030403020204" pitchFamily="34" charset="0"/>
                <a:ea typeface="Source Sans Pro Light" panose="020B0403030403020204" pitchFamily="34" charset="0"/>
              </a:rPr>
              <a:t>Balance number of families across different blocks</a:t>
            </a:r>
          </a:p>
          <a:p>
            <a:r>
              <a:rPr lang="en-US" sz="2000">
                <a:latin typeface="Source Sans Pro Light" panose="020B0403030403020204" pitchFamily="34" charset="0"/>
                <a:ea typeface="Source Sans Pro Light" panose="020B0403030403020204" pitchFamily="34" charset="0"/>
              </a:rPr>
              <a:t>Checks repeated across blocks </a:t>
            </a:r>
          </a:p>
          <a:p>
            <a:pPr lvl="1"/>
            <a:endParaRPr lang="en-US" sz="1800">
              <a:latin typeface=""/>
            </a:endParaRPr>
          </a:p>
          <a:p>
            <a:pPr lvl="1"/>
            <a:endParaRPr lang="en-US" sz="1800">
              <a:latin typeface=""/>
            </a:endParaRPr>
          </a:p>
          <a:p>
            <a:pPr lvl="1"/>
            <a:endParaRPr lang="en-US" sz="1800">
              <a:latin typeface=""/>
            </a:endParaRPr>
          </a:p>
          <a:p>
            <a:pPr lvl="1"/>
            <a:endParaRPr lang="en-US" sz="1800">
              <a:latin typeface=""/>
            </a:endParaRPr>
          </a:p>
          <a:p>
            <a:pPr lvl="1"/>
            <a:endParaRPr lang="en-US" sz="1800">
              <a:latin typeface=""/>
            </a:endParaRPr>
          </a:p>
          <a:p>
            <a:pPr lvl="1"/>
            <a:endParaRPr lang="en-US" sz="1800">
              <a:latin typeface=""/>
            </a:endParaRPr>
          </a:p>
          <a:p>
            <a:pPr marL="0" indent="0">
              <a:buNone/>
            </a:pPr>
            <a:endParaRPr lang="en-US" sz="2000">
              <a:latin typeface=""/>
            </a:endParaRPr>
          </a:p>
        </p:txBody>
      </p:sp>
      <p:pic>
        <p:nvPicPr>
          <p:cNvPr id="8" name="Picture 7">
            <a:extLst>
              <a:ext uri="{FF2B5EF4-FFF2-40B4-BE49-F238E27FC236}">
                <a16:creationId xmlns:a16="http://schemas.microsoft.com/office/drawing/2014/main" id="{81CFEDC4-F4EA-531A-579B-C2B9F5E3C847}"/>
              </a:ext>
            </a:extLst>
          </p:cNvPr>
          <p:cNvPicPr>
            <a:picLocks noChangeAspect="1"/>
          </p:cNvPicPr>
          <p:nvPr/>
        </p:nvPicPr>
        <p:blipFill>
          <a:blip r:embed="rId2"/>
          <a:stretch>
            <a:fillRect/>
          </a:stretch>
        </p:blipFill>
        <p:spPr>
          <a:xfrm>
            <a:off x="172616" y="2058139"/>
            <a:ext cx="8439540" cy="3015403"/>
          </a:xfrm>
          <a:prstGeom prst="rect">
            <a:avLst/>
          </a:prstGeom>
        </p:spPr>
      </p:pic>
      <p:sp>
        <p:nvSpPr>
          <p:cNvPr id="5" name="TextBox 4">
            <a:extLst>
              <a:ext uri="{FF2B5EF4-FFF2-40B4-BE49-F238E27FC236}">
                <a16:creationId xmlns:a16="http://schemas.microsoft.com/office/drawing/2014/main" id="{E4DE6CF2-5D6F-F090-9CDF-3360C7B83520}"/>
              </a:ext>
            </a:extLst>
          </p:cNvPr>
          <p:cNvSpPr txBox="1"/>
          <p:nvPr/>
        </p:nvSpPr>
        <p:spPr>
          <a:xfrm>
            <a:off x="7396542" y="1727331"/>
            <a:ext cx="1717940" cy="307777"/>
          </a:xfrm>
          <a:prstGeom prst="rect">
            <a:avLst/>
          </a:prstGeom>
          <a:noFill/>
        </p:spPr>
        <p:txBody>
          <a:bodyPr wrap="square">
            <a:spAutoFit/>
          </a:bodyPr>
          <a:lstStyle/>
          <a:p>
            <a:r>
              <a:rPr lang="en-US" sz="700"/>
              <a:t>https://</a:t>
            </a:r>
            <a:r>
              <a:rPr lang="en-US" sz="700" err="1"/>
              <a:t>didiermurillof.github.io</a:t>
            </a:r>
            <a:r>
              <a:rPr lang="en-US" sz="700"/>
              <a:t>/</a:t>
            </a:r>
            <a:r>
              <a:rPr lang="en-US" sz="700" err="1"/>
              <a:t>FielDHub</a:t>
            </a:r>
            <a:r>
              <a:rPr lang="en-US" sz="700"/>
              <a:t>/</a:t>
            </a:r>
            <a:r>
              <a:rPr lang="en-US" sz="700" err="1"/>
              <a:t>index.html</a:t>
            </a:r>
            <a:endParaRPr lang="en-US" sz="700"/>
          </a:p>
        </p:txBody>
      </p:sp>
      <p:pic>
        <p:nvPicPr>
          <p:cNvPr id="2050" name="Picture 2">
            <a:extLst>
              <a:ext uri="{FF2B5EF4-FFF2-40B4-BE49-F238E27FC236}">
                <a16:creationId xmlns:a16="http://schemas.microsoft.com/office/drawing/2014/main" id="{EBDF6C71-0DDE-B655-185B-4E2E89DAF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869" y="892414"/>
            <a:ext cx="713287" cy="83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5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0ACFD8-590B-3991-EC4B-3F72055D4FFB}"/>
              </a:ext>
            </a:extLst>
          </p:cNvPr>
          <p:cNvSpPr txBox="1">
            <a:spLocks/>
          </p:cNvSpPr>
          <p:nvPr/>
        </p:nvSpPr>
        <p:spPr>
          <a:xfrm>
            <a:off x="589273" y="3858260"/>
            <a:ext cx="2475497" cy="123444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en-US" sz="2100">
                <a:latin typeface=""/>
              </a:rPr>
              <a:t>Field Books</a:t>
            </a:r>
          </a:p>
        </p:txBody>
      </p:sp>
      <p:pic>
        <p:nvPicPr>
          <p:cNvPr id="9" name="Picture 8">
            <a:extLst>
              <a:ext uri="{FF2B5EF4-FFF2-40B4-BE49-F238E27FC236}">
                <a16:creationId xmlns:a16="http://schemas.microsoft.com/office/drawing/2014/main" id="{04AA1D8D-4748-56F4-33FF-84A350D4CB63}"/>
              </a:ext>
            </a:extLst>
          </p:cNvPr>
          <p:cNvPicPr>
            <a:picLocks noChangeAspect="1"/>
          </p:cNvPicPr>
          <p:nvPr/>
        </p:nvPicPr>
        <p:blipFill>
          <a:blip r:embed="rId2"/>
          <a:stretch>
            <a:fillRect/>
          </a:stretch>
        </p:blipFill>
        <p:spPr>
          <a:xfrm>
            <a:off x="1133270" y="133803"/>
            <a:ext cx="2602127" cy="3596764"/>
          </a:xfrm>
          <a:prstGeom prst="rect">
            <a:avLst/>
          </a:prstGeom>
        </p:spPr>
      </p:pic>
      <p:sp>
        <p:nvSpPr>
          <p:cNvPr id="3" name="Content Placeholder 2">
            <a:extLst>
              <a:ext uri="{FF2B5EF4-FFF2-40B4-BE49-F238E27FC236}">
                <a16:creationId xmlns:a16="http://schemas.microsoft.com/office/drawing/2014/main" id="{6EF6BC3C-D1C9-1077-1310-4D8241C2CD17}"/>
              </a:ext>
            </a:extLst>
          </p:cNvPr>
          <p:cNvSpPr>
            <a:spLocks noGrp="1"/>
          </p:cNvSpPr>
          <p:nvPr>
            <p:ph idx="1"/>
          </p:nvPr>
        </p:nvSpPr>
        <p:spPr>
          <a:xfrm>
            <a:off x="2116126" y="3995743"/>
            <a:ext cx="5880211" cy="1234440"/>
          </a:xfrm>
        </p:spPr>
        <p:txBody>
          <a:bodyPr vert="horz" lIns="68580" tIns="34290" rIns="68580" bIns="34290" rtlCol="0" anchor="ctr">
            <a:normAutofit fontScale="92500" lnSpcReduction="20000"/>
          </a:bodyPr>
          <a:lstStyle/>
          <a:p>
            <a:pPr marL="0" indent="0">
              <a:buNone/>
            </a:pPr>
            <a:r>
              <a:rPr lang="en-US" sz="1200">
                <a:latin typeface=""/>
              </a:rPr>
              <a:t>Field Books, Field Maps, and Metadata</a:t>
            </a:r>
          </a:p>
          <a:p>
            <a:pPr lvl="1"/>
            <a:r>
              <a:rPr lang="en-US" sz="1200" b="1">
                <a:latin typeface=""/>
              </a:rPr>
              <a:t>Metadata information </a:t>
            </a:r>
          </a:p>
          <a:p>
            <a:pPr lvl="2"/>
            <a:r>
              <a:rPr lang="en-US" sz="1200">
                <a:latin typeface=""/>
              </a:rPr>
              <a:t>Capture relevant information about the experiment, such as agronomy management, if possible, soil data, and so on</a:t>
            </a:r>
            <a:endParaRPr lang="en-US" sz="1200" b="1">
              <a:latin typeface=""/>
            </a:endParaRPr>
          </a:p>
          <a:p>
            <a:pPr lvl="1"/>
            <a:r>
              <a:rPr lang="en-US" sz="1200" b="1">
                <a:latin typeface=""/>
              </a:rPr>
              <a:t>Variables to measure</a:t>
            </a:r>
          </a:p>
          <a:p>
            <a:pPr lvl="1"/>
            <a:r>
              <a:rPr lang="en-US" sz="1200">
                <a:latin typeface=""/>
              </a:rPr>
              <a:t>Field books are standard</a:t>
            </a:r>
            <a:endParaRPr lang="en-US" sz="1200" b="1">
              <a:latin typeface=""/>
            </a:endParaRPr>
          </a:p>
          <a:p>
            <a:pPr lvl="1"/>
            <a:r>
              <a:rPr lang="en-US" sz="1200">
                <a:latin typeface=""/>
              </a:rPr>
              <a:t>Field Map</a:t>
            </a:r>
          </a:p>
          <a:p>
            <a:pPr lvl="1"/>
            <a:endParaRPr lang="en-US" sz="1200">
              <a:latin typeface=""/>
            </a:endParaRPr>
          </a:p>
        </p:txBody>
      </p:sp>
      <p:pic>
        <p:nvPicPr>
          <p:cNvPr id="8" name="Picture 7">
            <a:extLst>
              <a:ext uri="{FF2B5EF4-FFF2-40B4-BE49-F238E27FC236}">
                <a16:creationId xmlns:a16="http://schemas.microsoft.com/office/drawing/2014/main" id="{8676C455-539F-4C4B-6F63-A26459ED9C9C}"/>
              </a:ext>
            </a:extLst>
          </p:cNvPr>
          <p:cNvPicPr>
            <a:picLocks noChangeAspect="1"/>
          </p:cNvPicPr>
          <p:nvPr/>
        </p:nvPicPr>
        <p:blipFill>
          <a:blip r:embed="rId3"/>
          <a:stretch>
            <a:fillRect/>
          </a:stretch>
        </p:blipFill>
        <p:spPr>
          <a:xfrm>
            <a:off x="4223868" y="138003"/>
            <a:ext cx="3772469" cy="3725152"/>
          </a:xfrm>
          <a:prstGeom prst="rect">
            <a:avLst/>
          </a:prstGeom>
        </p:spPr>
      </p:pic>
    </p:spTree>
    <p:extLst>
      <p:ext uri="{BB962C8B-B14F-4D97-AF65-F5344CB8AC3E}">
        <p14:creationId xmlns:p14="http://schemas.microsoft.com/office/powerpoint/2010/main" val="371875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959B92-0723-5122-52E0-748039BF5442}"/>
              </a:ext>
            </a:extLst>
          </p:cNvPr>
          <p:cNvSpPr txBox="1">
            <a:spLocks/>
          </p:cNvSpPr>
          <p:nvPr/>
        </p:nvSpPr>
        <p:spPr>
          <a:xfrm>
            <a:off x="1078115" y="525527"/>
            <a:ext cx="1560309" cy="457564"/>
          </a:xfrm>
          <a:prstGeom prst="rect">
            <a:avLst/>
          </a:prstGeom>
        </p:spPr>
        <p:txBody>
          <a:bodyPr vert="horz" lIns="91440" tIns="45720" rIns="91440" bIns="45720" rtlCol="0" anchor="ctr">
            <a:normAutofit fontScale="62500" lnSpcReduction="20000"/>
          </a:bodyPr>
          <a:lstStyle>
            <a:lvl1pPr algn="ctr">
              <a:spcBef>
                <a:spcPct val="0"/>
              </a:spcBef>
              <a:buNone/>
              <a:defRPr sz="4000" b="1">
                <a:solidFill>
                  <a:srgbClr val="225145"/>
                </a:solidFill>
                <a:latin typeface="Source Serif Pro SemiBold" panose="02040603050405020204" pitchFamily="18" charset="0"/>
                <a:ea typeface="Source Serif Pro SemiBold" panose="02040603050405020204" pitchFamily="18" charset="0"/>
                <a:cs typeface="+mj-cs"/>
              </a:defRPr>
            </a:lvl1pPr>
          </a:lstStyle>
          <a:p>
            <a:r>
              <a:rPr lang="en-US" dirty="0"/>
              <a:t>01 DATA</a:t>
            </a:r>
          </a:p>
        </p:txBody>
      </p:sp>
      <p:pic>
        <p:nvPicPr>
          <p:cNvPr id="4" name="Picture 3" descr="Shape&#10;&#10;Description automatically generated with low confidence">
            <a:extLst>
              <a:ext uri="{FF2B5EF4-FFF2-40B4-BE49-F238E27FC236}">
                <a16:creationId xmlns:a16="http://schemas.microsoft.com/office/drawing/2014/main" id="{7871A023-3E53-FACC-76FD-907B48BE5BC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77104" y="598574"/>
            <a:ext cx="293642" cy="293642"/>
          </a:xfrm>
          <a:prstGeom prst="rect">
            <a:avLst/>
          </a:prstGeom>
        </p:spPr>
      </p:pic>
      <p:pic>
        <p:nvPicPr>
          <p:cNvPr id="5" name="Picture 4">
            <a:extLst>
              <a:ext uri="{FF2B5EF4-FFF2-40B4-BE49-F238E27FC236}">
                <a16:creationId xmlns:a16="http://schemas.microsoft.com/office/drawing/2014/main" id="{51D951A9-95AC-AAB8-1F0E-5B0BEA7DF9BF}"/>
              </a:ext>
            </a:extLst>
          </p:cNvPr>
          <p:cNvPicPr>
            <a:picLocks noChangeAspect="1"/>
          </p:cNvPicPr>
          <p:nvPr/>
        </p:nvPicPr>
        <p:blipFill>
          <a:blip r:embed="rId4"/>
          <a:stretch>
            <a:fillRect/>
          </a:stretch>
        </p:blipFill>
        <p:spPr>
          <a:xfrm>
            <a:off x="2927961" y="4420631"/>
            <a:ext cx="300083" cy="300083"/>
          </a:xfrm>
          <a:prstGeom prst="rect">
            <a:avLst/>
          </a:prstGeom>
        </p:spPr>
      </p:pic>
      <p:sp>
        <p:nvSpPr>
          <p:cNvPr id="7" name="TextBox 6">
            <a:extLst>
              <a:ext uri="{FF2B5EF4-FFF2-40B4-BE49-F238E27FC236}">
                <a16:creationId xmlns:a16="http://schemas.microsoft.com/office/drawing/2014/main" id="{98A5831A-930C-B215-1C7C-97DC9870B910}"/>
              </a:ext>
            </a:extLst>
          </p:cNvPr>
          <p:cNvSpPr txBox="1"/>
          <p:nvPr/>
        </p:nvSpPr>
        <p:spPr>
          <a:xfrm>
            <a:off x="247175" y="4420632"/>
            <a:ext cx="2760971" cy="323165"/>
          </a:xfrm>
          <a:prstGeom prst="rect">
            <a:avLst/>
          </a:prstGeom>
          <a:noFill/>
        </p:spPr>
        <p:txBody>
          <a:bodyPr wrap="square">
            <a:spAutoFit/>
          </a:bodyPr>
          <a:lstStyle/>
          <a:p>
            <a:r>
              <a:rPr lang="en-US" sz="1500">
                <a:latin typeface="Source Sans Pro" panose="020B0503030403020204" pitchFamily="34" charset="0"/>
                <a:ea typeface="Source Sans Pro" panose="020B0503030403020204" pitchFamily="34" charset="0"/>
              </a:rPr>
              <a:t>Data are collected on </a:t>
            </a:r>
            <a:r>
              <a:rPr lang="en-US" sz="1500" err="1">
                <a:latin typeface="Source Sans Pro" panose="020B0503030403020204" pitchFamily="34" charset="0"/>
                <a:ea typeface="Source Sans Pro" panose="020B0503030403020204" pitchFamily="34" charset="0"/>
              </a:rPr>
              <a:t>FieldBook</a:t>
            </a:r>
            <a:endParaRPr lang="en-US" sz="1500">
              <a:latin typeface="Source Sans Pro" panose="020B0503030403020204" pitchFamily="34" charset="0"/>
              <a:ea typeface="Source Sans Pro" panose="020B0503030403020204" pitchFamily="34" charset="0"/>
            </a:endParaRPr>
          </a:p>
        </p:txBody>
      </p:sp>
      <p:sp>
        <p:nvSpPr>
          <p:cNvPr id="8" name="Arrow: Right 25">
            <a:extLst>
              <a:ext uri="{FF2B5EF4-FFF2-40B4-BE49-F238E27FC236}">
                <a16:creationId xmlns:a16="http://schemas.microsoft.com/office/drawing/2014/main" id="{1519BF5D-2B67-2E49-A421-119EC6BE8EF9}"/>
              </a:ext>
            </a:extLst>
          </p:cNvPr>
          <p:cNvSpPr/>
          <p:nvPr/>
        </p:nvSpPr>
        <p:spPr>
          <a:xfrm>
            <a:off x="2398012" y="2832554"/>
            <a:ext cx="1905632" cy="276999"/>
          </a:xfrm>
          <a:prstGeom prst="rightArrow">
            <a:avLst/>
          </a:prstGeom>
          <a:solidFill>
            <a:srgbClr val="2256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C247EAA0-BCCA-452E-30C3-2E89CF89A296}"/>
              </a:ext>
            </a:extLst>
          </p:cNvPr>
          <p:cNvPicPr>
            <a:picLocks noChangeAspect="1"/>
          </p:cNvPicPr>
          <p:nvPr/>
        </p:nvPicPr>
        <p:blipFill>
          <a:blip r:embed="rId5"/>
          <a:stretch>
            <a:fillRect/>
          </a:stretch>
        </p:blipFill>
        <p:spPr>
          <a:xfrm>
            <a:off x="395561" y="960779"/>
            <a:ext cx="2064203" cy="3497225"/>
          </a:xfrm>
          <a:prstGeom prst="rect">
            <a:avLst/>
          </a:prstGeom>
        </p:spPr>
      </p:pic>
      <p:sp>
        <p:nvSpPr>
          <p:cNvPr id="11" name="TextBox 10">
            <a:extLst>
              <a:ext uri="{FF2B5EF4-FFF2-40B4-BE49-F238E27FC236}">
                <a16:creationId xmlns:a16="http://schemas.microsoft.com/office/drawing/2014/main" id="{5BD769BB-EE6E-5659-2E1F-AB4CE3B3FDE9}"/>
              </a:ext>
            </a:extLst>
          </p:cNvPr>
          <p:cNvSpPr txBox="1"/>
          <p:nvPr/>
        </p:nvSpPr>
        <p:spPr>
          <a:xfrm>
            <a:off x="2554235" y="3144460"/>
            <a:ext cx="1905632" cy="553998"/>
          </a:xfrm>
          <a:prstGeom prst="rect">
            <a:avLst/>
          </a:prstGeom>
          <a:noFill/>
        </p:spPr>
        <p:txBody>
          <a:bodyPr wrap="square">
            <a:spAutoFit/>
          </a:bodyPr>
          <a:lstStyle/>
          <a:p>
            <a:r>
              <a:rPr lang="en-US" sz="1500">
                <a:latin typeface="Source Sans Pro" panose="020B0503030403020204" pitchFamily="34" charset="0"/>
                <a:ea typeface="Source Sans Pro" panose="020B0503030403020204" pitchFamily="34" charset="0"/>
              </a:rPr>
              <a:t>Data are uploaded into </a:t>
            </a:r>
            <a:r>
              <a:rPr lang="en-US" sz="1500" err="1">
                <a:latin typeface="Source Sans Pro" panose="020B0503030403020204" pitchFamily="34" charset="0"/>
                <a:ea typeface="Source Sans Pro" panose="020B0503030403020204" pitchFamily="34" charset="0"/>
              </a:rPr>
              <a:t>Gdrive</a:t>
            </a:r>
            <a:endParaRPr lang="en-US" sz="1500">
              <a:latin typeface="Source Sans Pro" panose="020B0503030403020204" pitchFamily="34" charset="0"/>
              <a:ea typeface="Source Sans Pro" panose="020B0503030403020204" pitchFamily="34" charset="0"/>
            </a:endParaRPr>
          </a:p>
        </p:txBody>
      </p:sp>
      <p:grpSp>
        <p:nvGrpSpPr>
          <p:cNvPr id="14" name="Group 13">
            <a:extLst>
              <a:ext uri="{FF2B5EF4-FFF2-40B4-BE49-F238E27FC236}">
                <a16:creationId xmlns:a16="http://schemas.microsoft.com/office/drawing/2014/main" id="{905EB2E9-CEE8-E62A-26C7-06A3377720E6}"/>
              </a:ext>
            </a:extLst>
          </p:cNvPr>
          <p:cNvGrpSpPr/>
          <p:nvPr/>
        </p:nvGrpSpPr>
        <p:grpSpPr>
          <a:xfrm>
            <a:off x="2758270" y="1658731"/>
            <a:ext cx="1022897" cy="1193013"/>
            <a:chOff x="5843042" y="1647280"/>
            <a:chExt cx="1816100" cy="2187713"/>
          </a:xfrm>
        </p:grpSpPr>
        <p:pic>
          <p:nvPicPr>
            <p:cNvPr id="1026" name="Picture 2" descr="Google Drive logo">
              <a:extLst>
                <a:ext uri="{FF2B5EF4-FFF2-40B4-BE49-F238E27FC236}">
                  <a16:creationId xmlns:a16="http://schemas.microsoft.com/office/drawing/2014/main" id="{9A132448-8AA1-9B61-71BC-B09ECBE2A7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3042" y="1647280"/>
              <a:ext cx="1816100" cy="1625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7DDD651-394F-9E78-848F-4B9EE68D3679}"/>
                </a:ext>
              </a:extLst>
            </p:cNvPr>
            <p:cNvSpPr txBox="1"/>
            <p:nvPr/>
          </p:nvSpPr>
          <p:spPr>
            <a:xfrm>
              <a:off x="6285105" y="3284711"/>
              <a:ext cx="1089828" cy="550282"/>
            </a:xfrm>
            <a:prstGeom prst="rect">
              <a:avLst/>
            </a:prstGeom>
            <a:noFill/>
          </p:spPr>
          <p:txBody>
            <a:bodyPr wrap="square">
              <a:spAutoFit/>
            </a:bodyPr>
            <a:lstStyle/>
            <a:p>
              <a:r>
                <a:rPr lang="en-US" sz="1350">
                  <a:solidFill>
                    <a:srgbClr val="0070C0"/>
                  </a:solidFill>
                  <a:latin typeface="Poppins" panose="020B0604020202020204" pitchFamily="34" charset="0"/>
                </a:rPr>
                <a:t>Drive</a:t>
              </a:r>
              <a:endParaRPr lang="es-ES_tradnl" sz="1350">
                <a:solidFill>
                  <a:srgbClr val="0070C0"/>
                </a:solidFill>
              </a:endParaRPr>
            </a:p>
          </p:txBody>
        </p:sp>
      </p:grpSp>
      <p:pic>
        <p:nvPicPr>
          <p:cNvPr id="15" name="Picture 14">
            <a:extLst>
              <a:ext uri="{FF2B5EF4-FFF2-40B4-BE49-F238E27FC236}">
                <a16:creationId xmlns:a16="http://schemas.microsoft.com/office/drawing/2014/main" id="{02EE0C98-744F-72D2-0D4C-5FE7A9D0FF02}"/>
              </a:ext>
            </a:extLst>
          </p:cNvPr>
          <p:cNvPicPr>
            <a:picLocks noChangeAspect="1"/>
          </p:cNvPicPr>
          <p:nvPr/>
        </p:nvPicPr>
        <p:blipFill>
          <a:blip r:embed="rId7"/>
          <a:stretch>
            <a:fillRect/>
          </a:stretch>
        </p:blipFill>
        <p:spPr>
          <a:xfrm>
            <a:off x="4394254" y="1658731"/>
            <a:ext cx="4667317" cy="2247347"/>
          </a:xfrm>
          <a:prstGeom prst="rect">
            <a:avLst/>
          </a:prstGeom>
        </p:spPr>
      </p:pic>
      <p:sp>
        <p:nvSpPr>
          <p:cNvPr id="16" name="TextBox 15">
            <a:extLst>
              <a:ext uri="{FF2B5EF4-FFF2-40B4-BE49-F238E27FC236}">
                <a16:creationId xmlns:a16="http://schemas.microsoft.com/office/drawing/2014/main" id="{B8C2E1C0-9592-ECD3-B343-00780EAF6FE3}"/>
              </a:ext>
            </a:extLst>
          </p:cNvPr>
          <p:cNvSpPr txBox="1"/>
          <p:nvPr/>
        </p:nvSpPr>
        <p:spPr>
          <a:xfrm>
            <a:off x="4810540" y="3988279"/>
            <a:ext cx="4052939" cy="323165"/>
          </a:xfrm>
          <a:prstGeom prst="rect">
            <a:avLst/>
          </a:prstGeom>
          <a:noFill/>
        </p:spPr>
        <p:txBody>
          <a:bodyPr wrap="square">
            <a:spAutoFit/>
          </a:bodyPr>
          <a:lstStyle/>
          <a:p>
            <a:r>
              <a:rPr lang="en-US" sz="1500">
                <a:latin typeface="Source Sans Pro" panose="020B0503030403020204" pitchFamily="34" charset="0"/>
                <a:ea typeface="Source Sans Pro" panose="020B0503030403020204" pitchFamily="34" charset="0"/>
              </a:rPr>
              <a:t>Data are then stored/managed on Phenome</a:t>
            </a:r>
          </a:p>
        </p:txBody>
      </p:sp>
    </p:spTree>
    <p:extLst>
      <p:ext uri="{BB962C8B-B14F-4D97-AF65-F5344CB8AC3E}">
        <p14:creationId xmlns:p14="http://schemas.microsoft.com/office/powerpoint/2010/main" val="2243888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B02D-C5F7-D6FE-08A3-C5CF29159A43}"/>
              </a:ext>
            </a:extLst>
          </p:cNvPr>
          <p:cNvSpPr>
            <a:spLocks noGrp="1"/>
          </p:cNvSpPr>
          <p:nvPr>
            <p:ph type="title"/>
          </p:nvPr>
        </p:nvSpPr>
        <p:spPr>
          <a:xfrm>
            <a:off x="295835" y="46864"/>
            <a:ext cx="8229600" cy="857250"/>
          </a:xfrm>
        </p:spPr>
        <p:txBody>
          <a:bodyPr vert="horz" lIns="91440" tIns="45720" rIns="91440" bIns="45720" rtlCol="0" anchor="ctr">
            <a:normAutofit/>
          </a:bodyPr>
          <a:lstStyle/>
          <a:p>
            <a:r>
              <a:rPr lang="en-US" sz="4000" b="1" dirty="0">
                <a:solidFill>
                  <a:srgbClr val="225145"/>
                </a:solidFill>
                <a:latin typeface="Source Serif Pro SemiBold" panose="02040603050405020204" pitchFamily="18" charset="0"/>
                <a:ea typeface="Source Serif Pro SemiBold" panose="02040603050405020204" pitchFamily="18" charset="0"/>
              </a:rPr>
              <a:t>Phenome</a:t>
            </a:r>
          </a:p>
        </p:txBody>
      </p:sp>
      <p:pic>
        <p:nvPicPr>
          <p:cNvPr id="8" name="Picture 7">
            <a:extLst>
              <a:ext uri="{FF2B5EF4-FFF2-40B4-BE49-F238E27FC236}">
                <a16:creationId xmlns:a16="http://schemas.microsoft.com/office/drawing/2014/main" id="{90241DBC-C1B0-093F-D36B-3375AEBDF7EC}"/>
              </a:ext>
            </a:extLst>
          </p:cNvPr>
          <p:cNvPicPr>
            <a:picLocks noChangeAspect="1"/>
          </p:cNvPicPr>
          <p:nvPr/>
        </p:nvPicPr>
        <p:blipFill>
          <a:blip r:embed="rId2"/>
          <a:stretch>
            <a:fillRect/>
          </a:stretch>
        </p:blipFill>
        <p:spPr>
          <a:xfrm>
            <a:off x="115253" y="802077"/>
            <a:ext cx="4456747" cy="1833831"/>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F5E0C0C6-FF66-B9F5-DA81-C23751CE050F}"/>
              </a:ext>
            </a:extLst>
          </p:cNvPr>
          <p:cNvPicPr>
            <a:picLocks noChangeAspect="1"/>
          </p:cNvPicPr>
          <p:nvPr/>
        </p:nvPicPr>
        <p:blipFill>
          <a:blip r:embed="rId3"/>
          <a:stretch>
            <a:fillRect/>
          </a:stretch>
        </p:blipFill>
        <p:spPr>
          <a:xfrm>
            <a:off x="4879490" y="802077"/>
            <a:ext cx="3338455" cy="2092896"/>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0C326E32-CB8D-2DBD-0B65-5081230466A0}"/>
              </a:ext>
            </a:extLst>
          </p:cNvPr>
          <p:cNvPicPr>
            <a:picLocks noChangeAspect="1"/>
          </p:cNvPicPr>
          <p:nvPr/>
        </p:nvPicPr>
        <p:blipFill>
          <a:blip r:embed="rId4"/>
          <a:stretch>
            <a:fillRect/>
          </a:stretch>
        </p:blipFill>
        <p:spPr>
          <a:xfrm>
            <a:off x="406931" y="2747199"/>
            <a:ext cx="3888844" cy="2349437"/>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4FC13D80-E107-5A44-CE38-E822A764A9A7}"/>
              </a:ext>
            </a:extLst>
          </p:cNvPr>
          <p:cNvPicPr>
            <a:picLocks noChangeAspect="1"/>
          </p:cNvPicPr>
          <p:nvPr/>
        </p:nvPicPr>
        <p:blipFill>
          <a:blip r:embed="rId5"/>
          <a:stretch>
            <a:fillRect/>
          </a:stretch>
        </p:blipFill>
        <p:spPr>
          <a:xfrm>
            <a:off x="4879490" y="2993087"/>
            <a:ext cx="3509142" cy="2092896"/>
          </a:xfrm>
          <a:prstGeom prst="rect">
            <a:avLst/>
          </a:prstGeom>
        </p:spPr>
      </p:pic>
      <p:pic>
        <p:nvPicPr>
          <p:cNvPr id="3074" name="Picture 2" descr="Logo">
            <a:extLst>
              <a:ext uri="{FF2B5EF4-FFF2-40B4-BE49-F238E27FC236}">
                <a16:creationId xmlns:a16="http://schemas.microsoft.com/office/drawing/2014/main" id="{214FB361-3C56-508B-880B-2836938D1E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61" t="8935" r="13030" b="16118"/>
          <a:stretch>
            <a:fillRect/>
          </a:stretch>
        </p:blipFill>
        <p:spPr bwMode="auto">
          <a:xfrm>
            <a:off x="8119987" y="404907"/>
            <a:ext cx="1010249" cy="38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964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1rdn3x5wmwdtwa7uruedn3eyc4bqfw"/>
</p:tagLst>
</file>

<file path=ppt/theme/theme1.xml><?xml version="1.0" encoding="utf-8"?>
<a:theme xmlns:a="http://schemas.openxmlformats.org/drawingml/2006/main" name="Office Theme">
  <a:themeElements>
    <a:clrScheme name="WCR 1">
      <a:dk1>
        <a:srgbClr val="000000"/>
      </a:dk1>
      <a:lt1>
        <a:srgbClr val="FFFFFF"/>
      </a:lt1>
      <a:dk2>
        <a:srgbClr val="225145"/>
      </a:dk2>
      <a:lt2>
        <a:srgbClr val="EEECE1"/>
      </a:lt2>
      <a:accent1>
        <a:srgbClr val="36B779"/>
      </a:accent1>
      <a:accent2>
        <a:srgbClr val="613378"/>
      </a:accent2>
      <a:accent3>
        <a:srgbClr val="CF9A3A"/>
      </a:accent3>
      <a:accent4>
        <a:srgbClr val="831434"/>
      </a:accent4>
      <a:accent5>
        <a:srgbClr val="374381"/>
      </a:accent5>
      <a:accent6>
        <a:srgbClr val="A39383"/>
      </a:accent6>
      <a:hlink>
        <a:srgbClr val="36B779"/>
      </a:hlink>
      <a:folHlink>
        <a:srgbClr val="6E6E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9.png"/></Relationships>
</file>

<file path=ppt/webextensions/webextension1.xml><?xml version="1.0" encoding="utf-8"?>
<we:webextension xmlns:we="http://schemas.microsoft.com/office/webextensions/webextension/2010/11" id="{B0A97918-8CEC-0D40-91D0-1EB53BCD506A}">
  <we:reference id="wa104379261" version="4.3.0.0" store="en-US" storeType="OMEX"/>
  <we:alternateReferences>
    <we:reference id="WA104379261" version="4.3.0.0" store="" storeType="OMEX"/>
  </we:alternateReferences>
  <we:properties>
    <we:property name="MENTIMETER_QUESTION_ID_KEY" value="&quot;nbah627fkfin&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6278</TotalTime>
  <Words>591</Words>
  <Application>Microsoft Macintosh PowerPoint</Application>
  <PresentationFormat>On-screen Show (16:9)</PresentationFormat>
  <Paragraphs>115</Paragraphs>
  <Slides>19</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Bradley Hand ITC</vt:lpstr>
      <vt:lpstr>Calibri</vt:lpstr>
      <vt:lpstr>Poppins</vt:lpstr>
      <vt:lpstr>Source Sans Pro</vt:lpstr>
      <vt:lpstr>Source Sans Pro Light</vt:lpstr>
      <vt:lpstr>Source Serif Pro Semibold</vt:lpstr>
      <vt:lpstr>Source Serif Pro Semibold</vt:lpstr>
      <vt:lpstr>Tahoma</vt:lpstr>
      <vt:lpstr>Office Theme</vt:lpstr>
      <vt:lpstr>Innovea Data Management</vt:lpstr>
      <vt:lpstr>Presenters</vt:lpstr>
      <vt:lpstr>Glossary</vt:lpstr>
      <vt:lpstr>PowerPoint Presentation</vt:lpstr>
      <vt:lpstr>PowerPoint Presentation</vt:lpstr>
      <vt:lpstr>Innovea-Arabica Experiments</vt:lpstr>
      <vt:lpstr>PowerPoint Presentation</vt:lpstr>
      <vt:lpstr>PowerPoint Presentation</vt:lpstr>
      <vt:lpstr>Phenome</vt:lpstr>
      <vt:lpstr> 02 QC - Preprocessing</vt:lpstr>
      <vt:lpstr>PowerPoint Presentation</vt:lpstr>
      <vt:lpstr>PowerPoint Presentation</vt:lpstr>
      <vt:lpstr>PowerPoint Presentation</vt:lpstr>
      <vt:lpstr>KALRO  - Innovea plot - Kitale</vt:lpstr>
      <vt:lpstr>Data collection  - Disease, growth and yield</vt:lpstr>
      <vt:lpstr>KALRO INNOVEA – Data management</vt:lpstr>
      <vt:lpstr>Genotyping Data</vt:lpstr>
      <vt:lpstr>Other Observation </vt:lpstr>
      <vt:lpstr>Thank you - GRACIAS</vt:lpstr>
    </vt:vector>
  </TitlesOfParts>
  <Company>World Coffee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 Neuschwander</dc:creator>
  <cp:lastModifiedBy>Santos Barrera</cp:lastModifiedBy>
  <cp:revision>555</cp:revision>
  <cp:lastPrinted>2019-09-24T16:29:39Z</cp:lastPrinted>
  <dcterms:created xsi:type="dcterms:W3CDTF">2017-07-14T09:28:16Z</dcterms:created>
  <dcterms:modified xsi:type="dcterms:W3CDTF">2025-11-13T23:41:22Z</dcterms:modified>
</cp:coreProperties>
</file>