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b" ContentType="application/vnd.ms-excel.sheet.binary.macroEnabled.12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724" r:id="rId2"/>
    <p:sldMasterId id="2147483741" r:id="rId3"/>
  </p:sldMasterIdLst>
  <p:notesMasterIdLst>
    <p:notesMasterId r:id="rId36"/>
  </p:notesMasterIdLst>
  <p:sldIdLst>
    <p:sldId id="257" r:id="rId4"/>
    <p:sldId id="2147329407" r:id="rId5"/>
    <p:sldId id="2147329733" r:id="rId6"/>
    <p:sldId id="4340" r:id="rId7"/>
    <p:sldId id="256" r:id="rId8"/>
    <p:sldId id="4342" r:id="rId9"/>
    <p:sldId id="4343" r:id="rId10"/>
    <p:sldId id="258" r:id="rId11"/>
    <p:sldId id="259" r:id="rId12"/>
    <p:sldId id="261" r:id="rId13"/>
    <p:sldId id="4344" r:id="rId14"/>
    <p:sldId id="4345" r:id="rId15"/>
    <p:sldId id="4346" r:id="rId16"/>
    <p:sldId id="4338" r:id="rId17"/>
    <p:sldId id="4288" r:id="rId18"/>
    <p:sldId id="4339" r:id="rId19"/>
    <p:sldId id="4310" r:id="rId20"/>
    <p:sldId id="2147329728" r:id="rId21"/>
    <p:sldId id="2147329737" r:id="rId22"/>
    <p:sldId id="2147329726" r:id="rId23"/>
    <p:sldId id="273" r:id="rId24"/>
    <p:sldId id="2147329734" r:id="rId25"/>
    <p:sldId id="2147329724" r:id="rId26"/>
    <p:sldId id="268" r:id="rId27"/>
    <p:sldId id="2147329722" r:id="rId28"/>
    <p:sldId id="2147329736" r:id="rId29"/>
    <p:sldId id="2147329738" r:id="rId30"/>
    <p:sldId id="2147329735" r:id="rId31"/>
    <p:sldId id="2147329729" r:id="rId32"/>
    <p:sldId id="2147329730" r:id="rId33"/>
    <p:sldId id="2147329719" r:id="rId34"/>
    <p:sldId id="2147329725" r:id="rId35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E888D45-FD61-EBCF-C145-534F29517239}" name="Jorge Berny" initials="JB" userId="19969f9f217c4131" providerId="Windows Live"/>
  <p188:author id="{3A540D55-B0F3-2176-429B-8216F592D2E5}" name="Santos Yenandy Barrera Lemus" initials="" userId="S::sbarreralemus2@unl.edu::bec99f25-06ee-4f68-8724-9ae022a9a0ff" providerId="AD"/>
  <p188:author id="{90808180-C321-F8AB-9813-6382552D5612}" name="Jennifer Long" initials="JL" userId="ae7eee169ff13d12" providerId="Windows Live"/>
  <p188:author id="{018FC18B-9AAC-A856-82A0-28CE84DFF592}" name="JCBerny ---" initials="J-" userId="fa7cb094ca7cf65a" providerId="Windows Live"/>
  <p188:author id="{66F8BBC4-0FFF-AC94-F3D6-59C88503958E}" name="Maeve Holler" initials="MH" userId="0d2ec6598d7cd9e6" providerId="Windows Live"/>
  <p188:author id="{297D42EC-DB20-CF22-42AE-68F29C5E7061}" name="Jorge Berny" initials="JB" userId="S::Jorge@worldcoffeeresearch.org::8a098133-4826-447b-8032-1a452b5bb21d" providerId="AD"/>
  <p188:author id="{249628F7-77EC-36BF-B1B7-971A76745EAA}" name="Hanna Neuschwander" initials="HN" userId="3ac32618a2ba98ad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1593"/>
  </p:normalViewPr>
  <p:slideViewPr>
    <p:cSldViewPr snapToGrid="0">
      <p:cViewPr varScale="1">
        <p:scale>
          <a:sx n="100" d="100"/>
          <a:sy n="100" d="100"/>
        </p:scale>
        <p:origin x="184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2:29.6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2:33.3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2:33.9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2:36.0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2:36.6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2:34.6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2:35.2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2:37.4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2:37.8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2:42.1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24575,'0'0'0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2:45.3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2:30.1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2:56.5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2:57.2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2:58.5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24575,'0'0'0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2:59.7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3:00.3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3:00.6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3:01.6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3:02.1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24575,'0'0'0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3:02.4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24575,'0'0'0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3:02.8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2:30.5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24575,'0'0'0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3:03.4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3:03.8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24575,'0'0'0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3:30.6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3:31.9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24575,'0'0'0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3:32.4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24575,'0'0'0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3:33.0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24575,'0'0'0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3:33.7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24575,'0'0'0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3:34.2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2:42.6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2:44.5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2:30.9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2:47.0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3:35.1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3:36.1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3:37.4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3:39.5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24575,'0'0'0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3:38.2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24575,'0'0'0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3:38.7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24575,'0'0'0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3:39.0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24575,'0'0'0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3:39.9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24575,'0'0'0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3:40.6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2:31.5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24575,'0'0'0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3:41.6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24575,'0'0'0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8:54:10.0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8:54:11.0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8:54:11.7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8:54:13.7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8:54:12.5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24575,'0'0'0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8:54:15.29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8:54:18.4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8:51:48.5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24575,'0'0'0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8:51:49.2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2:32.0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24575,'0'0'0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8:51:49.8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24575,'0'0'0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8:51:50.8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24575,'0'0'0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8:51:51.2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24575,'0'0'0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8:51:51.8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8:51:53.0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8:51:53.8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24575,'0'0'0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8:51:54.5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8:51:55.1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24575,'0'0'0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8:51:55.5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24575,'0'0'0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8:51:56.1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2:32.2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24575,'0'0'0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8:51:56.7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24575,'0'0'0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8:51:57.6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24575,'0'0'0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8:51:58.1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24575,'0'0'0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8:51:58.8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8:51:59.4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24575,'0'0'0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8:52:00.5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24575,'0'0'0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8:52:01.2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24575,'0'0'0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8:52:59.9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8:53:08.7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24575,'0'0'0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8:56:43.3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2:32.5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24575,'0'0'0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8:56:44.2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24575,'0'0'0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8:56:45.0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8:56:45.9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8:56:46.9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8:56:47.5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21:19.8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1794 2333 24575,'12'-3'0,"9"-1"0,-1 1 0,-1-1 0,0 2 0,-3-2 0,3 0 0,2 1 0,0 0 0,4 3 0,-1-1 0,1 1 0,0 0 0,-5 0 0,-1 0 0,-2 0 0,-3 0 0,-1-2 0,-2 0 0,-2-1 0,1 2 0,0 1 0,-1 0 0,0 0 0,0 0 0,-1 0 0,1 0 0,-1 0 0,0 0 0,1 0 0,-1-2 0,-1-1 0,0 1 0,2 0 0,1 2 0,3 0 0,0 0 0,0-2 0,3 0 0,0-1 0,3 1 0,-1 2 0,1 0 0,0-2 0,0-1 0,-1 0 0,-3 1 0,-2 2 0,-3 0 0,0 0 0,1 0 0,-1 0 0,0 0 0,-1 0 0,-1 0 0,1 0 0,-1 0 0,0 0 0,1-2 0,1 0 0,3 0 0,2 0 0,3 2 0,0 0 0,0 0 0,1 0 0,-5 0 0,1 0 0,-1 0 0,-3 0 0,1 0 0,-3 0 0,0 0 0,-1 0 0,0 0 0,1 0 0,-2 0 0,0 0 0,0 0 0,1 0 0,1 0 0,-1 0 0,0 0 0,1 0 0,-1 0 0,0 0 0,1 0 0,-1 0 0,2 0 0,2 0 0,6 0 0,2 2 0,-5 1 0,-3 1 0,-5 0 0,0-3 0,6 0 0,0-1 0,-3 0 0,-1 0 0,-1 0 0,-1 0 0,1 0 0,1 0 0,-1 0 0,1 0 0,0 0 0,-1 0 0,0 0 0,0 0 0,0 0 0,-1 0 0,2 0 0,2 0 0,4 0 0,5 0 0,1 0 0,1 0 0,-1 0 0,-1 0 0,-3 0 0,0 0 0,-3 0 0,-3 0 0,2 0 0,-2 0 0,2 0 0,2 0 0,2 0 0,2 0 0,2 0 0,1 0 0,1 0 0,-1 0 0,-3 0 0,-1 0 0,-4 0 0,-3 0 0,-2 0 0,0 0 0,-1 0 0,0 0 0,0 0 0,-1 0 0,0 0 0,1 0 0,-1 0 0,2 0 0,-1-2 0,1 0 0,-1-1 0,3-1 0,0 0 0,2-1 0,0-1 0,-2 0 0,0 2 0,-2-1 0,1 0 0,0 0 0,-1-1 0,0 1 0,0 0 0,0-1 0,-1 2 0,0-3 0,1 1 0,0-1 0,1-1 0,1-1 0,2 1 0,0 1 0,-3 1 0,1 0 0,-2 2 0,2-2 0,0 2 0,-2 0 0,-2 1 0,0 0 0,-1-1 0,1-2 0,1 1 0,0-1 0,1 0 0,-1-1 0,-1 0 0,1 2 0,-1 0 0,2 1 0,1-2 0,1 2 0,0-1 0,-2 1 0,-1-1 0,-2 1 0,0 1 0,0 0 0,2 1 0,-3-2 0,1 0 0,0 2 0,0-2 0,2 0 0,0-3 0,0 1 0,-1 1 0,0 2 0,1-1 0,-1-1 0,1-2 0,0-1 0,1 0 0,-1 1 0,1 1 0,-2-1 0,-1 2 0,-1-1 0,-1 2 0,2-1 0,-1-1 0,1 1 0,-2 0 0,-1 0 0,3-1 0,-1-1 0,3-2 0,0-1 0,-1-1 0,-3 0 0,-1-1 0,-3-1 0,2-2 0,4-5 0,3 1 0,2 3 0,-1 2 0,-3 6 0,-1-1 0,-1 0 0,1 0 0,0-3 0,-1-2 0,2-2 0,0-2 0,2-1 0,2-2 0,1-1 0,1 2 0,-2 1 0,-1 4 0,-1 3 0,-1 1 0,0 3 0,-2 1 0,0-1 0,-1 0 0,-1 1 0,2-1 0,0-1 0,-2 1 0,2 2 0,-2 0 0,-1 0 0,1 1 0,-1-2 0,3-1 0,-2-2 0,2-1 0,0 0 0,1 0 0,-1 0 0,1-1 0,-1-1 0,1-1 0,2 0 0,0-2 0,0 0 0,-1-1 0,0 1 0,0-2 0,2-3 0,2-5 0,3-4 0,0 0 0,0-1 0,1 2 0,-3 3 0,-1 3 0,-2 5 0,-1 4 0,-2 3 0,-1 3 0,-1 0 0,-1 1 0,1-2 0,1-1 0,1-3 0,1 0 0,0 1 0,-1 1 0,-2 2 0,-1 1 0,-1 2 0,-1 3 0,0 10 0,-2-1 0,3 5 0,2-10 0,5-6 0,2-8 0,0-3 0,-1 0 0,0 0 0,0 3 0,1 1 0,-2 1 0,-1 1 0,-2-1 0,1 1 0,-1-1 0,1 1 0,0-1 0,0 1 0,1 1 0,0-2 0,-1 1 0,-1-1 0,0-1 0,-1 4 0,1 0 0,-1 1 0,0 0 0,0-1 0,-1 1 0,0 1 0,-1 1 0,-1-1 0,3-2 0,0-3 0,2-1 0,1-4 0,2 2 0,1-2 0,2-1 0,2 0 0,-1-2 0,0 1 0,-1 0 0,-3 2 0,-2 4 0,-1 3 0,-1 1 0,1 1 0,0 1 0,1 1 0,-2 0 0,0 1 0,-1-1 0,1-1 0,0 1 0,0-2 0,0 0 0,0-1 0,1 1 0,1 1 0,-1-1 0,1 2 0,1-1 0,1 1 0,0 0 0,2-1 0,-1 1 0,-1-2 0,0 3 0,-3-1 0,-1 1 0,1 0 0,-1 1 0,0-1 0,1 0 0,1 0 0,-1-2 0,1-1 0,0-1 0,-1 0 0,-1 1 0,0-1 0,1 0 0,-2 1 0,0 0 0,0 1 0,0 0 0,2 0 0,0-3 0,-1 1 0,-1 1 0,0 1 0,1 1 0,-1 1 0,0 0 0,-3 0 0,1 0 0,1 2 0,1 0 0,2 1 0,-1 1 0,0 0 0,1 0 0,0 0 0,1 0 0,-2 0 0,1 0 0,-2-2 0,-1 0 0,1 0 0,0 0 0,1 2 0,-1-2 0,0 0 0,-1 0 0,-1-1 0,2 1 0,-1-2 0,0-1 0,6-3 0,2 0 0,-2 4 0,-4 4 0,-7 4 0,1 0 0,8-2 0,8-2 0,12 0 0,4 0 0,-2 0 0,1 0 0,-2 0 0,1 2 0,0 2 0,-2 2 0,-4 3 0,-2 0 0,-1-1 0,-4-1 0,-2 0 0,-2-2 0,-2 1 0,1 1 0,-2-3 0,1 2 0,1-1 0,-1 1 0,2 0 0,-1 1 0,-1-1 0,0-1 0,-3 1 0,-2 1 0,0-2 0,-1-1 0,0-1 0,1 1 0,1 1 0,-1 3 0,1 0 0,1 0 0,1 1 0,1 1 0,3 2 0,2 2 0,0 1 0,2 0 0,1 1 0,-1 1 0,2-2 0,-1 1 0,-2 0 0,0-1 0,-2 1 0,-3-1 0,2-1 0,-2 0 0,-1-3 0,0 0 0,-2-2 0,-1 0 0,0-1 0,0-1 0,-2 0 0,-1-1 0,-1 0 0,0 0 0,1 0 0,-1 1 0,2-1 0,0-1 0,2 2 0,1 4 0,-1 2 0,1 1 0,0 1 0,0-1 0,1-2 0,1 1 0,1 1 0,0 2 0,2 0 0,-2 1 0,2-3 0,0 1 0,0 1 0,1 1 0,-1 0 0,0-1 0,0-2 0,0 0 0,-3 1 0,1-1 0,-2 0 0,0-1 0,2 0 0,1 2 0,3 1 0,1 3 0,-1 2 0,1 1 0,0-1 0,2-1 0,-2 2 0,-1 0 0,1 0 0,0 1 0,2-1 0,-3-2 0,1-2 0,-1-2 0,-2-1 0,1 1 0,-1-2 0,-2 0 0,0 0 0,-1-2 0,0 2 0,1-3 0,0 3 0,1 2 0,0 0 0,4 2 0,1 0 0,-1 1 0,-3-1 0,1 1 0,-1 0 0,1 1 0,1-1 0,0 0 0,1 0 0,-1 0 0,1-2 0,-1-1 0,-1 1 0,1-2 0,-2-1 0,-2-1 0,-2-2 0,-2-1 0,-1-2 0,-1-3 0,0-1 0,0 1 0,1 1 0,1 1 0,1 1 0,-1 1 0,2-1 0,3 1 0,2-1 0,1 0 0,-2-1 0,0 1 0,0 1 0,0 0 0,2-2 0,-2 0 0,4-2 0,1 0 0,4-1 0,4-1 0,4 2 0,6 0 0,1 1 0,-3 1 0,-1-1 0,-1 1 0,5 7 0,-1 1 0,-8-1 0,-8-5 0,-11-7 0,1 0 0,4 0 0,5 2 0,2 1 0,-2-1 0,-5 1 0,-4-3 0,0 2 0,-3-2 0,-1 1 0,0-2 0,0-1 0,1 0 0,0 2 0,2 0 0,1 0 0,2 1 0,3 0 0,-2 0 0,-1 0 0,-1 0 0,-3-1 0,-1 0 0,1 0 0,-1 0 0,-1 1 0,1-2 0,-1 1 0,0 0 0,1 1 0,1 1 0,-1 0 0,1 0 0,-1 1 0,1-1 0,-1-2 0,1 2 0,-1-1 0,-1 1 0,-1 0 0,-1-2 0,1 1 0,1-1 0,0 0 0,1 1 0,1-1 0,-1 1 0,-1 0 0,-1 0 0,1-1 0,-1 2 0,3-2 0,-1 0 0,3 2 0,4-1 0,7-1 0,3 2 0,1-2 0,0 2 0,-1 0 0,0 2 0,-2-1 0,-5-2 0,-3 1 0,-3-2 0,-3 1 0,0-1 0,0-2 0,-1 0 0,-1 0 0,1 0 0,-1 0 0,0 0 0,2 0 0,4 0 0,9 0 0,9 0 0,8 0 0,6-2 0,3-4 0,-1-2 0,-2 0 0,-8 2 0,-6 2 0,-6 1 0,-8 0 0,-3 1 0,-4 2 0,-3 0 0,1 0 0,-1 0 0,1 0 0,0 0 0,0-2 0,0 0 0,1 0 0,-1 0 0,1 2 0,-1-1 0,1 1 0,-1 0 0,1 0 0,-2 0 0,1 0 0,-1 0 0,0 0 0,1 0 0,2 0 0,5-2 0,6 0 0,5-1 0,5 0 0,0 3 0,0 0 0,0 0 0,-3 0 0,-1 0 0,-5 0 0,-3 0 0,-2 0 0,-3 0 0,0 0 0,0 0 0,-1 0 0,-1 0 0,2 0 0,-3 0 0,1 0 0,-1 0 0,-3 0 0,3 0 0,0 0 0,0 0 0,-1 0 0,-3 0 0,0 0 0,2 0 0,2 0 0,0-2 0,0 0 0,-2 0 0,2 0 0,0 0 0,2-1 0,1 1 0,-1-2 0,3 1 0,0 1 0,3 0 0,-3 0 0,-2 0 0,0 0 0,-1 0 0,3 1 0,-14 1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8:49:47.86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2404 24575,'10'-4'0,"6"0"0,0 4 0,4 0 0,-2 0 0,2 0 0,3 0 0,0 0 0,-2 0 0,-5 0 0,-3 0 0,0 0 0,0 0 0,-3 0 0,1 0 0,-1 0 0,1 0 0,0 0 0,-2 0 0,0 0 0,0 0 0,-1 0 0,1 0 0,0 0 0,-1 0 0,1 0 0,-1 0 0,1 0 0,-2 0 0,0 0 0,0 0 0,1 0 0,0 0 0,2 0 0,2 0 0,1 0 0,0 0 0,1 0 0,3 0 0,-1 0 0,1 0 0,-1 0 0,-3 0 0,-2 0 0,-2 0 0,-2 0 0,1 2 0,0 0 0,0 0 0,1 0 0,0-2 0,0 0 0,-1 0 0,1 0 0,-1 0 0,0 0 0,-1 0 0,1 0 0,-1 0 0,1 0 0,0 0 0,1 0 0,-1 0 0,0 0 0,1 0 0,-1 0 0,1 0 0,-1 0 0,0 0 0,1 0 0,0 0 0,1 0 0,3 0 0,-1 0 0,-1 0 0,2 0 0,-1 0 0,0 0 0,1 0 0,1 0 0,5 0 0,3 0 0,2 0 0,0 0 0,-5 0 0,-2 0 0,-4-1 0,0-2 0,0 1 0,-1 0 0,-3 1 0,0 1 0,0 0 0,0-1 0,-3 0 0,0-1 0,-1 0 0,1 0 0,2 0 0,0 0 0,0-1 0,0 0 0,1 0 0,-1 0 0,1 2 0,-3-1 0,0-1 0,-1 1 0,1 0 0,2 2 0,0 0 0,0-2 0,0 0 0,0-2 0,1 0 0,-1-1 0,3 1 0,0 1 0,-1 1 0,0 0 0,-3 0 0,0 0 0,1-1 0,1 1 0,0-1 0,1 0 0,1 0 0,3-2 0,2 0 0,0 0 0,3-2 0,3 0 0,2-3 0,1 0 0,-2 1 0,-4 3 0,-3 0 0,-1 1 0,-1 0 0,-2 1 0,-3 1 0,0 0 0,-1 1 0,-2 0 0,0-1 0,1 1 0,0 2 0,1-2 0,-1 0 0,1 0 0,0 0 0,0 0 0,0 0 0,-1-1 0,1 1 0,0 1 0,0-2 0,0 1 0,0-2 0,0 2 0,3-2 0,0-1 0,3 3 0,1-1 0,-3 2 0,2-1 0,-2 0 0,-1 0 0,1 1 0,-3-1 0,0 0 0,-1 0 0,-2-2 0,-1 2 0,1 0 0,0-2 0,2 2 0,0-1 0,-1 0 0,1 1 0,-1 0 0,-1-2 0,0 2 0,0-1 0,0 0 0,3 0 0,-1 1 0,1-2 0,-1 1 0,1 1 0,-1-2 0,0 1 0,-1 1 0,-2-1 0,1 1 0,0 0 0,1-2 0,1 1 0,1 1 0,0 0 0,-1 2 0,-3-2 0,-1-2 0,-1-2 0,3-2 0,3-1 0,-1 1 0,2-2 0,0-2 0,0-2 0,2-3 0,1-1 0,3-1 0,1 0 0,-1 0 0,-1-1 0,-3 3 0,0 1 0,-3 2 0,-1 3 0,0 0 0,0 0 0,1-3 0,3-5 0,4-5 0,3 0 0,-1-4 0,-1 3 0,-2 3 0,-2 3 0,-1 4 0,-3 2 0,0 3 0,-2 4 0,-3-1 0,0 1 0,-2-2 0,1 0 0,0 1 0,-1 0 0,2-1 0,-1-1 0,2 0 0,1 1 0,-2-1 0,2 2 0,-1 0 0,-1 1 0,0 0 0,-1-2 0,1 1 0,-1 1 0,3-1 0,1-4 0,3-5 0,4-4 0,3-7 0,3-4 0,1 1 0,-3-1 0,0 4 0,-3 4 0,-3 4 0,-1 5 0,-2 3 0,-3 4 0,-1 1 0,-1 0 0,0 1 0,1-2 0,2-2 0,-1 1 0,0-1 0,0 1 0,1-1 0,1 1 0,1-3 0,-1 0 0,1-3 0,-1 0 0,0 2 0,1-2 0,1 1 0,2-1 0,-1 1 0,-2-1 0,1 0 0,-1 2 0,-2 0 0,-1 3 0,1 0 0,-1 0 0,1 1 0,-2 0 0,-2 1 0,1 0 0,1-1 0,1 0 0,1-1 0,-1 2 0,0 0 0,1 1 0,0-1 0,-1-1 0,0-1 0,1-2 0,2 0 0,0-3 0,2-4 0,3 0 0,3-4 0,5 0 0,1-1 0,0-2 0,-2 2 0,-2 2 0,-4 3 0,-2 3 0,-1 4 0,-3 1 0,0 4 0,0-2 0,-1 2 0,1 0 0,-3-1 0,-1 2 0,0-1 0,1 0 0,0 1 0,0 0 0,-1-1 0,-1-1 0,2 2 0,-1-1 0,1 1 0,-1 0 0,-1 1 0,0 0 0,0-1 0,-1 2 0,1-1 0,0 0 0,0 0 0,0 3 0,-1 3 0,-1 4 0,-2 1 0,0 1 0,0 0 0,0 0 0,0 0 0,0-1 0,1-4 0,3-6 0,3-6 0,9-10 0,2 1 0,1 1 0,-3 2 0,-7 3 0,0 0 0,0 1 0,0 3 0,-2 2 0,-1 0 0,0-1 0,0-1 0,1 1 0,-1-1 0,-1 2 0,0 0 0,-1 0 0,2-1 0,-2-1 0,2-1 0,0 3 0,-1 0 0,0 0 0,0 1 0,-1-3 0,2 2 0,-1-1 0,-1 3 0,0 0 0,0-1 0,1 1 0,-1 0 0,2-1 0,0 0 0,1-1 0,1 0 0,-1 0 0,1 2 0,0 0 0,1 0 0,-1-1 0,0-1 0,0 2 0,-1-2 0,1 2 0,0 0 0,1 0 0,-1 0 0,0-2 0,2 0 0,4-5 0,5-1 0,2-3 0,1 1 0,-3 3 0,-4 1 0,-3 4 0,-2 0 0,-1 1 0,0 2 0,0 0 0,0 3 0,-1-1 0,1 1 0,-1 0 0,1 0 0,-2-1 0,1-1 0,-1-1 0,-1 1 0,2 2 0,0-2 0,1 0 0,1-1 0,2 1 0,-1 2 0,2 0 0,-1 0 0,1 0 0,1-2 0,-3-1 0,0 1 0,-4 0 0,2 2 0,1 0 0,0 0 0,1 0 0,-1 0 0,2 0 0,-1 0 0,0 0 0,-2 0 0,0 0 0,0-2 0,0 0 0,-1-1 0,0 1 0,1 2 0,-1 0 0,-1 0 0,1 0 0,0 0 0,0 0 0,0 0 0,2 0 0,4 0 0,0 0 0,-1 0 0,-1 0 0,-2 0 0,0 0 0,0 0 0,0 0 0,-2 0 0,1 0 0,-1 0 0,-1 0 0,1 0 0,0 0 0,0 0 0,0 0 0,0 0 0,0 0 0,-1 0 0,1 0 0,0 0 0,-1 0 0,1 0 0,-1 0 0,1 0 0,0 0 0,0 0 0,-1 2 0,-1 0 0,0 1 0,-1 0 0,1 0 0,0 0 0,-1 1 0,3 0 0,-1-1 0,1 0 0,0 0 0,0 0 0,1 1 0,-2 2 0,-1-1 0,1-1 0,0 0 0,-1 0 0,-1 0 0,-1 2 0,0-3 0,-1 1 0,2 1 0,-1 2 0,1 1 0,1 0 0,0 0 0,2 1 0,1-1 0,-3 1 0,0-2 0,-1 0 0,-2 0 0,2 1 0,-1 0 0,-2 0 0,2-1 0,1 0 0,-1-2 0,0-1 0,0 2 0,1 1 0,-1 1 0,0 1 0,0-3 0,0-1 0,0 0 0,0 1 0,-1 1 0,3 2 0,0-1 0,2 0 0,0 1 0,1-1 0,0 1 0,-1 0 0,1-1 0,-3 1 0,0-1 0,-1 0 0,-2-1 0,3-1 0,-2 0 0,1 0 0,1 0 0,0 1 0,1-1 0,-1 0 0,0 1 0,1 1 0,1 1 0,0-1 0,0 0 0,0-1 0,-1 0 0,0 1 0,3 0 0,3 2 0,1 4 0,2 0 0,-2 3 0,1-3 0,-1-2 0,-2-1 0,-1-2 0,-3 0 0,0-2 0,-1 0 0,-1 1 0,0-2 0,1 1 0,0-1 0,1 1 0,0 0 0,0 2 0,2-1 0,6 3 0,2 3 0,4 4 0,0 2 0,1 0 0,1 1 0,-1-1 0,-3-2 0,-4-1 0,-4-3 0,-2-2 0,-1-3 0,-1-2 0,-1-1 0,-1 1 0,0 1 0,1 1 0,3 2 0,1 3 0,4 4 0,2 4 0,3 1 0,-2 0 0,-1-4 0,-3-2 0,-1-1 0,6 3 0,3 8 0,2 3 0,2 2 0,4 3 0,1-2 0,4 9 0,-5-2 0,-4-3 0,-1-4 0,-6-10 0,-3-2 0,-3-3 0,-3-3 0,0-3 0,-3 0 0,0-3 0,-1 2 0,1 2 0,4 4 0,1 1 0,0 0 0,-1-1 0,-1-2 0,0-3 0,0-3 0,-1 1 0,-1-1 0,-2-1 0,1 0 0,-2-2 0,1-1 0,0 0 0,0 1 0,2-1 0,-1 3 0,0-1 0,1 0 0,0 1 0,0 1 0,1 0 0,0-1 0,-1-1 0,1-2 0,-2-1 0,-1 1 0,0 1 0,1 3 0,0-2 0,2 1 0,1-1 0,0 1 0,0 0 0,-1 1 0,0-1 0,0-1 0,-2 0 0,0-2 0,-1-3 0,-1 2 0,1 1 0,0 1 0,0 3 0,2-2 0,-1-1 0,-1-1 0,0-1 0,0 1 0,1 1 0,1 0 0,0 2 0,3 1 0,0-1 0,3 1 0,4 3 0,0 0 0,1 0 0,-3-2 0,-4-2 0,0 0 0,-2-1 0,-1 0 0,1-2 0,-5-2 0,0-2 0,11-1 0,13 0 0,16 0 0,8 2 0,-13 1 0,3 7 0,-3 4 0,-1 0 0,0 0 0,-17-4 0,-5-3 0,-7-3 0,-2-1 0,-1-1 0,1 1 0,0-2 0,1 0 0,-2-1 0,1 0 0,0 0 0,2 0 0,2 0 0,1 0 0,0 0 0,1 0 0,-2 0 0,-1 0 0,-1 0 0,-3 2 0,-1 0 0,0 0 0,-1 2 0,0-2 0,0 0 0,0 1 0,0-1 0,0 2 0,-1 0 0,2-2 0,-1 1 0,3-1 0,0 2 0,4 1 0,5 2 0,4 2 0,1 1 0,-1-2 0,-3-1 0,-3-2 0,-3-1 0,-3 1 0,0-3 0,-1 0 0,1-2 0,-1 0 0,-1 0 0,0 0 0,3 0 0,2 0 0,5 2 0,7 1 0,1-1 0,3 3 0,0-2 0,1-1 0,-1 3 0,-5-3 0,-5 3 0,-4-1 0,-4-1 0,0-1 0,-3-2 0,1 0 0,1 0 0,-1 2 0,0 0 0,3 0 0,2 2 0,2-2 0,0 3 0,-1-1 0,-4-1 0,0-1 0,-3-2 0,0 0 0,2 0 0,-1 0 0,1 0 0,-1 2 0,1 0 0,2 2 0,5 2 0,6 2 0,6 2 0,0 0 0,-4 0 0,-5-2 0,-4-1 0,-3-2 0,-2 1 0,-1-1 0,-1 1 0,-2-1 0,1-2 0,-1-1 0,1-2 0,0 0 0,3 1 0,1 1 0,0 2 0,0 2 0,-2-1 0,0-1 0,-2 0 0,-1-1 0,-2 0 0,0 1 0,1-2 0,1 0 0,2-1 0,0 2 0,0-1 0,1 1 0,4 0 0,6 1 0,4 3 0,5-1 0,-1 1 0,1 0 0,2-2 0,-2 2 0,-4-1 0,-3-2 0,-4 1 0,-2-2 0,-3-2 0,0-1 0,-3 0 0,0 0 0,0 0 0,0 0 0,-1 0 0,-1 0 0,0 0 0,1 0 0,-1 0 0,2 0 0,-1 0 0,1 0 0,-1 0 0,0 0 0,0 0 0,-1 0 0,1 0 0,0 0 0,0 0 0,0 0 0,0 0 0,3 2 0,2 1 0,1-1 0,3 0 0,-1 0 0,0 0 0,3 1 0,0-1 0,0-2 0,-2 0 0,-3 0 0,-2 0 0,-3 0 0,0 0 0,0 0 0,-1 0 0,0 0 0,0 0 0,-4 0 0,0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8:50:27.53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2644 24575,'23'0'0,"-1"0"0,-2 0 0,-5-1 0,1-1 0,-2 0 0,-1 0 0,1 1 0,-2 1 0,-1-1 0,-1 1 0,-1 0 0,-2 0 0,1 0 0,0 0 0,0 0 0,3 0 0,2 0 0,3 0 0,2 0 0,3 0 0,-1 0 0,0 0 0,-3 0 0,-2 0 0,-1 0 0,-2 0 0,1 0 0,1 0 0,4 0 0,10 0 0,4 0 0,6 0 0,0 3 0,-4-1 0,-3 1 0,-7-1 0,-4-2 0,-3 0 0,-2 2 0,-2 0 0,-1 0 0,-3 0 0,1-2 0,-2 0 0,0 0 0,1 0 0,-1 0 0,-1 0 0,1 0 0,0 0 0,-1 0 0,2 0 0,-1 0 0,0 0 0,1 0 0,-1 0 0,-1 0 0,1 0 0,-1 0 0,0 0 0,2 0 0,1 0 0,1-1 0,2-1 0,3-1 0,0 0 0,3 0 0,-2 0 0,-1-1 0,-2 1 0,-3 0 0,0 1 0,-3 2 0,-1 0 0,0 0 0,0 0 0,2-1 0,-1-1 0,3 0 0,2-2 0,6 1 0,5-2 0,4 0 0,0 0 0,-3 0 0,-5 0 0,-7 1 0,-2 1 0,-1 2 0,-1 1 0,0-2 0,-2 0 0,0 0 0,-2-2 0,1 1 0,2 1 0,4-2 0,4 1 0,2 0 0,1 1 0,0 2 0,-3-2 0,-2 0 0,-2-1 0,-3 1 0,1 2 0,0 0 0,-1 0 0,-2-1 0,0-1 0,-1-1 0,1-1 0,1 2 0,0-1 0,1 2 0,-2 1 0,1 0 0,-1 0 0,1 0 0,0-2 0,1 0 0,1 0 0,2-2 0,1 2 0,0-1 0,-1-1 0,-2 2 0,-2 0 0,-1-2 0,0 2 0,1 0 0,0 0 0,1 0 0,-1-1 0,3 1 0,2-2 0,3 1 0,6-2 0,-2 0 0,-1 0 0,-3 0 0,-2 3 0,-1 0 0,-2 2 0,-1 0 0,-4-2 0,-4 0 0,-10 0 0,4 0 0,-3 2 0,19 0 0,2 0 0,8 0 0,-10 0 0,0 0 0,-5 0 0,1 0 0,0 0 0,1 0 0,-1 0 0,3 0 0,0 0 0,2 0 0,3 0 0,-2 0 0,3 0 0,-1 0 0,-2 0 0,-1 0 0,-2 0 0,-4 0 0,1 0 0,-1 0 0,1 2 0,0 0 0,1 0 0,0 0 0,-1-2 0,0 0 0,-1 0 0,1 0 0,-1 0 0,1 0 0,-1 0 0,0 0 0,1 0 0,1 0 0,-1 0 0,-1-2 0,-1 0 0,-1-2 0,1 0 0,2 2 0,-3-1 0,1 0 0,0 1 0,0-2 0,3 1 0,-3-1 0,0 0 0,-1 1 0,0-1 0,3 0 0,-1 0 0,2 0 0,1-1 0,1 1 0,1-1 0,1 1 0,-2-1 0,1 2 0,-1 1 0,-2 2 0,-1-1 0,0 1 0,0-1 0,0-1 0,-2-2 0,0 0 0,0 1 0,-2 0 0,1 2 0,0-2 0,1 0 0,2-2 0,0 0 0,-2-1 0,0 2 0,-2 0 0,0 0 0,-1 0 0,1 0 0,0 0 0,0 1 0,1-1 0,-1-1 0,0 1 0,0-2 0,3 1 0,-3-1 0,2 0 0,0-1 0,1 0 0,-1 2 0,0 0 0,-1 1 0,1-2 0,1 1 0,0 1 0,-1-1 0,1 1 0,-1-1 0,1 1 0,-1-2 0,0 1 0,0-1 0,1 1 0,1-1 0,-1-1 0,0-1 0,2 0 0,1-1 0,1 0 0,1 2 0,-1 0 0,-2 0 0,0 2 0,-2-1 0,-1 1 0,0 1 0,-2-1 0,2-1 0,-2-2 0,0 2 0,1-2 0,2 0 0,0 0 0,1-3 0,0 0 0,0-1 0,3-3 0,0-2 0,3-1 0,2-1 0,-1 0 0,1 1 0,-1 2 0,-3 1 0,-1 4 0,-3 2 0,0 3 0,-2 1 0,-1 1 0,-1-1 0,-1-2 0,0 2 0,0-1 0,1 1 0,0 1 0,-1-2 0,0-1 0,2 0 0,-1 1 0,1 0 0,-2 1 0,0-1 0,0 1 0,3 0 0,-2-3 0,1-1 0,0 1 0,-1-1 0,2 1 0,-2-1 0,2 1 0,1-1 0,0-2 0,-1-1 0,1 1 0,-1 0 0,0 3 0,1-2 0,1-2 0,0-4 0,3-3 0,2-3 0,2 0 0,-1 3 0,0 1 0,-1 1 0,-1 2 0,-1 3 0,-4 1 0,-1 2 0,-1 1 0,-2 0 0,2 1 0,-1-1 0,0 1 0,0-2 0,1 1 0,-1-1 0,2 0 0,-2-2 0,0 0 0,3-3 0,0-2 0,2 0 0,0 0 0,-1 2 0,-1 2 0,1 2 0,0 0 0,-2 1 0,1 0 0,-2 0 0,-1 0 0,2 0 0,-1 0 0,1 0 0,-2 1 0,0-1 0,3-1 0,-1-2 0,2 1 0,0-3 0,1 1 0,2 1 0,0 0 0,0 2 0,-2 1 0,0 0 0,0 1 0,-1 2 0,1-3 0,0-3 0,1-4 0,1-3 0,1 1 0,0-1 0,0 2 0,-1 1 0,-1 0 0,0 3 0,-1 1 0,0 2 0,0 3 0,-1 0 0,-1 0 0,0 1 0,-1-3 0,1-1 0,1-4 0,1 0 0,0 0 0,-1 3 0,-1 2 0,1-1 0,-1 0 0,2 0 0,-2 1 0,0 0 0,-1 0 0,1-2 0,1 0 0,1-1 0,0 2 0,-1-1 0,1 0 0,-1-1 0,-1 2 0,-1 3 0,-1 1 0,0 0 0,3 0 0,0-1 0,0-1 0,1-1 0,-2 1 0,0-1 0,-1 0 0,1 0 0,1 1 0,0-1 0,1 1 0,-2 0 0,-1 1 0,-1-1 0,1 2 0,0 0 0,1-1 0,-1 2 0,0-1 0,1-1 0,1 1 0,1-1 0,-1 1 0,1 0 0,-1-1 0,3 0 0,-1 2 0,0 0 0,1-1 0,1-2 0,1-1 0,1 2 0,-2 1 0,-3 3 0,0 3 0,-1-2 0,-1-1 0,-1 0 0,0-1 0,-1 2 0,-2 0 0,-10 3 0,1 1 0,-7-1 0,15-4 0,10-5 0,10-6 0,9-3 0,0-1 0,-4 3 0,-6 6 0,-8 5 0,-4 0 0,-1 1 0,0-2 0,-2 0 0,-1 0 0,0 1 0,-1 0 0,2 1 0,-2 0 0,2 0 0,-1-1 0,0 0 0,3 0 0,0-1 0,0-1 0,2-3 0,4 0 0,2 0 0,2 0 0,1 1 0,0 1 0,-3 0 0,-3 2 0,-3 0 0,-3 1 0,0 1 0,2 1 0,-1 0 0,1 0 0,-1 0 0,1 0 0,0-1 0,-1 1 0,1 0 0,-1-2 0,3 2 0,5-3 0,2-1 0,3 1 0,3-1 0,-2 0 0,5 0 0,-2-1 0,-2 0 0,0 1 0,-5-1 0,-3 3 0,-4 1 0,-2 1 0,0-1 0,-1 1 0,1 0 0,-1 0 0,-1 2 0,1 0 0,0 0 0,-1 0 0,2 0 0,-1 0 0,0 0 0,0 0 0,0 0 0,-1 0 0,1 0 0,1 0 0,2 0 0,2 0 0,1 0 0,-3 0 0,1 0 0,-3 0 0,-1 0 0,1 0 0,0 0 0,-2 0 0,1 0 0,-2 1 0,-2 3 0,-1 2 0,2 2 0,1 0 0,2 1 0,-1-3 0,1-1 0,-1-1 0,0 0 0,2 1 0,-1 1 0,3 1 0,2-1 0,1 1 0,2 0 0,-2 0 0,-2-1 0,-1 1 0,-1 0 0,2 1 0,-2 0 0,1 0 0,0-1 0,2 1 0,2 1 0,-1 0 0,-2 0 0,-1 0 0,-1-1 0,-1-1 0,-2 0 0,-3-1 0,0-1 0,-1 1 0,1-1 0,-1 1 0,1 1 0,1 0 0,1 1 0,2 0 0,0 1 0,0-1 0,1 3 0,-2 2 0,0 4 0,0 4 0,1 1 0,2 3 0,0 2 0,2 4 0,2 0 0,2 2 0,3 0 0,-1-2 0,3 4 0,0 0 0,1 1 0,-3-3 0,0-3 0,-2-4 0,-1 0 0,2 2 0,-3-2 0,1 2 0,-2-4 0,-2-4 0,-1-4 0,-3-3 0,0 1 0,0 1 0,1 1 0,0 1 0,2 0 0,1 1 0,0 3 0,0 2 0,1 2 0,2 3 0,1 0 0,2 3 0,-1-1 0,-1 0 0,2-1 0,0 1 0,1 0 0,1 4 0,0 1 0,1 1 0,-1 2 0,0-1 0,1 2 0,-1-1 0,0 2 0,-1 1 0,1 2 0,-3-2 0,1 0 0,-3-7 0,-2-4 0,-2-2 0,-2-6 0,0 1 0,1-3 0,-1-2 0,-1-4 0,-2-2 0,-1-6 0,-2-4 0,2-4 0,4 0 0,2 4 0,4 5 0,0 1 0,-3 1 0,-1 0 0,-2-2 0,-1-1 0,0-2 0,-1-2 0,2 2 0,5 0 0,6 2 0,6 3 0,3 1 0,2 0 0,0 1 0,1-1 0,0 1 0,-3-3 0,-4 0 0,-3-3 0,-3-1 0,-3 2 0,3 0 0,2 3 0,5 0 0,7 1 0,6 1 0,5 2 0,2 1 0,3 1 0,-6-1 0,-3-3 0,-7 0 0,-6-1 0,-7-1 0,-7-2 0,-2-2 0,-3-2 0,-1-1 0,0 1 0,2 1 0,4 0 0,4 1 0,4 0 0,1 1 0,0 0 0,-2 0 0,0-1 0,-1-2 0,0 1 0,-3-1 0,0 2 0,-3-1 0,-1-1 0,1 0 0,1-1 0,4 2 0,0 2 0,3 1 0,1 2 0,3 1 0,-1 0 0,-1 0 0,0-1 0,-6 1 0,-3-3 0,-3-2 0,-2-2 0,-2 0 0,1-1 0,0 0 0,0-2 0,0 0 0,0 0 0,0 0 0,0 0 0,1 0 0,-1 0 0,3 0 0,1 0 0,1 0 0,3 0 0,-2 0 0,2 0 0,-1 0 0,-1 0 0,2 0 0,0 0 0,1 0 0,-3 0 0,0 0 0,-2 0 0,1 0 0,3 0 0,-1 0 0,1 0 0,0 0 0,0 0 0,0 0 0,-2 0 0,-2 0 0,0 0 0,0 0 0,0 0 0,-1 0 0,-2 0 0,0 0 0,0 0 0,2 0 0,0 2 0,3 0 0,0 2 0,-1 2 0,3 1 0,-2 1 0,1-1 0,-2-2 0,0 1 0,0-1 0,1 2 0,0-3 0,0-1 0,-2 1 0,1-2 0,-1 1 0,2-1 0,0-2 0,-1 0 0,1 0 0,-3 0 0,-1 0 0,-3 0 0,0 0 0,1 0 0,0 0 0,1 0 0,0 0 0,-1 0 0,1 0 0,-1 0 0,1 0 0,-1 0 0,1 0 0,-1-2 0,-1 0 0,1-1 0,-1 1 0,-3 2 0,0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7T17:12:32.9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55466-EDDB-2F42-8629-DE943FCCF320}" type="datetimeFigureOut">
              <a:rPr lang="es-MX" smtClean="0"/>
              <a:t>19/11/25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A74195-D490-8A40-812D-E99E27C1D8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96710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74195-D490-8A40-812D-E99E27C1D8F1}" type="slidenum">
              <a:rPr lang="es-MX" smtClean="0"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81497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40ED-33B1-AC48-8AE0-DA70B67D788F}" type="datetimeFigureOut">
              <a:rPr lang="es-MX" smtClean="0"/>
              <a:pPr/>
              <a:t>19/11/25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5CCA0-7E03-174B-8730-4AB2E9E04CA1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40023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40ED-33B1-AC48-8AE0-DA70B67D788F}" type="datetimeFigureOut">
              <a:rPr lang="es-MX" smtClean="0"/>
              <a:pPr/>
              <a:t>19/11/25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5CCA0-7E03-174B-8730-4AB2E9E04CA1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29003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40ED-33B1-AC48-8AE0-DA70B67D788F}" type="datetimeFigureOut">
              <a:rPr lang="es-MX" smtClean="0"/>
              <a:pPr/>
              <a:t>19/11/25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5CCA0-7E03-174B-8730-4AB2E9E04CA1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0799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C1EB-FC85-614A-BDDC-8F28AB708AA1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F40A-2374-2B4C-AF33-25A3E87C6A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519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C1EB-FC85-614A-BDDC-8F28AB708AA1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F40A-2374-2B4C-AF33-25A3E87C6A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46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C1EB-FC85-614A-BDDC-8F28AB708AA1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F40A-2374-2B4C-AF33-25A3E87C6A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0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C1EB-FC85-614A-BDDC-8F28AB708AA1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F40A-2374-2B4C-AF33-25A3E87C6A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0658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C1EB-FC85-614A-BDDC-8F28AB708AA1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F40A-2374-2B4C-AF33-25A3E87C6A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01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C1EB-FC85-614A-BDDC-8F28AB708AA1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F40A-2374-2B4C-AF33-25A3E87C6A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5040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C1EB-FC85-614A-BDDC-8F28AB708AA1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F40A-2374-2B4C-AF33-25A3E87C6A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910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C1EB-FC85-614A-BDDC-8F28AB708AA1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F40A-2374-2B4C-AF33-25A3E87C6A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52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40ED-33B1-AC48-8AE0-DA70B67D788F}" type="datetimeFigureOut">
              <a:rPr lang="es-MX" smtClean="0"/>
              <a:pPr/>
              <a:t>19/11/25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5CCA0-7E03-174B-8730-4AB2E9E04CA1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23307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C1EB-FC85-614A-BDDC-8F28AB708AA1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F40A-2374-2B4C-AF33-25A3E87C6A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254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C1EB-FC85-614A-BDDC-8F28AB708AA1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F40A-2374-2B4C-AF33-25A3E87C6A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0497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4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4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C1EB-FC85-614A-BDDC-8F28AB708AA1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F40A-2374-2B4C-AF33-25A3E87C6A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852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0E49A97F-2D56-6ED3-6055-8F38EAA93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1" y="419100"/>
            <a:ext cx="11391900" cy="1752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0652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C58D1-5519-0FC5-4C6B-DEC405C58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1" y="430658"/>
            <a:ext cx="7407275" cy="13981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8E356E-A0E4-979D-C811-D462A06814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39101" y="0"/>
            <a:ext cx="41529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9F97DF-59AE-5E87-86DC-E64312FC2E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9101" y="2171701"/>
            <a:ext cx="7407275" cy="4152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62113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/2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918945-7A15-F5E3-6F14-6817EB58E1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59AF896-2257-911F-D4DA-5A45FB1B2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19100"/>
            <a:ext cx="526017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B533D59-2CE6-10E6-34A7-D81AB15E81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9100" y="2195873"/>
            <a:ext cx="5260171" cy="4128729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30637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B755E5C-E3C6-5C43-B0C8-F9EC230640A3}" type="datetimeFigureOut">
              <a:rPr lang="es-ES_tradnl" smtClean="0"/>
              <a:t>19/11/25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40682" y="6492875"/>
            <a:ext cx="751318" cy="365125"/>
          </a:xfrm>
          <a:prstGeom prst="rect">
            <a:avLst/>
          </a:prstGeom>
          <a:solidFill>
            <a:srgbClr val="006845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_tradnl"/>
              <a:t>2025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4682823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600" y="273404"/>
            <a:ext cx="10972320" cy="1144938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802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600" y="1604655"/>
            <a:ext cx="10972320" cy="39775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765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35667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49FC8F2-D612-2944-A7F3-6E2183D350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AD896-ECDC-A74D-AB67-8B1BF5C27E4C}" type="datetimeFigureOut">
              <a:rPr lang="es-ES_tradnl" smtClean="0"/>
              <a:t>19/11/25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7E26D9A-E149-0143-925B-EAD0E3F8C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40682" y="6492875"/>
            <a:ext cx="751318" cy="365125"/>
          </a:xfrm>
          <a:prstGeom prst="rect">
            <a:avLst/>
          </a:prstGeom>
          <a:solidFill>
            <a:srgbClr val="006845"/>
          </a:solidFill>
        </p:spPr>
        <p:txBody>
          <a:bodyPr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/>
              <a:t>2025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149113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40ED-33B1-AC48-8AE0-DA70B67D788F}" type="datetimeFigureOut">
              <a:rPr lang="es-MX" smtClean="0"/>
              <a:pPr/>
              <a:t>19/11/25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5CCA0-7E03-174B-8730-4AB2E9E04CA1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59125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40ED-33B1-AC48-8AE0-DA70B67D788F}" type="datetimeFigureOut">
              <a:rPr lang="es-MX" smtClean="0"/>
              <a:pPr/>
              <a:t>19/11/25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5CCA0-7E03-174B-8730-4AB2E9E04CA1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49243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40ED-33B1-AC48-8AE0-DA70B67D788F}" type="datetimeFigureOut">
              <a:rPr lang="es-MX" smtClean="0"/>
              <a:pPr/>
              <a:t>19/11/25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5CCA0-7E03-174B-8730-4AB2E9E04CA1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176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40ED-33B1-AC48-8AE0-DA70B67D788F}" type="datetimeFigureOut">
              <a:rPr lang="es-MX" smtClean="0"/>
              <a:pPr/>
              <a:t>19/11/25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5CCA0-7E03-174B-8730-4AB2E9E04CA1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91827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40ED-33B1-AC48-8AE0-DA70B67D788F}" type="datetimeFigureOut">
              <a:rPr lang="es-MX" smtClean="0"/>
              <a:pPr/>
              <a:t>19/11/25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5CCA0-7E03-174B-8730-4AB2E9E04CA1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57936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40ED-33B1-AC48-8AE0-DA70B67D788F}" type="datetimeFigureOut">
              <a:rPr lang="es-MX" smtClean="0"/>
              <a:pPr/>
              <a:t>19/11/25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5CCA0-7E03-174B-8730-4AB2E9E04CA1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5217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40ED-33B1-AC48-8AE0-DA70B67D788F}" type="datetimeFigureOut">
              <a:rPr lang="es-MX" smtClean="0"/>
              <a:pPr/>
              <a:t>19/11/25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5CCA0-7E03-174B-8730-4AB2E9E04CA1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9003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140ED-33B1-AC48-8AE0-DA70B67D788F}" type="datetimeFigureOut">
              <a:rPr lang="es-MX" smtClean="0"/>
              <a:pPr/>
              <a:t>19/11/25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5CCA0-7E03-174B-8730-4AB2E9E04CA1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01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BC1EB-FC85-614A-BDDC-8F28AB708AA1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0F40A-2374-2B4C-AF33-25A3E87C6A44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7D2C98D3-9BD1-7E2D-07EC-D8B83B652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501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8" r:id="rId13"/>
    <p:sldLayoutId id="2147483740" r:id="rId14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41FE77E-4A09-37E3-74C6-E8A77A7B2ECD}"/>
              </a:ext>
            </a:extLst>
          </p:cNvPr>
          <p:cNvSpPr/>
          <p:nvPr userDrawn="1"/>
        </p:nvSpPr>
        <p:spPr>
          <a:xfrm>
            <a:off x="0" y="6494930"/>
            <a:ext cx="12192000" cy="363070"/>
          </a:xfrm>
          <a:prstGeom prst="rect">
            <a:avLst/>
          </a:prstGeom>
          <a:solidFill>
            <a:srgbClr val="0068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76910D-E2D0-5454-6A47-5BE2B402E9C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77911" y="303621"/>
            <a:ext cx="2566623" cy="6999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C3B8932-515F-0DF7-BF97-E1E278532194}"/>
              </a:ext>
            </a:extLst>
          </p:cNvPr>
          <p:cNvSpPr/>
          <p:nvPr userDrawn="1"/>
        </p:nvSpPr>
        <p:spPr>
          <a:xfrm>
            <a:off x="9324392" y="0"/>
            <a:ext cx="62204" cy="9810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BC68ED-B10B-7EE3-C3F7-B4742BB4491C}"/>
              </a:ext>
            </a:extLst>
          </p:cNvPr>
          <p:cNvSpPr txBox="1"/>
          <p:nvPr userDrawn="1"/>
        </p:nvSpPr>
        <p:spPr>
          <a:xfrm>
            <a:off x="11577094" y="6556119"/>
            <a:ext cx="6149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900" b="0" i="0" dirty="0">
                <a:solidFill>
                  <a:schemeClr val="bg1"/>
                </a:solidFill>
                <a:latin typeface="Montserrat Medium" pitchFamily="2" charset="77"/>
              </a:rPr>
              <a:t>2024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440682" y="6494930"/>
            <a:ext cx="751318" cy="365125"/>
          </a:xfrm>
          <a:prstGeom prst="rect">
            <a:avLst/>
          </a:prstGeom>
          <a:solidFill>
            <a:srgbClr val="006845"/>
          </a:solidFill>
        </p:spPr>
        <p:txBody>
          <a:bodyPr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/>
              <a:t>2025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11096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package" Target="../embeddings/Hoja_de_c_lculo_binaria_de_Microsoft_Excel.xlsb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4.xml"/><Relationship Id="rId21" Type="http://schemas.openxmlformats.org/officeDocument/2006/relationships/customXml" Target="../ink/ink19.xml"/><Relationship Id="rId42" Type="http://schemas.openxmlformats.org/officeDocument/2006/relationships/customXml" Target="../ink/ink40.xml"/><Relationship Id="rId47" Type="http://schemas.openxmlformats.org/officeDocument/2006/relationships/customXml" Target="../ink/ink45.xml"/><Relationship Id="rId63" Type="http://schemas.openxmlformats.org/officeDocument/2006/relationships/customXml" Target="../ink/ink60.xml"/><Relationship Id="rId68" Type="http://schemas.openxmlformats.org/officeDocument/2006/relationships/customXml" Target="../ink/ink65.xml"/><Relationship Id="rId84" Type="http://schemas.openxmlformats.org/officeDocument/2006/relationships/customXml" Target="../ink/ink81.xml"/><Relationship Id="rId89" Type="http://schemas.openxmlformats.org/officeDocument/2006/relationships/image" Target="../media/image110.png"/><Relationship Id="rId16" Type="http://schemas.openxmlformats.org/officeDocument/2006/relationships/customXml" Target="../ink/ink14.xml"/><Relationship Id="rId11" Type="http://schemas.openxmlformats.org/officeDocument/2006/relationships/customXml" Target="../ink/ink9.xml"/><Relationship Id="rId32" Type="http://schemas.openxmlformats.org/officeDocument/2006/relationships/customXml" Target="../ink/ink30.xml"/><Relationship Id="rId37" Type="http://schemas.openxmlformats.org/officeDocument/2006/relationships/customXml" Target="../ink/ink35.xml"/><Relationship Id="rId53" Type="http://schemas.openxmlformats.org/officeDocument/2006/relationships/customXml" Target="../ink/ink51.xml"/><Relationship Id="rId58" Type="http://schemas.openxmlformats.org/officeDocument/2006/relationships/customXml" Target="../ink/ink55.xml"/><Relationship Id="rId74" Type="http://schemas.openxmlformats.org/officeDocument/2006/relationships/customXml" Target="../ink/ink71.xml"/><Relationship Id="rId79" Type="http://schemas.openxmlformats.org/officeDocument/2006/relationships/customXml" Target="../ink/ink76.xml"/><Relationship Id="rId5" Type="http://schemas.openxmlformats.org/officeDocument/2006/relationships/customXml" Target="../ink/ink3.xml"/><Relationship Id="rId90" Type="http://schemas.openxmlformats.org/officeDocument/2006/relationships/customXml" Target="../ink/ink86.xml"/><Relationship Id="rId95" Type="http://schemas.openxmlformats.org/officeDocument/2006/relationships/image" Target="../media/image40.png"/><Relationship Id="rId22" Type="http://schemas.openxmlformats.org/officeDocument/2006/relationships/customXml" Target="../ink/ink20.xml"/><Relationship Id="rId27" Type="http://schemas.openxmlformats.org/officeDocument/2006/relationships/customXml" Target="../ink/ink25.xml"/><Relationship Id="rId43" Type="http://schemas.openxmlformats.org/officeDocument/2006/relationships/customXml" Target="../ink/ink41.xml"/><Relationship Id="rId48" Type="http://schemas.openxmlformats.org/officeDocument/2006/relationships/customXml" Target="../ink/ink46.xml"/><Relationship Id="rId64" Type="http://schemas.openxmlformats.org/officeDocument/2006/relationships/customXml" Target="../ink/ink61.xml"/><Relationship Id="rId69" Type="http://schemas.openxmlformats.org/officeDocument/2006/relationships/customXml" Target="../ink/ink66.xml"/><Relationship Id="rId8" Type="http://schemas.openxmlformats.org/officeDocument/2006/relationships/customXml" Target="../ink/ink6.xml"/><Relationship Id="rId51" Type="http://schemas.openxmlformats.org/officeDocument/2006/relationships/customXml" Target="../ink/ink49.xml"/><Relationship Id="rId72" Type="http://schemas.openxmlformats.org/officeDocument/2006/relationships/customXml" Target="../ink/ink69.xml"/><Relationship Id="rId80" Type="http://schemas.openxmlformats.org/officeDocument/2006/relationships/customXml" Target="../ink/ink77.xml"/><Relationship Id="rId85" Type="http://schemas.openxmlformats.org/officeDocument/2006/relationships/customXml" Target="../ink/ink82.xml"/><Relationship Id="rId93" Type="http://schemas.openxmlformats.org/officeDocument/2006/relationships/image" Target="../media/image112.png"/><Relationship Id="rId3" Type="http://schemas.openxmlformats.org/officeDocument/2006/relationships/image" Target="../media/image108.png"/><Relationship Id="rId12" Type="http://schemas.openxmlformats.org/officeDocument/2006/relationships/customXml" Target="../ink/ink10.xml"/><Relationship Id="rId17" Type="http://schemas.openxmlformats.org/officeDocument/2006/relationships/customXml" Target="../ink/ink15.xml"/><Relationship Id="rId25" Type="http://schemas.openxmlformats.org/officeDocument/2006/relationships/customXml" Target="../ink/ink23.xml"/><Relationship Id="rId33" Type="http://schemas.openxmlformats.org/officeDocument/2006/relationships/customXml" Target="../ink/ink31.xml"/><Relationship Id="rId38" Type="http://schemas.openxmlformats.org/officeDocument/2006/relationships/customXml" Target="../ink/ink36.xml"/><Relationship Id="rId46" Type="http://schemas.openxmlformats.org/officeDocument/2006/relationships/customXml" Target="../ink/ink44.xml"/><Relationship Id="rId59" Type="http://schemas.openxmlformats.org/officeDocument/2006/relationships/customXml" Target="../ink/ink56.xml"/><Relationship Id="rId67" Type="http://schemas.openxmlformats.org/officeDocument/2006/relationships/customXml" Target="../ink/ink64.xml"/><Relationship Id="rId20" Type="http://schemas.openxmlformats.org/officeDocument/2006/relationships/customXml" Target="../ink/ink18.xml"/><Relationship Id="rId41" Type="http://schemas.openxmlformats.org/officeDocument/2006/relationships/customXml" Target="../ink/ink39.xml"/><Relationship Id="rId54" Type="http://schemas.openxmlformats.org/officeDocument/2006/relationships/image" Target="../media/image109.png"/><Relationship Id="rId62" Type="http://schemas.openxmlformats.org/officeDocument/2006/relationships/customXml" Target="../ink/ink59.xml"/><Relationship Id="rId70" Type="http://schemas.openxmlformats.org/officeDocument/2006/relationships/customXml" Target="../ink/ink67.xml"/><Relationship Id="rId75" Type="http://schemas.openxmlformats.org/officeDocument/2006/relationships/customXml" Target="../ink/ink72.xml"/><Relationship Id="rId83" Type="http://schemas.openxmlformats.org/officeDocument/2006/relationships/customXml" Target="../ink/ink80.xml"/><Relationship Id="rId88" Type="http://schemas.openxmlformats.org/officeDocument/2006/relationships/customXml" Target="../ink/ink85.xml"/><Relationship Id="rId91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15" Type="http://schemas.openxmlformats.org/officeDocument/2006/relationships/customXml" Target="../ink/ink13.xml"/><Relationship Id="rId23" Type="http://schemas.openxmlformats.org/officeDocument/2006/relationships/customXml" Target="../ink/ink21.xml"/><Relationship Id="rId28" Type="http://schemas.openxmlformats.org/officeDocument/2006/relationships/customXml" Target="../ink/ink26.xml"/><Relationship Id="rId36" Type="http://schemas.openxmlformats.org/officeDocument/2006/relationships/customXml" Target="../ink/ink34.xml"/><Relationship Id="rId49" Type="http://schemas.openxmlformats.org/officeDocument/2006/relationships/customXml" Target="../ink/ink47.xml"/><Relationship Id="rId57" Type="http://schemas.openxmlformats.org/officeDocument/2006/relationships/customXml" Target="../ink/ink54.xml"/><Relationship Id="rId10" Type="http://schemas.openxmlformats.org/officeDocument/2006/relationships/customXml" Target="../ink/ink8.xml"/><Relationship Id="rId31" Type="http://schemas.openxmlformats.org/officeDocument/2006/relationships/customXml" Target="../ink/ink29.xml"/><Relationship Id="rId44" Type="http://schemas.openxmlformats.org/officeDocument/2006/relationships/customXml" Target="../ink/ink42.xml"/><Relationship Id="rId52" Type="http://schemas.openxmlformats.org/officeDocument/2006/relationships/customXml" Target="../ink/ink50.xml"/><Relationship Id="rId60" Type="http://schemas.openxmlformats.org/officeDocument/2006/relationships/customXml" Target="../ink/ink57.xml"/><Relationship Id="rId65" Type="http://schemas.openxmlformats.org/officeDocument/2006/relationships/customXml" Target="../ink/ink62.xml"/><Relationship Id="rId73" Type="http://schemas.openxmlformats.org/officeDocument/2006/relationships/customXml" Target="../ink/ink70.xml"/><Relationship Id="rId78" Type="http://schemas.openxmlformats.org/officeDocument/2006/relationships/customXml" Target="../ink/ink75.xml"/><Relationship Id="rId81" Type="http://schemas.openxmlformats.org/officeDocument/2006/relationships/customXml" Target="../ink/ink78.xml"/><Relationship Id="rId86" Type="http://schemas.openxmlformats.org/officeDocument/2006/relationships/customXml" Target="../ink/ink83.xml"/><Relationship Id="rId94" Type="http://schemas.openxmlformats.org/officeDocument/2006/relationships/image" Target="../media/image33.emf"/><Relationship Id="rId4" Type="http://schemas.openxmlformats.org/officeDocument/2006/relationships/customXml" Target="../ink/ink2.xml"/><Relationship Id="rId9" Type="http://schemas.openxmlformats.org/officeDocument/2006/relationships/customXml" Target="../ink/ink7.xml"/><Relationship Id="rId13" Type="http://schemas.openxmlformats.org/officeDocument/2006/relationships/customXml" Target="../ink/ink11.xml"/><Relationship Id="rId18" Type="http://schemas.openxmlformats.org/officeDocument/2006/relationships/customXml" Target="../ink/ink16.xml"/><Relationship Id="rId39" Type="http://schemas.openxmlformats.org/officeDocument/2006/relationships/customXml" Target="../ink/ink37.xml"/><Relationship Id="rId34" Type="http://schemas.openxmlformats.org/officeDocument/2006/relationships/customXml" Target="../ink/ink32.xml"/><Relationship Id="rId50" Type="http://schemas.openxmlformats.org/officeDocument/2006/relationships/customXml" Target="../ink/ink48.xml"/><Relationship Id="rId55" Type="http://schemas.openxmlformats.org/officeDocument/2006/relationships/customXml" Target="../ink/ink52.xml"/><Relationship Id="rId76" Type="http://schemas.openxmlformats.org/officeDocument/2006/relationships/customXml" Target="../ink/ink73.xml"/><Relationship Id="rId7" Type="http://schemas.openxmlformats.org/officeDocument/2006/relationships/customXml" Target="../ink/ink5.xml"/><Relationship Id="rId71" Type="http://schemas.openxmlformats.org/officeDocument/2006/relationships/customXml" Target="../ink/ink68.xml"/><Relationship Id="rId92" Type="http://schemas.openxmlformats.org/officeDocument/2006/relationships/customXml" Target="../ink/ink87.xml"/><Relationship Id="rId2" Type="http://schemas.openxmlformats.org/officeDocument/2006/relationships/customXml" Target="../ink/ink1.xml"/><Relationship Id="rId29" Type="http://schemas.openxmlformats.org/officeDocument/2006/relationships/customXml" Target="../ink/ink27.xml"/><Relationship Id="rId24" Type="http://schemas.openxmlformats.org/officeDocument/2006/relationships/customXml" Target="../ink/ink22.xml"/><Relationship Id="rId40" Type="http://schemas.openxmlformats.org/officeDocument/2006/relationships/customXml" Target="../ink/ink38.xml"/><Relationship Id="rId45" Type="http://schemas.openxmlformats.org/officeDocument/2006/relationships/customXml" Target="../ink/ink43.xml"/><Relationship Id="rId66" Type="http://schemas.openxmlformats.org/officeDocument/2006/relationships/customXml" Target="../ink/ink63.xml"/><Relationship Id="rId87" Type="http://schemas.openxmlformats.org/officeDocument/2006/relationships/customXml" Target="../ink/ink84.xml"/><Relationship Id="rId61" Type="http://schemas.openxmlformats.org/officeDocument/2006/relationships/customXml" Target="../ink/ink58.xml"/><Relationship Id="rId82" Type="http://schemas.openxmlformats.org/officeDocument/2006/relationships/customXml" Target="../ink/ink79.xml"/><Relationship Id="rId19" Type="http://schemas.openxmlformats.org/officeDocument/2006/relationships/customXml" Target="../ink/ink17.xml"/><Relationship Id="rId14" Type="http://schemas.openxmlformats.org/officeDocument/2006/relationships/customXml" Target="../ink/ink12.xml"/><Relationship Id="rId30" Type="http://schemas.openxmlformats.org/officeDocument/2006/relationships/customXml" Target="../ink/ink28.xml"/><Relationship Id="rId35" Type="http://schemas.openxmlformats.org/officeDocument/2006/relationships/customXml" Target="../ink/ink33.xml"/><Relationship Id="rId56" Type="http://schemas.openxmlformats.org/officeDocument/2006/relationships/customXml" Target="../ink/ink53.xml"/><Relationship Id="rId77" Type="http://schemas.openxmlformats.org/officeDocument/2006/relationships/customXml" Target="../ink/ink7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0EA3FD9-4DA0-9588-8DB4-F699615567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01" t="-986" r="39790" b="358"/>
          <a:stretch>
            <a:fillRect/>
          </a:stretch>
        </p:blipFill>
        <p:spPr>
          <a:xfrm>
            <a:off x="3813467" y="-76395"/>
            <a:ext cx="8378533" cy="693439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54A4B-19A9-5464-14B0-B60177A9C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30214" y="-36237"/>
            <a:ext cx="8020059" cy="694520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DD31B53-FA4C-7C3A-2E80-F3B52FF90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206" y="2243972"/>
            <a:ext cx="6818733" cy="843949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5400" b="1" dirty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Times New Roman" panose="02020603050405020304" pitchFamily="18" charset="0"/>
              </a:rPr>
              <a:t>Marker development – CLR resistance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6738C8-7428-0A3C-8228-CF8101A4EC4C}"/>
              </a:ext>
            </a:extLst>
          </p:cNvPr>
          <p:cNvSpPr txBox="1"/>
          <p:nvPr/>
        </p:nvSpPr>
        <p:spPr>
          <a:xfrm>
            <a:off x="430455" y="5521401"/>
            <a:ext cx="5676900" cy="1015663"/>
          </a:xfrm>
          <a:prstGeom prst="rect">
            <a:avLst/>
          </a:prstGeom>
          <a:noFill/>
        </p:spPr>
        <p:txBody>
          <a:bodyPr wrap="square" lIns="91440" tIns="137160" rIns="91440" bIns="137160" rtlCol="0">
            <a:spAutoFit/>
          </a:bodyPr>
          <a:lstStyle/>
          <a:p>
            <a:pPr defTabSz="609585"/>
            <a:r>
              <a:rPr lang="en-US" sz="240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Cenicafe</a:t>
            </a:r>
            <a:r>
              <a:rPr lang="en-US" sz="24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Manizales, Colombia</a:t>
            </a:r>
          </a:p>
          <a:p>
            <a:pPr defTabSz="609585"/>
            <a:r>
              <a:rPr lang="en-US" sz="24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November 17-21, 2025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031B56-461B-EB0F-C3D8-5EFE3418D135}"/>
              </a:ext>
            </a:extLst>
          </p:cNvPr>
          <p:cNvSpPr txBox="1"/>
          <p:nvPr/>
        </p:nvSpPr>
        <p:spPr>
          <a:xfrm>
            <a:off x="430455" y="4913255"/>
            <a:ext cx="71074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/>
            <a:r>
              <a:rPr lang="en-US" sz="3200" b="1" dirty="0" err="1">
                <a:solidFill>
                  <a:srgbClr val="36B779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rPr>
              <a:t>Innovea</a:t>
            </a:r>
            <a:r>
              <a:rPr lang="en-US" sz="3200" b="1" dirty="0">
                <a:solidFill>
                  <a:srgbClr val="36B779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rPr>
              <a:t> Network Breeders Meeting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02C4CA5-CCFE-CBBD-60B4-7DE38CA24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18" y="0"/>
            <a:ext cx="3225787" cy="927677"/>
          </a:xfrm>
          <a:prstGeom prst="rect">
            <a:avLst/>
          </a:prstGeom>
        </p:spPr>
      </p:pic>
      <p:pic>
        <p:nvPicPr>
          <p:cNvPr id="1026" name="Picture 2" descr="World Coffee Research | Colombia">
            <a:extLst>
              <a:ext uri="{FF2B5EF4-FFF2-40B4-BE49-F238E27FC236}">
                <a16:creationId xmlns:a16="http://schemas.microsoft.com/office/drawing/2014/main" id="{18C11162-E7BA-2183-1AC7-638DFAB49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56" b="34010"/>
          <a:stretch>
            <a:fillRect/>
          </a:stretch>
        </p:blipFill>
        <p:spPr bwMode="auto">
          <a:xfrm>
            <a:off x="9279294" y="130629"/>
            <a:ext cx="2912706" cy="93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058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99002F9-B5B0-97E9-68C6-97B7BC43E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ustomShape 2">
            <a:extLst>
              <a:ext uri="{FF2B5EF4-FFF2-40B4-BE49-F238E27FC236}">
                <a16:creationId xmlns:a16="http://schemas.microsoft.com/office/drawing/2014/main" id="{5BD0414C-772B-5DB9-16D8-D24E0A699A30}"/>
              </a:ext>
            </a:extLst>
          </p:cNvPr>
          <p:cNvSpPr/>
          <p:nvPr/>
        </p:nvSpPr>
        <p:spPr>
          <a:xfrm>
            <a:off x="2672383" y="5318784"/>
            <a:ext cx="7241944" cy="14152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7760" tIns="40435" rIns="77760" bIns="40435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1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Published in: Luis A. Ramírez-Camejo; Amnat Eamvijarn; Jorge R. Díaz-Valderrama; Elena Karlsen-Ayala; Rachel A. Koch; Elizabeth Johnson; Sòlene Pruvot-Woehl; Luis C. Mejía; Christophe Montagnon; Casto Maldonado-Fuentes; M. Catherine Aime; </a:t>
            </a:r>
            <a:r>
              <a:rPr kumimoji="0" lang="en-US" sz="691" b="0" i="1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Phytopathology®</a:t>
            </a:r>
            <a:r>
              <a:rPr kumimoji="0" lang="en-US" sz="691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2022, 112, 643-652.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1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Copyright © 2022 The American Phytopathological Society • DOI: 10.1094/PHYTO-06-21-0255-R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CB8E7FD-3394-E3CD-2907-350852212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877" y="1957531"/>
            <a:ext cx="9400138" cy="366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850A76B-F10B-3FDD-EC6D-8C1A9AC4C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678" y="0"/>
            <a:ext cx="1949169" cy="101859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DD254F1-B03E-DAA3-1323-BEBFD038AC7B}"/>
              </a:ext>
            </a:extLst>
          </p:cNvPr>
          <p:cNvSpPr txBox="1"/>
          <p:nvPr/>
        </p:nvSpPr>
        <p:spPr>
          <a:xfrm>
            <a:off x="526108" y="222676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Population structure of global </a:t>
            </a:r>
            <a:r>
              <a:rPr kumimoji="0" lang="en-US" sz="2400" b="0" i="1" u="none" strike="noStrike" kern="1200" cap="none" spc="-1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Hemileia</a:t>
            </a:r>
            <a:r>
              <a:rPr kumimoji="0" lang="en-US" sz="2400" b="0" i="1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-1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vastatrix</a:t>
            </a:r>
            <a:r>
              <a:rPr kumimoji="0" lang="en-US" sz="2400" b="0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isolates</a:t>
            </a:r>
            <a:endParaRPr kumimoji="0" lang="es-CO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45953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Escala de tiempo&#10;&#10;El contenido generado por IA puede ser incorrecto.">
            <a:extLst>
              <a:ext uri="{FF2B5EF4-FFF2-40B4-BE49-F238E27FC236}">
                <a16:creationId xmlns:a16="http://schemas.microsoft.com/office/drawing/2014/main" id="{6C5C17D2-8DDE-DAA4-DA82-53EB6A33A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71" y="1289333"/>
            <a:ext cx="6640091" cy="485523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E2A0B50-BB1D-6B69-CB31-8704305BF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678" y="0"/>
            <a:ext cx="1949169" cy="101859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BF5EDA4-2F59-5594-7000-FC1FAD1BC4DF}"/>
              </a:ext>
            </a:extLst>
          </p:cNvPr>
          <p:cNvSpPr txBox="1"/>
          <p:nvPr/>
        </p:nvSpPr>
        <p:spPr>
          <a:xfrm>
            <a:off x="491301" y="190212"/>
            <a:ext cx="28738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Conclusions</a:t>
            </a:r>
            <a:endParaRPr kumimoji="0" lang="es-CO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629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FFD7A563-0BC5-F573-B6F1-01F46DA52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36" y="1254392"/>
            <a:ext cx="9288708" cy="459222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EE6A8B6-D03D-2D97-1C87-A98184745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678" y="0"/>
            <a:ext cx="1949169" cy="101859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25C1CDE-A6DD-8A8B-17D4-30582BAB083D}"/>
              </a:ext>
            </a:extLst>
          </p:cNvPr>
          <p:cNvSpPr txBox="1"/>
          <p:nvPr/>
        </p:nvSpPr>
        <p:spPr>
          <a:xfrm>
            <a:off x="563536" y="32463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Challenges</a:t>
            </a:r>
            <a:endParaRPr kumimoji="0" lang="es-CO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040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68EDC-69AD-F480-DBB6-D5D9856A4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735DE5-8EBA-3137-0860-59190921B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969" y="2162240"/>
            <a:ext cx="7110063" cy="1144938"/>
          </a:xfrm>
        </p:spPr>
        <p:txBody>
          <a:bodyPr/>
          <a:lstStyle/>
          <a:p>
            <a:pPr algn="ctr"/>
            <a:r>
              <a:rPr lang="es-CO" dirty="0" err="1">
                <a:solidFill>
                  <a:srgbClr val="C00000"/>
                </a:solidFill>
              </a:rPr>
              <a:t>Coffee</a:t>
            </a:r>
            <a:r>
              <a:rPr lang="es-CO" dirty="0">
                <a:solidFill>
                  <a:srgbClr val="C00000"/>
                </a:solidFill>
              </a:rPr>
              <a:t> </a:t>
            </a:r>
            <a:r>
              <a:rPr lang="es-CO" dirty="0" err="1">
                <a:solidFill>
                  <a:srgbClr val="C00000"/>
                </a:solidFill>
              </a:rPr>
              <a:t>Rust</a:t>
            </a:r>
            <a:r>
              <a:rPr lang="es-CO" dirty="0">
                <a:solidFill>
                  <a:srgbClr val="C00000"/>
                </a:solidFill>
              </a:rPr>
              <a:t> 	</a:t>
            </a:r>
            <a:br>
              <a:rPr lang="es-CO" dirty="0">
                <a:solidFill>
                  <a:srgbClr val="C00000"/>
                </a:solidFill>
              </a:rPr>
            </a:br>
            <a:r>
              <a:rPr lang="es-CO" b="1" dirty="0">
                <a:solidFill>
                  <a:srgbClr val="C00000"/>
                </a:solidFill>
              </a:rPr>
              <a:t>COLOMBIA</a:t>
            </a:r>
            <a:r>
              <a:rPr lang="es-CO" dirty="0">
                <a:solidFill>
                  <a:srgbClr val="C00000"/>
                </a:solidFill>
              </a:rPr>
              <a:t> Status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C5DEC9A-3622-BAD9-E7A2-E3A64F863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3678" y="0"/>
            <a:ext cx="1949169" cy="101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48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0" y="133024"/>
            <a:ext cx="3296074" cy="611537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8470" y="0"/>
            <a:ext cx="5362313" cy="645666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FADB4C6-4C2E-204F-0CF1-729771976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3678" y="0"/>
            <a:ext cx="1949169" cy="101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1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1A15F3-1634-47C8-8198-382432A80CB0}"/>
              </a:ext>
            </a:extLst>
          </p:cNvPr>
          <p:cNvSpPr txBox="1"/>
          <p:nvPr/>
        </p:nvSpPr>
        <p:spPr>
          <a:xfrm flipH="1">
            <a:off x="131510" y="247689"/>
            <a:ext cx="6829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A87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Coffee Rust Variants in Colombia</a:t>
            </a:r>
          </a:p>
        </p:txBody>
      </p:sp>
      <p:pic>
        <p:nvPicPr>
          <p:cNvPr id="7" name="image2.png"/>
          <p:cNvPicPr/>
          <p:nvPr/>
        </p:nvPicPr>
        <p:blipFill rotWithShape="1">
          <a:blip r:embed="rId2"/>
          <a:srcRect b="47358"/>
          <a:stretch/>
        </p:blipFill>
        <p:spPr>
          <a:xfrm>
            <a:off x="803187" y="1262743"/>
            <a:ext cx="10126070" cy="5737418"/>
          </a:xfrm>
          <a:prstGeom prst="rect">
            <a:avLst/>
          </a:prstGeom>
          <a:ln/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08F399B-91EF-58CA-CB7F-555BE6908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678" y="0"/>
            <a:ext cx="1949169" cy="101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149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97701"/>
            <a:ext cx="5405473" cy="597928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1047674-B3DA-304F-9220-210504505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678" y="0"/>
            <a:ext cx="1949169" cy="101859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45EDF9A-EC18-4AB3-028B-91D1EF9D99BE}"/>
              </a:ext>
            </a:extLst>
          </p:cNvPr>
          <p:cNvSpPr txBox="1"/>
          <p:nvPr/>
        </p:nvSpPr>
        <p:spPr>
          <a:xfrm>
            <a:off x="6308390" y="2362590"/>
            <a:ext cx="56876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A87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Coffee Rust Races and Variants in Colombia</a:t>
            </a:r>
          </a:p>
        </p:txBody>
      </p:sp>
    </p:spTree>
    <p:extLst>
      <p:ext uri="{BB962C8B-B14F-4D97-AF65-F5344CB8AC3E}">
        <p14:creationId xmlns:p14="http://schemas.microsoft.com/office/powerpoint/2010/main" val="3055824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1A15F3-1634-47C8-8198-382432A80CB0}"/>
              </a:ext>
            </a:extLst>
          </p:cNvPr>
          <p:cNvSpPr txBox="1"/>
          <p:nvPr/>
        </p:nvSpPr>
        <p:spPr>
          <a:xfrm flipH="1">
            <a:off x="2496064" y="2912931"/>
            <a:ext cx="75376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F4A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Coffee rust present today in Colombia is genetically more complex that the rust that arrived in 1983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50316F0-808E-92B6-9ED4-FF4267191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4442" y="38245"/>
            <a:ext cx="1949169" cy="101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84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56BCD90-7AD4-F832-4EB3-E8F6CD366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28847"/>
            <a:ext cx="7772400" cy="520030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E301772-B5C9-CF5D-A2B8-D43E002EE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450" y="6324602"/>
            <a:ext cx="2311400" cy="495300"/>
          </a:xfrm>
          <a:prstGeom prst="rect">
            <a:avLst/>
          </a:prstGeom>
        </p:spPr>
      </p:pic>
      <p:sp>
        <p:nvSpPr>
          <p:cNvPr id="2" name="Título 2">
            <a:extLst>
              <a:ext uri="{FF2B5EF4-FFF2-40B4-BE49-F238E27FC236}">
                <a16:creationId xmlns:a16="http://schemas.microsoft.com/office/drawing/2014/main" id="{E826537C-396C-4CAE-C8E5-6C2C64180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096000" cy="533398"/>
          </a:xfrm>
        </p:spPr>
        <p:txBody>
          <a:bodyPr>
            <a:normAutofit fontScale="90000"/>
          </a:bodyPr>
          <a:lstStyle/>
          <a:p>
            <a:pPr algn="l"/>
            <a:r>
              <a:rPr lang="es-MX" dirty="0"/>
              <a:t>Tool development for breeding </a:t>
            </a:r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08CE4E91-8D6C-500A-DF85-D8BD7803C3D5}"/>
              </a:ext>
            </a:extLst>
          </p:cNvPr>
          <p:cNvCxnSpPr>
            <a:cxnSpLocks/>
          </p:cNvCxnSpPr>
          <p:nvPr/>
        </p:nvCxnSpPr>
        <p:spPr>
          <a:xfrm flipH="1">
            <a:off x="9589294" y="3914776"/>
            <a:ext cx="785812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1A30C647-C3F7-6740-D46D-3C3ECEB30BEC}"/>
              </a:ext>
            </a:extLst>
          </p:cNvPr>
          <p:cNvSpPr txBox="1"/>
          <p:nvPr/>
        </p:nvSpPr>
        <p:spPr>
          <a:xfrm>
            <a:off x="10458450" y="3438823"/>
            <a:ext cx="1100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Marker assisted selection</a:t>
            </a:r>
          </a:p>
        </p:txBody>
      </p:sp>
    </p:spTree>
    <p:extLst>
      <p:ext uri="{BB962C8B-B14F-4D97-AF65-F5344CB8AC3E}">
        <p14:creationId xmlns:p14="http://schemas.microsoft.com/office/powerpoint/2010/main" val="3302091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56931-4885-0317-8B98-8BAA4E927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C70844-258B-74C6-C259-7AADF592C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MX" dirty="0"/>
              <a:t>SH genes conferring resitance to CLR</a:t>
            </a:r>
            <a:endParaRPr lang="es-MX" i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C4D2F25-742C-FC1E-DAE3-33D6A09ABFE7}"/>
              </a:ext>
            </a:extLst>
          </p:cNvPr>
          <p:cNvSpPr txBox="1"/>
          <p:nvPr/>
        </p:nvSpPr>
        <p:spPr>
          <a:xfrm>
            <a:off x="5435600" y="2067246"/>
            <a:ext cx="59150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Chromosome candidates: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SH6-9: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i="1" dirty="0"/>
              <a:t>Ca TDF77 NBS-LRR - </a:t>
            </a:r>
            <a:r>
              <a:rPr lang="es-MX" dirty="0"/>
              <a:t>Chr11c (Ariyoshi et al., 2024)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FDCB4E7-2B8E-69EC-0BB6-638956BE0605}"/>
              </a:ext>
            </a:extLst>
          </p:cNvPr>
          <p:cNvSpPr txBox="1"/>
          <p:nvPr/>
        </p:nvSpPr>
        <p:spPr>
          <a:xfrm>
            <a:off x="3147898" y="4282754"/>
            <a:ext cx="62670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Other many breeding wise important unknonws: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How many genes are really conferring resistance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Effect sizeTamaño del efecto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Interaction with races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Interaction between genes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Are arabusta introgressions the same as HdTs?</a:t>
            </a:r>
          </a:p>
          <a:p>
            <a:endParaRPr lang="es-MX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DCA0653-F9F3-128F-5780-05DA7D96E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355" y="1439817"/>
            <a:ext cx="3649087" cy="220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85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82169-14BE-0E45-11B7-147FCB899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0552B8-C797-9581-8C58-E9B5DD428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095" y="479134"/>
            <a:ext cx="10659813" cy="968105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225145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Presenters</a:t>
            </a:r>
          </a:p>
        </p:txBody>
      </p:sp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0C8AC257-EACA-01ED-954F-50C3B599A84C}"/>
              </a:ext>
            </a:extLst>
          </p:cNvPr>
          <p:cNvSpPr/>
          <p:nvPr/>
        </p:nvSpPr>
        <p:spPr>
          <a:xfrm>
            <a:off x="8059447" y="5055368"/>
            <a:ext cx="3650861" cy="1275503"/>
          </a:xfrm>
          <a:prstGeom prst="roundRect">
            <a:avLst/>
          </a:prstGeom>
          <a:solidFill>
            <a:srgbClr val="225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>
              <a:defRPr/>
            </a:pPr>
            <a:r>
              <a:rPr lang="en-US" sz="3200" dirty="0">
                <a:solidFill>
                  <a:srgbClr val="FFFFFF"/>
                </a:solidFill>
                <a:latin typeface="Source Sans Pro Light" panose="020B0403030403020204" pitchFamily="34" charset="77"/>
              </a:rPr>
              <a:t>Jorge Berny</a:t>
            </a:r>
          </a:p>
          <a:p>
            <a:pPr algn="ctr" defTabSz="609570">
              <a:defRPr/>
            </a:pPr>
            <a:r>
              <a:rPr lang="en-US" sz="1600" dirty="0">
                <a:solidFill>
                  <a:srgbClr val="FFFFFF"/>
                </a:solidFill>
                <a:latin typeface="Source Sans Pro Light" panose="020B0403030403020204" pitchFamily="34" charset="77"/>
              </a:rPr>
              <a:t>Research Scientist</a:t>
            </a:r>
          </a:p>
          <a:p>
            <a:pPr algn="ctr" defTabSz="609570">
              <a:defRPr/>
            </a:pPr>
            <a:r>
              <a:rPr lang="en-US" sz="1600" dirty="0">
                <a:solidFill>
                  <a:srgbClr val="FFFFFF"/>
                </a:solidFill>
                <a:latin typeface="Source Sans Pro Light" panose="020B0403030403020204" pitchFamily="34" charset="77"/>
              </a:rPr>
              <a:t>World Coffee Research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3483E77-858F-E79A-0E85-5101D1A36D14}"/>
              </a:ext>
            </a:extLst>
          </p:cNvPr>
          <p:cNvSpPr/>
          <p:nvPr/>
        </p:nvSpPr>
        <p:spPr>
          <a:xfrm>
            <a:off x="3238618" y="5012912"/>
            <a:ext cx="3650861" cy="1356059"/>
          </a:xfrm>
          <a:prstGeom prst="roundRect">
            <a:avLst/>
          </a:prstGeom>
          <a:solidFill>
            <a:srgbClr val="225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>
              <a:defRPr/>
            </a:pPr>
            <a:r>
              <a:rPr lang="en-US" sz="3200" dirty="0">
                <a:solidFill>
                  <a:srgbClr val="FFFFFF"/>
                </a:solidFill>
                <a:latin typeface="Source Sans Pro Light" panose="020B0403030403020204" pitchFamily="34" charset="77"/>
              </a:rPr>
              <a:t>Marco Cristancho</a:t>
            </a:r>
          </a:p>
          <a:p>
            <a:pPr algn="ctr" defTabSz="609570">
              <a:defRPr/>
            </a:pPr>
            <a:r>
              <a:rPr lang="en-US" sz="1600" dirty="0">
                <a:solidFill>
                  <a:srgbClr val="FFFFFF"/>
                </a:solidFill>
                <a:latin typeface="Source Sans Pro Light" panose="020B0403030403020204" pitchFamily="34" charset="77"/>
              </a:rPr>
              <a:t>Leader Plant Pathology Department</a:t>
            </a:r>
            <a:br>
              <a:rPr lang="en-US" sz="1600" dirty="0">
                <a:solidFill>
                  <a:srgbClr val="FFFFFF"/>
                </a:solidFill>
                <a:latin typeface="Source Sans Pro Light" panose="020B0403030403020204" pitchFamily="34" charset="77"/>
              </a:rPr>
            </a:br>
            <a:r>
              <a:rPr lang="en-US" sz="1600" dirty="0" err="1">
                <a:solidFill>
                  <a:srgbClr val="FFFFFF"/>
                </a:solidFill>
                <a:latin typeface="Source Sans Pro Light" panose="020B0403030403020204" pitchFamily="34" charset="77"/>
              </a:rPr>
              <a:t>Cenicafe</a:t>
            </a:r>
            <a:endParaRPr lang="en-US" sz="1600" dirty="0">
              <a:solidFill>
                <a:srgbClr val="FFFFFF"/>
              </a:solidFill>
              <a:latin typeface="Source Sans Pro Light" panose="020B0403030403020204" pitchFamily="34" charset="77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86C8B60-39F9-1284-10F4-7B29D130D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9804" y="1491707"/>
            <a:ext cx="2579218" cy="342626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6538CBC-6D15-DF89-CFC0-AF9DA1F98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118" y="1491707"/>
            <a:ext cx="2243859" cy="336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755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9A73CB4-7CFF-019D-ED5E-7D87ABA9E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4538" y="655638"/>
            <a:ext cx="4032890" cy="481459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BDC54B2-AA8B-BE5E-75C3-0D233DCBC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4451" y="5652446"/>
            <a:ext cx="2618888" cy="684677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E2DAA1E9-9096-0579-F202-C8EE59F60AC2}"/>
              </a:ext>
            </a:extLst>
          </p:cNvPr>
          <p:cNvGrpSpPr/>
          <p:nvPr/>
        </p:nvGrpSpPr>
        <p:grpSpPr>
          <a:xfrm>
            <a:off x="3636543" y="558722"/>
            <a:ext cx="3769002" cy="6213482"/>
            <a:chOff x="2907645" y="319736"/>
            <a:chExt cx="3769002" cy="6213482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6FA256B4-6607-4FC7-1F16-CC7506BB7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69359" y="319736"/>
              <a:ext cx="3507288" cy="5486400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81CE406D-BC51-83BA-7DD7-AD92411BB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30980" y="6061831"/>
              <a:ext cx="1984046" cy="471387"/>
            </a:xfrm>
            <a:prstGeom prst="rect">
              <a:avLst/>
            </a:prstGeom>
          </p:spPr>
        </p:pic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14786EF8-E082-B45B-BAA4-D862DA4F3754}"/>
                </a:ext>
              </a:extLst>
            </p:cNvPr>
            <p:cNvSpPr txBox="1"/>
            <p:nvPr/>
          </p:nvSpPr>
          <p:spPr>
            <a:xfrm>
              <a:off x="3104071" y="319736"/>
              <a:ext cx="894641" cy="11054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s-MX" dirty="0"/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4251E2BB-DE89-2D9F-A30B-E8C619D1A0FF}"/>
                </a:ext>
              </a:extLst>
            </p:cNvPr>
            <p:cNvSpPr txBox="1"/>
            <p:nvPr/>
          </p:nvSpPr>
          <p:spPr>
            <a:xfrm>
              <a:off x="3104071" y="2266685"/>
              <a:ext cx="501790" cy="15433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s-MX" dirty="0"/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9CBC673E-D6C2-C60B-2558-BEEB0C802F28}"/>
                </a:ext>
              </a:extLst>
            </p:cNvPr>
            <p:cNvSpPr txBox="1"/>
            <p:nvPr/>
          </p:nvSpPr>
          <p:spPr>
            <a:xfrm>
              <a:off x="2907645" y="4828554"/>
              <a:ext cx="894641" cy="11054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s-MX" dirty="0"/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B750C5C-C00E-FF6B-B1BD-47454B770770}"/>
              </a:ext>
            </a:extLst>
          </p:cNvPr>
          <p:cNvSpPr txBox="1"/>
          <p:nvPr/>
        </p:nvSpPr>
        <p:spPr>
          <a:xfrm>
            <a:off x="514140" y="2269208"/>
            <a:ext cx="27434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Needs: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Suitable population(s)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Trait variation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Medium – high density genotyping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Stats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dirty="0"/>
              <a:t>Map construction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/>
              <a:t>Mappping</a:t>
            </a:r>
            <a:endParaRPr lang="es-MX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</p:txBody>
      </p:sp>
      <p:sp>
        <p:nvSpPr>
          <p:cNvPr id="14" name="Título 2">
            <a:extLst>
              <a:ext uri="{FF2B5EF4-FFF2-40B4-BE49-F238E27FC236}">
                <a16:creationId xmlns:a16="http://schemas.microsoft.com/office/drawing/2014/main" id="{112A8134-90AD-EBD7-D630-97DEC060B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1897"/>
            <a:ext cx="6792687" cy="322259"/>
          </a:xfrm>
        </p:spPr>
        <p:txBody>
          <a:bodyPr>
            <a:noAutofit/>
          </a:bodyPr>
          <a:lstStyle/>
          <a:p>
            <a:pPr algn="l"/>
            <a:r>
              <a:rPr lang="es-MX" sz="2900" dirty="0"/>
              <a:t>Mapping and marker development</a:t>
            </a:r>
          </a:p>
        </p:txBody>
      </p: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F0E9A568-B2F7-9715-801F-FEC3CB6B2493}"/>
              </a:ext>
            </a:extLst>
          </p:cNvPr>
          <p:cNvCxnSpPr>
            <a:cxnSpLocks/>
          </p:cNvCxnSpPr>
          <p:nvPr/>
        </p:nvCxnSpPr>
        <p:spPr>
          <a:xfrm flipV="1">
            <a:off x="6918384" y="3148314"/>
            <a:ext cx="1531135" cy="24719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8389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878013-301B-EAF4-7663-9A4E86F7E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037982" cy="1325563"/>
          </a:xfrm>
        </p:spPr>
        <p:txBody>
          <a:bodyPr>
            <a:normAutofit/>
          </a:bodyPr>
          <a:lstStyle/>
          <a:p>
            <a:r>
              <a:rPr lang="es-MX" sz="4000" dirty="0"/>
              <a:t>Mapping CLR resistance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118E0A4-B6E4-DFD4-DA04-B2B60AE5C3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8162743" y="304060"/>
            <a:ext cx="3886200" cy="550258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7A6B0F8-C1CE-4DA9-4F9F-DE54EA09FF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325" b="73180"/>
          <a:stretch/>
        </p:blipFill>
        <p:spPr>
          <a:xfrm>
            <a:off x="9037982" y="5903611"/>
            <a:ext cx="2053490" cy="83535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87F3676-9647-D548-4EFE-DC6896E9B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93" y="980790"/>
            <a:ext cx="7654329" cy="524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14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25B79F-136A-8909-4F97-7F73DCB9D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4"/>
            <a:ext cx="10515600" cy="1325563"/>
          </a:xfrm>
        </p:spPr>
        <p:txBody>
          <a:bodyPr/>
          <a:lstStyle/>
          <a:p>
            <a:r>
              <a:rPr lang="es-MX" dirty="0"/>
              <a:t>Populations</a:t>
            </a: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F60B4099-757E-6B86-A2AA-9869CFA122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3757277"/>
              </p:ext>
            </p:extLst>
          </p:nvPr>
        </p:nvGraphicFramePr>
        <p:xfrm>
          <a:off x="299995" y="2423683"/>
          <a:ext cx="11592009" cy="1577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Hoja de cálculo binaria" r:id="rId2" imgW="6438900" imgH="876300" progId="Excel.SheetBinaryMacroEnabled.12">
                  <p:embed/>
                </p:oleObj>
              </mc:Choice>
              <mc:Fallback>
                <p:oleObj name="Hoja de cálculo binaria" r:id="rId2" imgW="6438900" imgH="876300" progId="Excel.SheetBinaryMacroEnabled.12">
                  <p:embed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29182F2E-57D2-8B23-737D-8F0A9875D7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9995" y="2423683"/>
                        <a:ext cx="11592009" cy="15776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4611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903547-29B5-2024-16D3-D43B86111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5921115" cy="1325563"/>
          </a:xfrm>
        </p:spPr>
        <p:txBody>
          <a:bodyPr>
            <a:normAutofit/>
          </a:bodyPr>
          <a:lstStyle/>
          <a:p>
            <a:r>
              <a:rPr lang="es-MX" sz="2800" dirty="0"/>
              <a:t>Linkage mapping for each population</a:t>
            </a:r>
          </a:p>
        </p:txBody>
      </p:sp>
      <p:grpSp>
        <p:nvGrpSpPr>
          <p:cNvPr id="3075" name="Grupo 3074">
            <a:extLst>
              <a:ext uri="{FF2B5EF4-FFF2-40B4-BE49-F238E27FC236}">
                <a16:creationId xmlns:a16="http://schemas.microsoft.com/office/drawing/2014/main" id="{B10AE3C3-C745-E781-1227-595B2F59E17E}"/>
              </a:ext>
            </a:extLst>
          </p:cNvPr>
          <p:cNvGrpSpPr/>
          <p:nvPr/>
        </p:nvGrpSpPr>
        <p:grpSpPr>
          <a:xfrm>
            <a:off x="11872" y="1067406"/>
            <a:ext cx="6471702" cy="5543034"/>
            <a:chOff x="167986" y="1067406"/>
            <a:chExt cx="6471702" cy="5543034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3E389B50-AC36-6012-E7FB-D1F8E8ED3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4800" t="18237" r="30253" b="15815"/>
            <a:stretch>
              <a:fillRect/>
            </a:stretch>
          </p:blipFill>
          <p:spPr>
            <a:xfrm>
              <a:off x="167986" y="1067406"/>
              <a:ext cx="4956562" cy="4723188"/>
            </a:xfrm>
            <a:prstGeom prst="rect">
              <a:avLst/>
            </a:prstGeom>
          </p:spPr>
        </p:pic>
        <p:cxnSp>
          <p:nvCxnSpPr>
            <p:cNvPr id="6" name="Conector recto 5">
              <a:extLst>
                <a:ext uri="{FF2B5EF4-FFF2-40B4-BE49-F238E27FC236}">
                  <a16:creationId xmlns:a16="http://schemas.microsoft.com/office/drawing/2014/main" id="{F47CEF59-001E-D4D4-0971-2480B746C7FE}"/>
                </a:ext>
              </a:extLst>
            </p:cNvPr>
            <p:cNvCxnSpPr/>
            <p:nvPr/>
          </p:nvCxnSpPr>
          <p:spPr>
            <a:xfrm>
              <a:off x="5546654" y="5360234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6">
              <a:extLst>
                <a:ext uri="{FF2B5EF4-FFF2-40B4-BE49-F238E27FC236}">
                  <a16:creationId xmlns:a16="http://schemas.microsoft.com/office/drawing/2014/main" id="{310A0FCD-5881-89DD-EC95-54C54C40DAE1}"/>
                </a:ext>
              </a:extLst>
            </p:cNvPr>
            <p:cNvCxnSpPr/>
            <p:nvPr/>
          </p:nvCxnSpPr>
          <p:spPr>
            <a:xfrm>
              <a:off x="5548102" y="5322468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2A4D2D55-9A11-EA8A-75E6-F7D4BCA54479}"/>
                </a:ext>
              </a:extLst>
            </p:cNvPr>
            <p:cNvCxnSpPr/>
            <p:nvPr/>
          </p:nvCxnSpPr>
          <p:spPr>
            <a:xfrm>
              <a:off x="5548102" y="5284703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254D1B02-31E1-D18E-8EF4-8F7C85B966A5}"/>
                </a:ext>
              </a:extLst>
            </p:cNvPr>
            <p:cNvCxnSpPr/>
            <p:nvPr/>
          </p:nvCxnSpPr>
          <p:spPr>
            <a:xfrm>
              <a:off x="5548102" y="5246937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5D6CFB89-EE7A-F683-052B-60DA02160F00}"/>
                </a:ext>
              </a:extLst>
            </p:cNvPr>
            <p:cNvCxnSpPr/>
            <p:nvPr/>
          </p:nvCxnSpPr>
          <p:spPr>
            <a:xfrm>
              <a:off x="5549828" y="5211009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C1F77F4D-0F66-B7E6-2D06-0ED5BD5BF3CF}"/>
                </a:ext>
              </a:extLst>
            </p:cNvPr>
            <p:cNvCxnSpPr/>
            <p:nvPr/>
          </p:nvCxnSpPr>
          <p:spPr>
            <a:xfrm>
              <a:off x="5548101" y="5173243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34DEA1E5-33DD-79C9-4826-A1FB251E5790}"/>
                </a:ext>
              </a:extLst>
            </p:cNvPr>
            <p:cNvCxnSpPr/>
            <p:nvPr/>
          </p:nvCxnSpPr>
          <p:spPr>
            <a:xfrm>
              <a:off x="5548101" y="5135478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E9E8936C-A94F-06E4-ABC6-0D6EC0AD5CCD}"/>
                </a:ext>
              </a:extLst>
            </p:cNvPr>
            <p:cNvCxnSpPr/>
            <p:nvPr/>
          </p:nvCxnSpPr>
          <p:spPr>
            <a:xfrm>
              <a:off x="5548101" y="5097712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E2A35B88-193B-E375-5CFA-412A3C7B7EC7}"/>
                </a:ext>
              </a:extLst>
            </p:cNvPr>
            <p:cNvCxnSpPr/>
            <p:nvPr/>
          </p:nvCxnSpPr>
          <p:spPr>
            <a:xfrm>
              <a:off x="5548101" y="5058609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317129F8-61D5-BE94-90BF-0B514EB68FCB}"/>
                </a:ext>
              </a:extLst>
            </p:cNvPr>
            <p:cNvCxnSpPr/>
            <p:nvPr/>
          </p:nvCxnSpPr>
          <p:spPr>
            <a:xfrm>
              <a:off x="5549549" y="5020843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218E2228-FF18-2E41-3AC4-F101F06E17DE}"/>
                </a:ext>
              </a:extLst>
            </p:cNvPr>
            <p:cNvCxnSpPr/>
            <p:nvPr/>
          </p:nvCxnSpPr>
          <p:spPr>
            <a:xfrm>
              <a:off x="5549549" y="4983078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326B5E36-D668-1EE9-38FB-BE4C4C4FC1FC}"/>
                </a:ext>
              </a:extLst>
            </p:cNvPr>
            <p:cNvCxnSpPr/>
            <p:nvPr/>
          </p:nvCxnSpPr>
          <p:spPr>
            <a:xfrm>
              <a:off x="5549549" y="4945312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0EC32CC0-5CBC-B3F1-2FBD-2E85700DBA8A}"/>
                </a:ext>
              </a:extLst>
            </p:cNvPr>
            <p:cNvCxnSpPr/>
            <p:nvPr/>
          </p:nvCxnSpPr>
          <p:spPr>
            <a:xfrm>
              <a:off x="5544925" y="4909384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AD01291B-02A6-3F07-7D32-519BD3C04620}"/>
                </a:ext>
              </a:extLst>
            </p:cNvPr>
            <p:cNvCxnSpPr/>
            <p:nvPr/>
          </p:nvCxnSpPr>
          <p:spPr>
            <a:xfrm>
              <a:off x="5546373" y="4871618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8B7BB6FB-6E61-1777-2841-283AEB57EB97}"/>
                </a:ext>
              </a:extLst>
            </p:cNvPr>
            <p:cNvCxnSpPr/>
            <p:nvPr/>
          </p:nvCxnSpPr>
          <p:spPr>
            <a:xfrm>
              <a:off x="5546373" y="4833853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19909EC4-32C0-F053-2B93-79C3B158FEB4}"/>
                </a:ext>
              </a:extLst>
            </p:cNvPr>
            <p:cNvCxnSpPr/>
            <p:nvPr/>
          </p:nvCxnSpPr>
          <p:spPr>
            <a:xfrm>
              <a:off x="5546373" y="4796087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3B80F51A-41B0-D130-0374-5AD1F6B2359E}"/>
                </a:ext>
              </a:extLst>
            </p:cNvPr>
            <p:cNvCxnSpPr/>
            <p:nvPr/>
          </p:nvCxnSpPr>
          <p:spPr>
            <a:xfrm>
              <a:off x="5544925" y="4760159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EE6A2D32-2F60-4769-A6D3-4D645A39A9CD}"/>
                </a:ext>
              </a:extLst>
            </p:cNvPr>
            <p:cNvCxnSpPr/>
            <p:nvPr/>
          </p:nvCxnSpPr>
          <p:spPr>
            <a:xfrm>
              <a:off x="5543198" y="4722393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1A648594-2DAD-0A29-D480-1C7740D1223B}"/>
                </a:ext>
              </a:extLst>
            </p:cNvPr>
            <p:cNvCxnSpPr/>
            <p:nvPr/>
          </p:nvCxnSpPr>
          <p:spPr>
            <a:xfrm>
              <a:off x="5546373" y="4684628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40FC1301-4E17-DCAE-0202-4C736DE1677B}"/>
                </a:ext>
              </a:extLst>
            </p:cNvPr>
            <p:cNvCxnSpPr/>
            <p:nvPr/>
          </p:nvCxnSpPr>
          <p:spPr>
            <a:xfrm>
              <a:off x="5546373" y="4646862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cto 25">
              <a:extLst>
                <a:ext uri="{FF2B5EF4-FFF2-40B4-BE49-F238E27FC236}">
                  <a16:creationId xmlns:a16="http://schemas.microsoft.com/office/drawing/2014/main" id="{03C6F6FB-2C93-F059-39F9-C0273382CF3F}"/>
                </a:ext>
              </a:extLst>
            </p:cNvPr>
            <p:cNvCxnSpPr/>
            <p:nvPr/>
          </p:nvCxnSpPr>
          <p:spPr>
            <a:xfrm>
              <a:off x="5544924" y="4610934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18EC90BD-4A85-B4E1-2361-20A9E348F9A8}"/>
                </a:ext>
              </a:extLst>
            </p:cNvPr>
            <p:cNvCxnSpPr/>
            <p:nvPr/>
          </p:nvCxnSpPr>
          <p:spPr>
            <a:xfrm>
              <a:off x="5546372" y="4573168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27">
              <a:extLst>
                <a:ext uri="{FF2B5EF4-FFF2-40B4-BE49-F238E27FC236}">
                  <a16:creationId xmlns:a16="http://schemas.microsoft.com/office/drawing/2014/main" id="{241BB6A5-F2D7-FFFB-90DD-3C1A1AD2447A}"/>
                </a:ext>
              </a:extLst>
            </p:cNvPr>
            <p:cNvCxnSpPr/>
            <p:nvPr/>
          </p:nvCxnSpPr>
          <p:spPr>
            <a:xfrm>
              <a:off x="5546372" y="4535403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cto 28">
              <a:extLst>
                <a:ext uri="{FF2B5EF4-FFF2-40B4-BE49-F238E27FC236}">
                  <a16:creationId xmlns:a16="http://schemas.microsoft.com/office/drawing/2014/main" id="{4920FA32-5630-BE01-D39D-0F91A716D407}"/>
                </a:ext>
              </a:extLst>
            </p:cNvPr>
            <p:cNvCxnSpPr/>
            <p:nvPr/>
          </p:nvCxnSpPr>
          <p:spPr>
            <a:xfrm>
              <a:off x="5546372" y="4497637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cto 29">
              <a:extLst>
                <a:ext uri="{FF2B5EF4-FFF2-40B4-BE49-F238E27FC236}">
                  <a16:creationId xmlns:a16="http://schemas.microsoft.com/office/drawing/2014/main" id="{2866E892-780B-F475-3946-803FD4614340}"/>
                </a:ext>
              </a:extLst>
            </p:cNvPr>
            <p:cNvCxnSpPr/>
            <p:nvPr/>
          </p:nvCxnSpPr>
          <p:spPr>
            <a:xfrm>
              <a:off x="5549829" y="4458534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cto 30">
              <a:extLst>
                <a:ext uri="{FF2B5EF4-FFF2-40B4-BE49-F238E27FC236}">
                  <a16:creationId xmlns:a16="http://schemas.microsoft.com/office/drawing/2014/main" id="{F2F2738A-6227-CF26-EC2F-D74225AC64BB}"/>
                </a:ext>
              </a:extLst>
            </p:cNvPr>
            <p:cNvCxnSpPr/>
            <p:nvPr/>
          </p:nvCxnSpPr>
          <p:spPr>
            <a:xfrm>
              <a:off x="5548102" y="4420768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cto 31">
              <a:extLst>
                <a:ext uri="{FF2B5EF4-FFF2-40B4-BE49-F238E27FC236}">
                  <a16:creationId xmlns:a16="http://schemas.microsoft.com/office/drawing/2014/main" id="{9E2326BF-4A39-DECE-B0BD-D23C910D5187}"/>
                </a:ext>
              </a:extLst>
            </p:cNvPr>
            <p:cNvCxnSpPr/>
            <p:nvPr/>
          </p:nvCxnSpPr>
          <p:spPr>
            <a:xfrm>
              <a:off x="5548102" y="4383003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cto 32">
              <a:extLst>
                <a:ext uri="{FF2B5EF4-FFF2-40B4-BE49-F238E27FC236}">
                  <a16:creationId xmlns:a16="http://schemas.microsoft.com/office/drawing/2014/main" id="{78798E9E-A1BC-A279-F741-301BC1785B62}"/>
                </a:ext>
              </a:extLst>
            </p:cNvPr>
            <p:cNvCxnSpPr/>
            <p:nvPr/>
          </p:nvCxnSpPr>
          <p:spPr>
            <a:xfrm>
              <a:off x="5548102" y="4345237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cto 33">
              <a:extLst>
                <a:ext uri="{FF2B5EF4-FFF2-40B4-BE49-F238E27FC236}">
                  <a16:creationId xmlns:a16="http://schemas.microsoft.com/office/drawing/2014/main" id="{DE2415F2-618F-94D3-2AA5-4521E7013809}"/>
                </a:ext>
              </a:extLst>
            </p:cNvPr>
            <p:cNvCxnSpPr/>
            <p:nvPr/>
          </p:nvCxnSpPr>
          <p:spPr>
            <a:xfrm>
              <a:off x="5549828" y="4309309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cto 34">
              <a:extLst>
                <a:ext uri="{FF2B5EF4-FFF2-40B4-BE49-F238E27FC236}">
                  <a16:creationId xmlns:a16="http://schemas.microsoft.com/office/drawing/2014/main" id="{97915220-2D2E-FCF1-CF99-11FA37B2F36C}"/>
                </a:ext>
              </a:extLst>
            </p:cNvPr>
            <p:cNvCxnSpPr/>
            <p:nvPr/>
          </p:nvCxnSpPr>
          <p:spPr>
            <a:xfrm>
              <a:off x="5548101" y="4271543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cto 35">
              <a:extLst>
                <a:ext uri="{FF2B5EF4-FFF2-40B4-BE49-F238E27FC236}">
                  <a16:creationId xmlns:a16="http://schemas.microsoft.com/office/drawing/2014/main" id="{965F31F6-1804-8849-9087-70EF92BC857F}"/>
                </a:ext>
              </a:extLst>
            </p:cNvPr>
            <p:cNvCxnSpPr/>
            <p:nvPr/>
          </p:nvCxnSpPr>
          <p:spPr>
            <a:xfrm>
              <a:off x="5548101" y="4233778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cto 36">
              <a:extLst>
                <a:ext uri="{FF2B5EF4-FFF2-40B4-BE49-F238E27FC236}">
                  <a16:creationId xmlns:a16="http://schemas.microsoft.com/office/drawing/2014/main" id="{22363344-F648-3331-866C-D9098C76903A}"/>
                </a:ext>
              </a:extLst>
            </p:cNvPr>
            <p:cNvCxnSpPr/>
            <p:nvPr/>
          </p:nvCxnSpPr>
          <p:spPr>
            <a:xfrm>
              <a:off x="5548101" y="4196012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cto 37">
              <a:extLst>
                <a:ext uri="{FF2B5EF4-FFF2-40B4-BE49-F238E27FC236}">
                  <a16:creationId xmlns:a16="http://schemas.microsoft.com/office/drawing/2014/main" id="{0F187AB5-8938-74DD-2037-B43CB4183CE7}"/>
                </a:ext>
              </a:extLst>
            </p:cNvPr>
            <p:cNvCxnSpPr/>
            <p:nvPr/>
          </p:nvCxnSpPr>
          <p:spPr>
            <a:xfrm>
              <a:off x="5548101" y="4156909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cto 38">
              <a:extLst>
                <a:ext uri="{FF2B5EF4-FFF2-40B4-BE49-F238E27FC236}">
                  <a16:creationId xmlns:a16="http://schemas.microsoft.com/office/drawing/2014/main" id="{99E2EDA5-DD68-0183-D1AA-6733EC5F8364}"/>
                </a:ext>
              </a:extLst>
            </p:cNvPr>
            <p:cNvCxnSpPr/>
            <p:nvPr/>
          </p:nvCxnSpPr>
          <p:spPr>
            <a:xfrm>
              <a:off x="5546374" y="4119143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3A1EA033-E300-F73C-AE73-48FE5B13D92F}"/>
                </a:ext>
              </a:extLst>
            </p:cNvPr>
            <p:cNvCxnSpPr/>
            <p:nvPr/>
          </p:nvCxnSpPr>
          <p:spPr>
            <a:xfrm>
              <a:off x="5546374" y="4081378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recto 40">
              <a:extLst>
                <a:ext uri="{FF2B5EF4-FFF2-40B4-BE49-F238E27FC236}">
                  <a16:creationId xmlns:a16="http://schemas.microsoft.com/office/drawing/2014/main" id="{C04990FE-11C7-DA51-C393-5AF6816A4D55}"/>
                </a:ext>
              </a:extLst>
            </p:cNvPr>
            <p:cNvCxnSpPr/>
            <p:nvPr/>
          </p:nvCxnSpPr>
          <p:spPr>
            <a:xfrm>
              <a:off x="5546374" y="4043612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cto 41">
              <a:extLst>
                <a:ext uri="{FF2B5EF4-FFF2-40B4-BE49-F238E27FC236}">
                  <a16:creationId xmlns:a16="http://schemas.microsoft.com/office/drawing/2014/main" id="{BA148BC3-F6F1-74F1-094A-6875276750F4}"/>
                </a:ext>
              </a:extLst>
            </p:cNvPr>
            <p:cNvCxnSpPr/>
            <p:nvPr/>
          </p:nvCxnSpPr>
          <p:spPr>
            <a:xfrm>
              <a:off x="5548100" y="4007684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cto 42">
              <a:extLst>
                <a:ext uri="{FF2B5EF4-FFF2-40B4-BE49-F238E27FC236}">
                  <a16:creationId xmlns:a16="http://schemas.microsoft.com/office/drawing/2014/main" id="{4CF7504A-384A-F737-0739-E1451D845342}"/>
                </a:ext>
              </a:extLst>
            </p:cNvPr>
            <p:cNvCxnSpPr/>
            <p:nvPr/>
          </p:nvCxnSpPr>
          <p:spPr>
            <a:xfrm>
              <a:off x="5546373" y="3969918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cto 43">
              <a:extLst>
                <a:ext uri="{FF2B5EF4-FFF2-40B4-BE49-F238E27FC236}">
                  <a16:creationId xmlns:a16="http://schemas.microsoft.com/office/drawing/2014/main" id="{EE7E007F-7D63-D0CE-5A7C-3C928E25E14D}"/>
                </a:ext>
              </a:extLst>
            </p:cNvPr>
            <p:cNvCxnSpPr/>
            <p:nvPr/>
          </p:nvCxnSpPr>
          <p:spPr>
            <a:xfrm>
              <a:off x="5546373" y="3932153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cto 44">
              <a:extLst>
                <a:ext uri="{FF2B5EF4-FFF2-40B4-BE49-F238E27FC236}">
                  <a16:creationId xmlns:a16="http://schemas.microsoft.com/office/drawing/2014/main" id="{4A1F3DB7-F531-B46A-3687-913D9F5B4713}"/>
                </a:ext>
              </a:extLst>
            </p:cNvPr>
            <p:cNvCxnSpPr/>
            <p:nvPr/>
          </p:nvCxnSpPr>
          <p:spPr>
            <a:xfrm>
              <a:off x="5546373" y="3894387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cto 45">
              <a:extLst>
                <a:ext uri="{FF2B5EF4-FFF2-40B4-BE49-F238E27FC236}">
                  <a16:creationId xmlns:a16="http://schemas.microsoft.com/office/drawing/2014/main" id="{A4FC9BF9-F246-A214-991A-AE3384154188}"/>
                </a:ext>
              </a:extLst>
            </p:cNvPr>
            <p:cNvCxnSpPr/>
            <p:nvPr/>
          </p:nvCxnSpPr>
          <p:spPr>
            <a:xfrm>
              <a:off x="5548100" y="3858459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cto 46">
              <a:extLst>
                <a:ext uri="{FF2B5EF4-FFF2-40B4-BE49-F238E27FC236}">
                  <a16:creationId xmlns:a16="http://schemas.microsoft.com/office/drawing/2014/main" id="{8FF1F6D9-60FB-3C57-D7EE-866B29591E78}"/>
                </a:ext>
              </a:extLst>
            </p:cNvPr>
            <p:cNvCxnSpPr/>
            <p:nvPr/>
          </p:nvCxnSpPr>
          <p:spPr>
            <a:xfrm>
              <a:off x="5546373" y="3820693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cto 47">
              <a:extLst>
                <a:ext uri="{FF2B5EF4-FFF2-40B4-BE49-F238E27FC236}">
                  <a16:creationId xmlns:a16="http://schemas.microsoft.com/office/drawing/2014/main" id="{5D462C32-1B36-9B6C-9177-4D2A53E4651B}"/>
                </a:ext>
              </a:extLst>
            </p:cNvPr>
            <p:cNvCxnSpPr/>
            <p:nvPr/>
          </p:nvCxnSpPr>
          <p:spPr>
            <a:xfrm>
              <a:off x="5546373" y="3782928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cto 48">
              <a:extLst>
                <a:ext uri="{FF2B5EF4-FFF2-40B4-BE49-F238E27FC236}">
                  <a16:creationId xmlns:a16="http://schemas.microsoft.com/office/drawing/2014/main" id="{3F243A5D-C413-80CF-3864-E657DC5BCE92}"/>
                </a:ext>
              </a:extLst>
            </p:cNvPr>
            <p:cNvCxnSpPr/>
            <p:nvPr/>
          </p:nvCxnSpPr>
          <p:spPr>
            <a:xfrm>
              <a:off x="5546373" y="3745162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cto 49">
              <a:extLst>
                <a:ext uri="{FF2B5EF4-FFF2-40B4-BE49-F238E27FC236}">
                  <a16:creationId xmlns:a16="http://schemas.microsoft.com/office/drawing/2014/main" id="{5098EBEC-9D10-A203-90B5-1B3A7D351232}"/>
                </a:ext>
              </a:extLst>
            </p:cNvPr>
            <p:cNvCxnSpPr/>
            <p:nvPr/>
          </p:nvCxnSpPr>
          <p:spPr>
            <a:xfrm>
              <a:off x="5548099" y="3709234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cto 50">
              <a:extLst>
                <a:ext uri="{FF2B5EF4-FFF2-40B4-BE49-F238E27FC236}">
                  <a16:creationId xmlns:a16="http://schemas.microsoft.com/office/drawing/2014/main" id="{388BD907-9B2F-CCD8-1ACE-19D8717645BB}"/>
                </a:ext>
              </a:extLst>
            </p:cNvPr>
            <p:cNvCxnSpPr/>
            <p:nvPr/>
          </p:nvCxnSpPr>
          <p:spPr>
            <a:xfrm>
              <a:off x="5546372" y="3671468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cto 51">
              <a:extLst>
                <a:ext uri="{FF2B5EF4-FFF2-40B4-BE49-F238E27FC236}">
                  <a16:creationId xmlns:a16="http://schemas.microsoft.com/office/drawing/2014/main" id="{AFD97459-7283-F7C1-C668-5D0CAF555831}"/>
                </a:ext>
              </a:extLst>
            </p:cNvPr>
            <p:cNvCxnSpPr/>
            <p:nvPr/>
          </p:nvCxnSpPr>
          <p:spPr>
            <a:xfrm>
              <a:off x="5546372" y="3633703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cto 52">
              <a:extLst>
                <a:ext uri="{FF2B5EF4-FFF2-40B4-BE49-F238E27FC236}">
                  <a16:creationId xmlns:a16="http://schemas.microsoft.com/office/drawing/2014/main" id="{4F110FBD-E842-648E-BA71-24544061FBDF}"/>
                </a:ext>
              </a:extLst>
            </p:cNvPr>
            <p:cNvCxnSpPr/>
            <p:nvPr/>
          </p:nvCxnSpPr>
          <p:spPr>
            <a:xfrm>
              <a:off x="5546372" y="3595937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cto 53">
              <a:extLst>
                <a:ext uri="{FF2B5EF4-FFF2-40B4-BE49-F238E27FC236}">
                  <a16:creationId xmlns:a16="http://schemas.microsoft.com/office/drawing/2014/main" id="{DC7C3460-6841-B45F-6AC0-F78B9913D237}"/>
                </a:ext>
              </a:extLst>
            </p:cNvPr>
            <p:cNvCxnSpPr/>
            <p:nvPr/>
          </p:nvCxnSpPr>
          <p:spPr>
            <a:xfrm>
              <a:off x="5549828" y="3556500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cto 54">
              <a:extLst>
                <a:ext uri="{FF2B5EF4-FFF2-40B4-BE49-F238E27FC236}">
                  <a16:creationId xmlns:a16="http://schemas.microsoft.com/office/drawing/2014/main" id="{88424275-75A9-AFAF-5902-16BE82ED5F27}"/>
                </a:ext>
              </a:extLst>
            </p:cNvPr>
            <p:cNvCxnSpPr/>
            <p:nvPr/>
          </p:nvCxnSpPr>
          <p:spPr>
            <a:xfrm>
              <a:off x="5548101" y="3518734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cto 55">
              <a:extLst>
                <a:ext uri="{FF2B5EF4-FFF2-40B4-BE49-F238E27FC236}">
                  <a16:creationId xmlns:a16="http://schemas.microsoft.com/office/drawing/2014/main" id="{2D870899-4E4A-207D-2EFB-858D4C7B2F58}"/>
                </a:ext>
              </a:extLst>
            </p:cNvPr>
            <p:cNvCxnSpPr/>
            <p:nvPr/>
          </p:nvCxnSpPr>
          <p:spPr>
            <a:xfrm>
              <a:off x="5548101" y="3480969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cto 56">
              <a:extLst>
                <a:ext uri="{FF2B5EF4-FFF2-40B4-BE49-F238E27FC236}">
                  <a16:creationId xmlns:a16="http://schemas.microsoft.com/office/drawing/2014/main" id="{2D45FFC0-DFC2-4E8E-8E4C-F0175B843569}"/>
                </a:ext>
              </a:extLst>
            </p:cNvPr>
            <p:cNvCxnSpPr/>
            <p:nvPr/>
          </p:nvCxnSpPr>
          <p:spPr>
            <a:xfrm>
              <a:off x="5548101" y="3443203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cto 57">
              <a:extLst>
                <a:ext uri="{FF2B5EF4-FFF2-40B4-BE49-F238E27FC236}">
                  <a16:creationId xmlns:a16="http://schemas.microsoft.com/office/drawing/2014/main" id="{1AFCBC19-EAED-9D62-68F8-5B69C5ED0D79}"/>
                </a:ext>
              </a:extLst>
            </p:cNvPr>
            <p:cNvCxnSpPr/>
            <p:nvPr/>
          </p:nvCxnSpPr>
          <p:spPr>
            <a:xfrm>
              <a:off x="5549827" y="3407275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cto 58">
              <a:extLst>
                <a:ext uri="{FF2B5EF4-FFF2-40B4-BE49-F238E27FC236}">
                  <a16:creationId xmlns:a16="http://schemas.microsoft.com/office/drawing/2014/main" id="{D6C6661C-933F-24C9-CEBF-BF8DFAF20EA5}"/>
                </a:ext>
              </a:extLst>
            </p:cNvPr>
            <p:cNvCxnSpPr/>
            <p:nvPr/>
          </p:nvCxnSpPr>
          <p:spPr>
            <a:xfrm>
              <a:off x="5548100" y="3369509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cto 59">
              <a:extLst>
                <a:ext uri="{FF2B5EF4-FFF2-40B4-BE49-F238E27FC236}">
                  <a16:creationId xmlns:a16="http://schemas.microsoft.com/office/drawing/2014/main" id="{96C99D9B-89E0-A03E-35E9-6B91CCAC186E}"/>
                </a:ext>
              </a:extLst>
            </p:cNvPr>
            <p:cNvCxnSpPr/>
            <p:nvPr/>
          </p:nvCxnSpPr>
          <p:spPr>
            <a:xfrm>
              <a:off x="5548100" y="3331744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cto 60">
              <a:extLst>
                <a:ext uri="{FF2B5EF4-FFF2-40B4-BE49-F238E27FC236}">
                  <a16:creationId xmlns:a16="http://schemas.microsoft.com/office/drawing/2014/main" id="{C0CB3CA6-DFAA-F8C1-F134-9B265480BF16}"/>
                </a:ext>
              </a:extLst>
            </p:cNvPr>
            <p:cNvCxnSpPr/>
            <p:nvPr/>
          </p:nvCxnSpPr>
          <p:spPr>
            <a:xfrm>
              <a:off x="5548100" y="3293978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cto 61">
              <a:extLst>
                <a:ext uri="{FF2B5EF4-FFF2-40B4-BE49-F238E27FC236}">
                  <a16:creationId xmlns:a16="http://schemas.microsoft.com/office/drawing/2014/main" id="{405682D8-D9BE-3193-AC5E-B4802A8E4460}"/>
                </a:ext>
              </a:extLst>
            </p:cNvPr>
            <p:cNvCxnSpPr/>
            <p:nvPr/>
          </p:nvCxnSpPr>
          <p:spPr>
            <a:xfrm>
              <a:off x="5548100" y="3254875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recto 62">
              <a:extLst>
                <a:ext uri="{FF2B5EF4-FFF2-40B4-BE49-F238E27FC236}">
                  <a16:creationId xmlns:a16="http://schemas.microsoft.com/office/drawing/2014/main" id="{5346329B-60C4-FE31-9DB1-84296DDE62CB}"/>
                </a:ext>
              </a:extLst>
            </p:cNvPr>
            <p:cNvCxnSpPr/>
            <p:nvPr/>
          </p:nvCxnSpPr>
          <p:spPr>
            <a:xfrm>
              <a:off x="5546373" y="3217109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recto 63">
              <a:extLst>
                <a:ext uri="{FF2B5EF4-FFF2-40B4-BE49-F238E27FC236}">
                  <a16:creationId xmlns:a16="http://schemas.microsoft.com/office/drawing/2014/main" id="{5B83F1C0-357D-0361-1233-63A1A0CE1D04}"/>
                </a:ext>
              </a:extLst>
            </p:cNvPr>
            <p:cNvCxnSpPr/>
            <p:nvPr/>
          </p:nvCxnSpPr>
          <p:spPr>
            <a:xfrm>
              <a:off x="5546373" y="3179344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recto 64">
              <a:extLst>
                <a:ext uri="{FF2B5EF4-FFF2-40B4-BE49-F238E27FC236}">
                  <a16:creationId xmlns:a16="http://schemas.microsoft.com/office/drawing/2014/main" id="{541E7F16-C46F-47DE-4786-A3A19B8ED058}"/>
                </a:ext>
              </a:extLst>
            </p:cNvPr>
            <p:cNvCxnSpPr/>
            <p:nvPr/>
          </p:nvCxnSpPr>
          <p:spPr>
            <a:xfrm>
              <a:off x="5546373" y="3141578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 recto 65">
              <a:extLst>
                <a:ext uri="{FF2B5EF4-FFF2-40B4-BE49-F238E27FC236}">
                  <a16:creationId xmlns:a16="http://schemas.microsoft.com/office/drawing/2014/main" id="{B4F25F9C-D08B-4DA1-120D-0188FC933BBB}"/>
                </a:ext>
              </a:extLst>
            </p:cNvPr>
            <p:cNvCxnSpPr/>
            <p:nvPr/>
          </p:nvCxnSpPr>
          <p:spPr>
            <a:xfrm>
              <a:off x="5548099" y="3105650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recto 66">
              <a:extLst>
                <a:ext uri="{FF2B5EF4-FFF2-40B4-BE49-F238E27FC236}">
                  <a16:creationId xmlns:a16="http://schemas.microsoft.com/office/drawing/2014/main" id="{3EB087F1-2B56-4486-1A9F-71C515E35119}"/>
                </a:ext>
              </a:extLst>
            </p:cNvPr>
            <p:cNvCxnSpPr/>
            <p:nvPr/>
          </p:nvCxnSpPr>
          <p:spPr>
            <a:xfrm>
              <a:off x="5546372" y="3067884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recto 67">
              <a:extLst>
                <a:ext uri="{FF2B5EF4-FFF2-40B4-BE49-F238E27FC236}">
                  <a16:creationId xmlns:a16="http://schemas.microsoft.com/office/drawing/2014/main" id="{699163F4-8B04-014A-DBCF-A50A2BF6060E}"/>
                </a:ext>
              </a:extLst>
            </p:cNvPr>
            <p:cNvCxnSpPr/>
            <p:nvPr/>
          </p:nvCxnSpPr>
          <p:spPr>
            <a:xfrm>
              <a:off x="5546372" y="3030119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recto 68">
              <a:extLst>
                <a:ext uri="{FF2B5EF4-FFF2-40B4-BE49-F238E27FC236}">
                  <a16:creationId xmlns:a16="http://schemas.microsoft.com/office/drawing/2014/main" id="{1B78F299-A3B0-C0DB-52BD-AEB39230962E}"/>
                </a:ext>
              </a:extLst>
            </p:cNvPr>
            <p:cNvCxnSpPr/>
            <p:nvPr/>
          </p:nvCxnSpPr>
          <p:spPr>
            <a:xfrm>
              <a:off x="5546372" y="2992353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recto 69">
              <a:extLst>
                <a:ext uri="{FF2B5EF4-FFF2-40B4-BE49-F238E27FC236}">
                  <a16:creationId xmlns:a16="http://schemas.microsoft.com/office/drawing/2014/main" id="{00E8E953-08CD-CA32-A0A5-B992B2A1D571}"/>
                </a:ext>
              </a:extLst>
            </p:cNvPr>
            <p:cNvCxnSpPr/>
            <p:nvPr/>
          </p:nvCxnSpPr>
          <p:spPr>
            <a:xfrm>
              <a:off x="5548099" y="2956425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cto 70">
              <a:extLst>
                <a:ext uri="{FF2B5EF4-FFF2-40B4-BE49-F238E27FC236}">
                  <a16:creationId xmlns:a16="http://schemas.microsoft.com/office/drawing/2014/main" id="{640AA241-8476-FF37-3B0C-3650A9C4E9B3}"/>
                </a:ext>
              </a:extLst>
            </p:cNvPr>
            <p:cNvCxnSpPr/>
            <p:nvPr/>
          </p:nvCxnSpPr>
          <p:spPr>
            <a:xfrm>
              <a:off x="5546372" y="2918659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cto 71">
              <a:extLst>
                <a:ext uri="{FF2B5EF4-FFF2-40B4-BE49-F238E27FC236}">
                  <a16:creationId xmlns:a16="http://schemas.microsoft.com/office/drawing/2014/main" id="{3D4DA6A2-A6B7-AC1D-2888-87EFA75A51CD}"/>
                </a:ext>
              </a:extLst>
            </p:cNvPr>
            <p:cNvCxnSpPr/>
            <p:nvPr/>
          </p:nvCxnSpPr>
          <p:spPr>
            <a:xfrm>
              <a:off x="5546372" y="2880894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recto 72">
              <a:extLst>
                <a:ext uri="{FF2B5EF4-FFF2-40B4-BE49-F238E27FC236}">
                  <a16:creationId xmlns:a16="http://schemas.microsoft.com/office/drawing/2014/main" id="{9077D7E1-C48C-EB4D-98F0-816BD3808F98}"/>
                </a:ext>
              </a:extLst>
            </p:cNvPr>
            <p:cNvCxnSpPr/>
            <p:nvPr/>
          </p:nvCxnSpPr>
          <p:spPr>
            <a:xfrm>
              <a:off x="5546372" y="2843128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ector recto 73">
              <a:extLst>
                <a:ext uri="{FF2B5EF4-FFF2-40B4-BE49-F238E27FC236}">
                  <a16:creationId xmlns:a16="http://schemas.microsoft.com/office/drawing/2014/main" id="{95F46B7A-B6F7-9DDA-737A-AF182B3B222A}"/>
                </a:ext>
              </a:extLst>
            </p:cNvPr>
            <p:cNvCxnSpPr/>
            <p:nvPr/>
          </p:nvCxnSpPr>
          <p:spPr>
            <a:xfrm>
              <a:off x="5548098" y="2807200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ector recto 74">
              <a:extLst>
                <a:ext uri="{FF2B5EF4-FFF2-40B4-BE49-F238E27FC236}">
                  <a16:creationId xmlns:a16="http://schemas.microsoft.com/office/drawing/2014/main" id="{D6C4910C-4649-790C-7C7B-27383BF28BAB}"/>
                </a:ext>
              </a:extLst>
            </p:cNvPr>
            <p:cNvCxnSpPr/>
            <p:nvPr/>
          </p:nvCxnSpPr>
          <p:spPr>
            <a:xfrm>
              <a:off x="5546371" y="2769434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ector recto 75">
              <a:extLst>
                <a:ext uri="{FF2B5EF4-FFF2-40B4-BE49-F238E27FC236}">
                  <a16:creationId xmlns:a16="http://schemas.microsoft.com/office/drawing/2014/main" id="{EC163CD1-1449-95ED-65B7-7E76AC043454}"/>
                </a:ext>
              </a:extLst>
            </p:cNvPr>
            <p:cNvCxnSpPr/>
            <p:nvPr/>
          </p:nvCxnSpPr>
          <p:spPr>
            <a:xfrm>
              <a:off x="5546371" y="2731669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ector recto 76">
              <a:extLst>
                <a:ext uri="{FF2B5EF4-FFF2-40B4-BE49-F238E27FC236}">
                  <a16:creationId xmlns:a16="http://schemas.microsoft.com/office/drawing/2014/main" id="{4E978458-9F22-7203-749E-5E87C4049A1F}"/>
                </a:ext>
              </a:extLst>
            </p:cNvPr>
            <p:cNvCxnSpPr/>
            <p:nvPr/>
          </p:nvCxnSpPr>
          <p:spPr>
            <a:xfrm>
              <a:off x="5546371" y="2693903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ector recto 77">
              <a:extLst>
                <a:ext uri="{FF2B5EF4-FFF2-40B4-BE49-F238E27FC236}">
                  <a16:creationId xmlns:a16="http://schemas.microsoft.com/office/drawing/2014/main" id="{8C7139E4-4BB6-3637-DFDF-C18653B36D15}"/>
                </a:ext>
              </a:extLst>
            </p:cNvPr>
            <p:cNvCxnSpPr/>
            <p:nvPr/>
          </p:nvCxnSpPr>
          <p:spPr>
            <a:xfrm>
              <a:off x="5549827" y="2656974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ector recto 78">
              <a:extLst>
                <a:ext uri="{FF2B5EF4-FFF2-40B4-BE49-F238E27FC236}">
                  <a16:creationId xmlns:a16="http://schemas.microsoft.com/office/drawing/2014/main" id="{5CBFD373-2F60-D56E-7B11-184785255910}"/>
                </a:ext>
              </a:extLst>
            </p:cNvPr>
            <p:cNvCxnSpPr/>
            <p:nvPr/>
          </p:nvCxnSpPr>
          <p:spPr>
            <a:xfrm>
              <a:off x="5548100" y="2619208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ector recto 79">
              <a:extLst>
                <a:ext uri="{FF2B5EF4-FFF2-40B4-BE49-F238E27FC236}">
                  <a16:creationId xmlns:a16="http://schemas.microsoft.com/office/drawing/2014/main" id="{F5243EB2-8930-393D-24CC-585E5163A1AF}"/>
                </a:ext>
              </a:extLst>
            </p:cNvPr>
            <p:cNvCxnSpPr/>
            <p:nvPr/>
          </p:nvCxnSpPr>
          <p:spPr>
            <a:xfrm>
              <a:off x="5548100" y="2581443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ector recto 80">
              <a:extLst>
                <a:ext uri="{FF2B5EF4-FFF2-40B4-BE49-F238E27FC236}">
                  <a16:creationId xmlns:a16="http://schemas.microsoft.com/office/drawing/2014/main" id="{8601951F-E058-4792-7DFE-C554866A3D9D}"/>
                </a:ext>
              </a:extLst>
            </p:cNvPr>
            <p:cNvCxnSpPr/>
            <p:nvPr/>
          </p:nvCxnSpPr>
          <p:spPr>
            <a:xfrm>
              <a:off x="5548100" y="2543677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ector recto 81">
              <a:extLst>
                <a:ext uri="{FF2B5EF4-FFF2-40B4-BE49-F238E27FC236}">
                  <a16:creationId xmlns:a16="http://schemas.microsoft.com/office/drawing/2014/main" id="{7B4BC76D-3513-97B1-4C1C-66ADF1C89171}"/>
                </a:ext>
              </a:extLst>
            </p:cNvPr>
            <p:cNvCxnSpPr/>
            <p:nvPr/>
          </p:nvCxnSpPr>
          <p:spPr>
            <a:xfrm>
              <a:off x="5549826" y="2507749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ector recto 82">
              <a:extLst>
                <a:ext uri="{FF2B5EF4-FFF2-40B4-BE49-F238E27FC236}">
                  <a16:creationId xmlns:a16="http://schemas.microsoft.com/office/drawing/2014/main" id="{73EA37E2-2BDD-29EF-794C-9E635329C62D}"/>
                </a:ext>
              </a:extLst>
            </p:cNvPr>
            <p:cNvCxnSpPr/>
            <p:nvPr/>
          </p:nvCxnSpPr>
          <p:spPr>
            <a:xfrm>
              <a:off x="5548099" y="2469983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ector recto 83">
              <a:extLst>
                <a:ext uri="{FF2B5EF4-FFF2-40B4-BE49-F238E27FC236}">
                  <a16:creationId xmlns:a16="http://schemas.microsoft.com/office/drawing/2014/main" id="{31097848-D033-9D86-73CA-F6E3BA62F653}"/>
                </a:ext>
              </a:extLst>
            </p:cNvPr>
            <p:cNvCxnSpPr/>
            <p:nvPr/>
          </p:nvCxnSpPr>
          <p:spPr>
            <a:xfrm>
              <a:off x="5548099" y="2432218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ctor recto 84">
              <a:extLst>
                <a:ext uri="{FF2B5EF4-FFF2-40B4-BE49-F238E27FC236}">
                  <a16:creationId xmlns:a16="http://schemas.microsoft.com/office/drawing/2014/main" id="{33EA086E-B922-9AEC-E3C5-34361DF835A7}"/>
                </a:ext>
              </a:extLst>
            </p:cNvPr>
            <p:cNvCxnSpPr/>
            <p:nvPr/>
          </p:nvCxnSpPr>
          <p:spPr>
            <a:xfrm>
              <a:off x="5548099" y="2394452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ector recto 85">
              <a:extLst>
                <a:ext uri="{FF2B5EF4-FFF2-40B4-BE49-F238E27FC236}">
                  <a16:creationId xmlns:a16="http://schemas.microsoft.com/office/drawing/2014/main" id="{185A7818-A4DB-1AF8-FE8E-C7AA422BF59B}"/>
                </a:ext>
              </a:extLst>
            </p:cNvPr>
            <p:cNvCxnSpPr/>
            <p:nvPr/>
          </p:nvCxnSpPr>
          <p:spPr>
            <a:xfrm>
              <a:off x="5548099" y="2358524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ector recto 86">
              <a:extLst>
                <a:ext uri="{FF2B5EF4-FFF2-40B4-BE49-F238E27FC236}">
                  <a16:creationId xmlns:a16="http://schemas.microsoft.com/office/drawing/2014/main" id="{C581E783-D671-6139-AE6B-CA7B7B8D5A7A}"/>
                </a:ext>
              </a:extLst>
            </p:cNvPr>
            <p:cNvCxnSpPr/>
            <p:nvPr/>
          </p:nvCxnSpPr>
          <p:spPr>
            <a:xfrm>
              <a:off x="5546372" y="2320758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ector recto 87">
              <a:extLst>
                <a:ext uri="{FF2B5EF4-FFF2-40B4-BE49-F238E27FC236}">
                  <a16:creationId xmlns:a16="http://schemas.microsoft.com/office/drawing/2014/main" id="{3735BD73-DC94-4E8B-3B9B-F0E70C368382}"/>
                </a:ext>
              </a:extLst>
            </p:cNvPr>
            <p:cNvCxnSpPr/>
            <p:nvPr/>
          </p:nvCxnSpPr>
          <p:spPr>
            <a:xfrm>
              <a:off x="5546372" y="2282993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ector recto 88">
              <a:extLst>
                <a:ext uri="{FF2B5EF4-FFF2-40B4-BE49-F238E27FC236}">
                  <a16:creationId xmlns:a16="http://schemas.microsoft.com/office/drawing/2014/main" id="{64D56FA8-8B80-5E58-755F-563AEE1ABC02}"/>
                </a:ext>
              </a:extLst>
            </p:cNvPr>
            <p:cNvCxnSpPr/>
            <p:nvPr/>
          </p:nvCxnSpPr>
          <p:spPr>
            <a:xfrm>
              <a:off x="5546372" y="2245227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ector recto 89">
              <a:extLst>
                <a:ext uri="{FF2B5EF4-FFF2-40B4-BE49-F238E27FC236}">
                  <a16:creationId xmlns:a16="http://schemas.microsoft.com/office/drawing/2014/main" id="{FDF29699-DC44-BE84-83CA-CE0E2E005322}"/>
                </a:ext>
              </a:extLst>
            </p:cNvPr>
            <p:cNvCxnSpPr/>
            <p:nvPr/>
          </p:nvCxnSpPr>
          <p:spPr>
            <a:xfrm>
              <a:off x="5548098" y="2209299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ector recto 90">
              <a:extLst>
                <a:ext uri="{FF2B5EF4-FFF2-40B4-BE49-F238E27FC236}">
                  <a16:creationId xmlns:a16="http://schemas.microsoft.com/office/drawing/2014/main" id="{C9423D68-263A-A4C2-FA28-D82FB0A206E0}"/>
                </a:ext>
              </a:extLst>
            </p:cNvPr>
            <p:cNvCxnSpPr/>
            <p:nvPr/>
          </p:nvCxnSpPr>
          <p:spPr>
            <a:xfrm>
              <a:off x="5546371" y="2171533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ector recto 91">
              <a:extLst>
                <a:ext uri="{FF2B5EF4-FFF2-40B4-BE49-F238E27FC236}">
                  <a16:creationId xmlns:a16="http://schemas.microsoft.com/office/drawing/2014/main" id="{5FA559C2-93EF-0009-C6E9-F899D853F588}"/>
                </a:ext>
              </a:extLst>
            </p:cNvPr>
            <p:cNvCxnSpPr/>
            <p:nvPr/>
          </p:nvCxnSpPr>
          <p:spPr>
            <a:xfrm>
              <a:off x="5546371" y="2133768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ector recto 92">
              <a:extLst>
                <a:ext uri="{FF2B5EF4-FFF2-40B4-BE49-F238E27FC236}">
                  <a16:creationId xmlns:a16="http://schemas.microsoft.com/office/drawing/2014/main" id="{87B8A04B-7D66-78CC-31C4-97C6635D1C90}"/>
                </a:ext>
              </a:extLst>
            </p:cNvPr>
            <p:cNvCxnSpPr/>
            <p:nvPr/>
          </p:nvCxnSpPr>
          <p:spPr>
            <a:xfrm>
              <a:off x="5546371" y="2096002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ector recto 93">
              <a:extLst>
                <a:ext uri="{FF2B5EF4-FFF2-40B4-BE49-F238E27FC236}">
                  <a16:creationId xmlns:a16="http://schemas.microsoft.com/office/drawing/2014/main" id="{DDB7D3F4-1E23-DF2F-F9FB-D9881E637AE0}"/>
                </a:ext>
              </a:extLst>
            </p:cNvPr>
            <p:cNvCxnSpPr/>
            <p:nvPr/>
          </p:nvCxnSpPr>
          <p:spPr>
            <a:xfrm>
              <a:off x="5544923" y="2060074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ector recto 94">
              <a:extLst>
                <a:ext uri="{FF2B5EF4-FFF2-40B4-BE49-F238E27FC236}">
                  <a16:creationId xmlns:a16="http://schemas.microsoft.com/office/drawing/2014/main" id="{919DF22E-8D0E-8259-4D1E-030B5DCE221D}"/>
                </a:ext>
              </a:extLst>
            </p:cNvPr>
            <p:cNvCxnSpPr/>
            <p:nvPr/>
          </p:nvCxnSpPr>
          <p:spPr>
            <a:xfrm>
              <a:off x="5546371" y="2022308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ector recto 95">
              <a:extLst>
                <a:ext uri="{FF2B5EF4-FFF2-40B4-BE49-F238E27FC236}">
                  <a16:creationId xmlns:a16="http://schemas.microsoft.com/office/drawing/2014/main" id="{EAE93F7F-74A8-56DB-8F2C-537002CEE89A}"/>
                </a:ext>
              </a:extLst>
            </p:cNvPr>
            <p:cNvCxnSpPr/>
            <p:nvPr/>
          </p:nvCxnSpPr>
          <p:spPr>
            <a:xfrm>
              <a:off x="5546371" y="1984543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ector recto 96">
              <a:extLst>
                <a:ext uri="{FF2B5EF4-FFF2-40B4-BE49-F238E27FC236}">
                  <a16:creationId xmlns:a16="http://schemas.microsoft.com/office/drawing/2014/main" id="{5A9A7299-B013-1F94-4594-3DE00E66D1EE}"/>
                </a:ext>
              </a:extLst>
            </p:cNvPr>
            <p:cNvCxnSpPr/>
            <p:nvPr/>
          </p:nvCxnSpPr>
          <p:spPr>
            <a:xfrm>
              <a:off x="5546371" y="1946777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ector recto 97">
              <a:extLst>
                <a:ext uri="{FF2B5EF4-FFF2-40B4-BE49-F238E27FC236}">
                  <a16:creationId xmlns:a16="http://schemas.microsoft.com/office/drawing/2014/main" id="{B1EB3B02-0DAC-A449-BB00-1551CFCA3474}"/>
                </a:ext>
              </a:extLst>
            </p:cNvPr>
            <p:cNvCxnSpPr/>
            <p:nvPr/>
          </p:nvCxnSpPr>
          <p:spPr>
            <a:xfrm>
              <a:off x="5548097" y="1910849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ector recto 98">
              <a:extLst>
                <a:ext uri="{FF2B5EF4-FFF2-40B4-BE49-F238E27FC236}">
                  <a16:creationId xmlns:a16="http://schemas.microsoft.com/office/drawing/2014/main" id="{F8115798-858C-6CFB-34BC-1A0263E8658F}"/>
                </a:ext>
              </a:extLst>
            </p:cNvPr>
            <p:cNvCxnSpPr/>
            <p:nvPr/>
          </p:nvCxnSpPr>
          <p:spPr>
            <a:xfrm>
              <a:off x="5546370" y="1873083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ector recto 99">
              <a:extLst>
                <a:ext uri="{FF2B5EF4-FFF2-40B4-BE49-F238E27FC236}">
                  <a16:creationId xmlns:a16="http://schemas.microsoft.com/office/drawing/2014/main" id="{E906BD66-EDCC-4C72-747B-A2D65008A58F}"/>
                </a:ext>
              </a:extLst>
            </p:cNvPr>
            <p:cNvCxnSpPr/>
            <p:nvPr/>
          </p:nvCxnSpPr>
          <p:spPr>
            <a:xfrm>
              <a:off x="5546370" y="1835318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ector recto 100">
              <a:extLst>
                <a:ext uri="{FF2B5EF4-FFF2-40B4-BE49-F238E27FC236}">
                  <a16:creationId xmlns:a16="http://schemas.microsoft.com/office/drawing/2014/main" id="{59AFD284-08CD-476B-725B-61F1668E36BB}"/>
                </a:ext>
              </a:extLst>
            </p:cNvPr>
            <p:cNvCxnSpPr/>
            <p:nvPr/>
          </p:nvCxnSpPr>
          <p:spPr>
            <a:xfrm>
              <a:off x="5546370" y="1797552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ector recto 101">
              <a:extLst>
                <a:ext uri="{FF2B5EF4-FFF2-40B4-BE49-F238E27FC236}">
                  <a16:creationId xmlns:a16="http://schemas.microsoft.com/office/drawing/2014/main" id="{CF368014-E3F6-5123-C371-44D25A97D5F5}"/>
                </a:ext>
              </a:extLst>
            </p:cNvPr>
            <p:cNvCxnSpPr/>
            <p:nvPr/>
          </p:nvCxnSpPr>
          <p:spPr>
            <a:xfrm>
              <a:off x="5549827" y="1761624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ector recto 102">
              <a:extLst>
                <a:ext uri="{FF2B5EF4-FFF2-40B4-BE49-F238E27FC236}">
                  <a16:creationId xmlns:a16="http://schemas.microsoft.com/office/drawing/2014/main" id="{B93E55AA-CE82-C6D2-3DF9-6D0EAB4BE659}"/>
                </a:ext>
              </a:extLst>
            </p:cNvPr>
            <p:cNvCxnSpPr/>
            <p:nvPr/>
          </p:nvCxnSpPr>
          <p:spPr>
            <a:xfrm>
              <a:off x="5548100" y="1723858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ector recto 103">
              <a:extLst>
                <a:ext uri="{FF2B5EF4-FFF2-40B4-BE49-F238E27FC236}">
                  <a16:creationId xmlns:a16="http://schemas.microsoft.com/office/drawing/2014/main" id="{29AF3A18-0BFB-4A31-A213-205086B6EF78}"/>
                </a:ext>
              </a:extLst>
            </p:cNvPr>
            <p:cNvCxnSpPr/>
            <p:nvPr/>
          </p:nvCxnSpPr>
          <p:spPr>
            <a:xfrm>
              <a:off x="5548100" y="1686093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ector recto 104">
              <a:extLst>
                <a:ext uri="{FF2B5EF4-FFF2-40B4-BE49-F238E27FC236}">
                  <a16:creationId xmlns:a16="http://schemas.microsoft.com/office/drawing/2014/main" id="{2FE12AA1-DE68-75D3-2BF2-540461D7AA2A}"/>
                </a:ext>
              </a:extLst>
            </p:cNvPr>
            <p:cNvCxnSpPr/>
            <p:nvPr/>
          </p:nvCxnSpPr>
          <p:spPr>
            <a:xfrm>
              <a:off x="5548100" y="1648327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ector recto 105">
              <a:extLst>
                <a:ext uri="{FF2B5EF4-FFF2-40B4-BE49-F238E27FC236}">
                  <a16:creationId xmlns:a16="http://schemas.microsoft.com/office/drawing/2014/main" id="{CB169B8F-B27C-849C-E6D1-FBFE0EF09F1E}"/>
                </a:ext>
              </a:extLst>
            </p:cNvPr>
            <p:cNvCxnSpPr/>
            <p:nvPr/>
          </p:nvCxnSpPr>
          <p:spPr>
            <a:xfrm>
              <a:off x="5546651" y="1612399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ector recto 106">
              <a:extLst>
                <a:ext uri="{FF2B5EF4-FFF2-40B4-BE49-F238E27FC236}">
                  <a16:creationId xmlns:a16="http://schemas.microsoft.com/office/drawing/2014/main" id="{ACD8F80D-CBDC-C185-F9FE-D24AEB1E9091}"/>
                </a:ext>
              </a:extLst>
            </p:cNvPr>
            <p:cNvCxnSpPr/>
            <p:nvPr/>
          </p:nvCxnSpPr>
          <p:spPr>
            <a:xfrm>
              <a:off x="5548099" y="1574633"/>
              <a:ext cx="163877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CuadroTexto 125">
              <a:extLst>
                <a:ext uri="{FF2B5EF4-FFF2-40B4-BE49-F238E27FC236}">
                  <a16:creationId xmlns:a16="http://schemas.microsoft.com/office/drawing/2014/main" id="{31D6E2B7-830F-54A8-7AD3-DDCBA561686B}"/>
                </a:ext>
              </a:extLst>
            </p:cNvPr>
            <p:cNvSpPr txBox="1"/>
            <p:nvPr/>
          </p:nvSpPr>
          <p:spPr>
            <a:xfrm>
              <a:off x="5124548" y="3213496"/>
              <a:ext cx="3493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800" dirty="0"/>
                <a:t>+</a:t>
              </a:r>
            </a:p>
          </p:txBody>
        </p:sp>
        <p:sp>
          <p:nvSpPr>
            <p:cNvPr id="127" name="CuadroTexto 126">
              <a:extLst>
                <a:ext uri="{FF2B5EF4-FFF2-40B4-BE49-F238E27FC236}">
                  <a16:creationId xmlns:a16="http://schemas.microsoft.com/office/drawing/2014/main" id="{9AA459DD-C0C8-B6A9-47DE-2FF66D9EA07C}"/>
                </a:ext>
              </a:extLst>
            </p:cNvPr>
            <p:cNvSpPr txBox="1"/>
            <p:nvPr/>
          </p:nvSpPr>
          <p:spPr>
            <a:xfrm>
              <a:off x="2837653" y="5742569"/>
              <a:ext cx="13503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dirty="0"/>
                <a:t>Markers</a:t>
              </a:r>
            </a:p>
          </p:txBody>
        </p:sp>
        <p:sp>
          <p:nvSpPr>
            <p:cNvPr id="152" name="CuadroTexto 151">
              <a:extLst>
                <a:ext uri="{FF2B5EF4-FFF2-40B4-BE49-F238E27FC236}">
                  <a16:creationId xmlns:a16="http://schemas.microsoft.com/office/drawing/2014/main" id="{E132EE36-EC89-CA48-5909-F9F1E56714EC}"/>
                </a:ext>
              </a:extLst>
            </p:cNvPr>
            <p:cNvSpPr txBox="1"/>
            <p:nvPr/>
          </p:nvSpPr>
          <p:spPr>
            <a:xfrm>
              <a:off x="5186336" y="5697045"/>
              <a:ext cx="13503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dirty="0"/>
                <a:t>Phenotypes</a:t>
              </a:r>
            </a:p>
          </p:txBody>
        </p:sp>
        <p:grpSp>
          <p:nvGrpSpPr>
            <p:cNvPr id="159" name="Grupo 158">
              <a:extLst>
                <a:ext uri="{FF2B5EF4-FFF2-40B4-BE49-F238E27FC236}">
                  <a16:creationId xmlns:a16="http://schemas.microsoft.com/office/drawing/2014/main" id="{0C447DB4-D78B-14EA-1CE1-AA414293FFCA}"/>
                </a:ext>
              </a:extLst>
            </p:cNvPr>
            <p:cNvGrpSpPr/>
            <p:nvPr/>
          </p:nvGrpSpPr>
          <p:grpSpPr>
            <a:xfrm>
              <a:off x="950808" y="5988356"/>
              <a:ext cx="1586705" cy="595091"/>
              <a:chOff x="1297172" y="6146500"/>
              <a:chExt cx="1586705" cy="595091"/>
            </a:xfrm>
          </p:grpSpPr>
          <p:sp>
            <p:nvSpPr>
              <p:cNvPr id="153" name="Rectángulo 152">
                <a:extLst>
                  <a:ext uri="{FF2B5EF4-FFF2-40B4-BE49-F238E27FC236}">
                    <a16:creationId xmlns:a16="http://schemas.microsoft.com/office/drawing/2014/main" id="{43D71819-A8EB-E443-C70B-C815789100C5}"/>
                  </a:ext>
                </a:extLst>
              </p:cNvPr>
              <p:cNvSpPr/>
              <p:nvPr/>
            </p:nvSpPr>
            <p:spPr>
              <a:xfrm>
                <a:off x="1297172" y="6188149"/>
                <a:ext cx="116958" cy="12759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54" name="Rectángulo 153">
                <a:extLst>
                  <a:ext uri="{FF2B5EF4-FFF2-40B4-BE49-F238E27FC236}">
                    <a16:creationId xmlns:a16="http://schemas.microsoft.com/office/drawing/2014/main" id="{0CC73D28-30B8-B72C-553A-B2F18770DE23}"/>
                  </a:ext>
                </a:extLst>
              </p:cNvPr>
              <p:cNvSpPr/>
              <p:nvPr/>
            </p:nvSpPr>
            <p:spPr>
              <a:xfrm>
                <a:off x="1300715" y="6372445"/>
                <a:ext cx="116958" cy="12759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55" name="Rectángulo 154">
                <a:extLst>
                  <a:ext uri="{FF2B5EF4-FFF2-40B4-BE49-F238E27FC236}">
                    <a16:creationId xmlns:a16="http://schemas.microsoft.com/office/drawing/2014/main" id="{5355F4A2-AE3C-A765-7461-ADA277E53C7D}"/>
                  </a:ext>
                </a:extLst>
              </p:cNvPr>
              <p:cNvSpPr/>
              <p:nvPr/>
            </p:nvSpPr>
            <p:spPr>
              <a:xfrm>
                <a:off x="1304256" y="6567377"/>
                <a:ext cx="116958" cy="12759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56" name="CuadroTexto 155">
                <a:extLst>
                  <a:ext uri="{FF2B5EF4-FFF2-40B4-BE49-F238E27FC236}">
                    <a16:creationId xmlns:a16="http://schemas.microsoft.com/office/drawing/2014/main" id="{BBEF91AB-0222-D636-5BF0-4DFF5D5A6AB2}"/>
                  </a:ext>
                </a:extLst>
              </p:cNvPr>
              <p:cNvSpPr txBox="1"/>
              <p:nvPr/>
            </p:nvSpPr>
            <p:spPr>
              <a:xfrm>
                <a:off x="1363485" y="6146500"/>
                <a:ext cx="152039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800" dirty="0"/>
                  <a:t>Parental 1 allele homozygous</a:t>
                </a:r>
              </a:p>
            </p:txBody>
          </p:sp>
          <p:sp>
            <p:nvSpPr>
              <p:cNvPr id="157" name="CuadroTexto 156">
                <a:extLst>
                  <a:ext uri="{FF2B5EF4-FFF2-40B4-BE49-F238E27FC236}">
                    <a16:creationId xmlns:a16="http://schemas.microsoft.com/office/drawing/2014/main" id="{86DC7503-F735-2056-A043-52E9434CB4FC}"/>
                  </a:ext>
                </a:extLst>
              </p:cNvPr>
              <p:cNvSpPr txBox="1"/>
              <p:nvPr/>
            </p:nvSpPr>
            <p:spPr>
              <a:xfrm>
                <a:off x="1364386" y="6336775"/>
                <a:ext cx="143292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800" dirty="0"/>
                  <a:t>Parental 2 allele homozygous</a:t>
                </a:r>
              </a:p>
            </p:txBody>
          </p:sp>
          <p:sp>
            <p:nvSpPr>
              <p:cNvPr id="158" name="CuadroTexto 157">
                <a:extLst>
                  <a:ext uri="{FF2B5EF4-FFF2-40B4-BE49-F238E27FC236}">
                    <a16:creationId xmlns:a16="http://schemas.microsoft.com/office/drawing/2014/main" id="{CC1F2D4B-5E93-A54F-864A-BCEF4D1731FF}"/>
                  </a:ext>
                </a:extLst>
              </p:cNvPr>
              <p:cNvSpPr txBox="1"/>
              <p:nvPr/>
            </p:nvSpPr>
            <p:spPr>
              <a:xfrm>
                <a:off x="1369798" y="6526147"/>
                <a:ext cx="9143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800" dirty="0"/>
                  <a:t>Heterozygote</a:t>
                </a:r>
              </a:p>
            </p:txBody>
          </p:sp>
        </p:grpSp>
        <p:grpSp>
          <p:nvGrpSpPr>
            <p:cNvPr id="161" name="Grupo 160">
              <a:extLst>
                <a:ext uri="{FF2B5EF4-FFF2-40B4-BE49-F238E27FC236}">
                  <a16:creationId xmlns:a16="http://schemas.microsoft.com/office/drawing/2014/main" id="{8378A669-0278-14C7-2B0C-6E8039A17CCF}"/>
                </a:ext>
              </a:extLst>
            </p:cNvPr>
            <p:cNvGrpSpPr/>
            <p:nvPr/>
          </p:nvGrpSpPr>
          <p:grpSpPr>
            <a:xfrm>
              <a:off x="5052983" y="6015349"/>
              <a:ext cx="1586705" cy="595091"/>
              <a:chOff x="1297172" y="6146500"/>
              <a:chExt cx="1586705" cy="595091"/>
            </a:xfrm>
          </p:grpSpPr>
          <p:sp>
            <p:nvSpPr>
              <p:cNvPr id="162" name="Rectángulo 161">
                <a:extLst>
                  <a:ext uri="{FF2B5EF4-FFF2-40B4-BE49-F238E27FC236}">
                    <a16:creationId xmlns:a16="http://schemas.microsoft.com/office/drawing/2014/main" id="{E1CFE469-45B0-D20B-F77F-3D0578897F20}"/>
                  </a:ext>
                </a:extLst>
              </p:cNvPr>
              <p:cNvSpPr/>
              <p:nvPr/>
            </p:nvSpPr>
            <p:spPr>
              <a:xfrm>
                <a:off x="1297172" y="6188149"/>
                <a:ext cx="116958" cy="127591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63" name="Rectángulo 162">
                <a:extLst>
                  <a:ext uri="{FF2B5EF4-FFF2-40B4-BE49-F238E27FC236}">
                    <a16:creationId xmlns:a16="http://schemas.microsoft.com/office/drawing/2014/main" id="{6F0C8904-8067-2409-3A42-C61C3F82DA17}"/>
                  </a:ext>
                </a:extLst>
              </p:cNvPr>
              <p:cNvSpPr/>
              <p:nvPr/>
            </p:nvSpPr>
            <p:spPr>
              <a:xfrm>
                <a:off x="1300715" y="6372445"/>
                <a:ext cx="116958" cy="127591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64" name="Rectángulo 163">
                <a:extLst>
                  <a:ext uri="{FF2B5EF4-FFF2-40B4-BE49-F238E27FC236}">
                    <a16:creationId xmlns:a16="http://schemas.microsoft.com/office/drawing/2014/main" id="{64E3C449-8856-F4A0-EF7D-B444C6428055}"/>
                  </a:ext>
                </a:extLst>
              </p:cNvPr>
              <p:cNvSpPr/>
              <p:nvPr/>
            </p:nvSpPr>
            <p:spPr>
              <a:xfrm>
                <a:off x="1304256" y="6567377"/>
                <a:ext cx="116958" cy="127591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65" name="CuadroTexto 164">
                <a:extLst>
                  <a:ext uri="{FF2B5EF4-FFF2-40B4-BE49-F238E27FC236}">
                    <a16:creationId xmlns:a16="http://schemas.microsoft.com/office/drawing/2014/main" id="{EE2F2122-B116-1352-2AF4-D0576CE84A34}"/>
                  </a:ext>
                </a:extLst>
              </p:cNvPr>
              <p:cNvSpPr txBox="1"/>
              <p:nvPr/>
            </p:nvSpPr>
            <p:spPr>
              <a:xfrm>
                <a:off x="1363485" y="6146500"/>
                <a:ext cx="152039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800" dirty="0"/>
                  <a:t>High level</a:t>
                </a:r>
              </a:p>
            </p:txBody>
          </p:sp>
          <p:sp>
            <p:nvSpPr>
              <p:cNvPr id="166" name="CuadroTexto 165">
                <a:extLst>
                  <a:ext uri="{FF2B5EF4-FFF2-40B4-BE49-F238E27FC236}">
                    <a16:creationId xmlns:a16="http://schemas.microsoft.com/office/drawing/2014/main" id="{ACE63997-C953-7557-07AB-358865D1D6B7}"/>
                  </a:ext>
                </a:extLst>
              </p:cNvPr>
              <p:cNvSpPr txBox="1"/>
              <p:nvPr/>
            </p:nvSpPr>
            <p:spPr>
              <a:xfrm>
                <a:off x="1364386" y="6336775"/>
                <a:ext cx="143292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800" dirty="0"/>
                  <a:t>Intermediate level</a:t>
                </a:r>
              </a:p>
            </p:txBody>
          </p:sp>
          <p:sp>
            <p:nvSpPr>
              <p:cNvPr id="167" name="CuadroTexto 166">
                <a:extLst>
                  <a:ext uri="{FF2B5EF4-FFF2-40B4-BE49-F238E27FC236}">
                    <a16:creationId xmlns:a16="http://schemas.microsoft.com/office/drawing/2014/main" id="{8BF69DAF-DC1A-0EA2-3F3F-141E7007A1C4}"/>
                  </a:ext>
                </a:extLst>
              </p:cNvPr>
              <p:cNvSpPr txBox="1"/>
              <p:nvPr/>
            </p:nvSpPr>
            <p:spPr>
              <a:xfrm>
                <a:off x="1369798" y="6526147"/>
                <a:ext cx="9143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800" dirty="0"/>
                  <a:t>Low level</a:t>
                </a:r>
              </a:p>
            </p:txBody>
          </p:sp>
        </p:grpSp>
      </p:grpSp>
      <p:pic>
        <p:nvPicPr>
          <p:cNvPr id="191" name="Picture 7">
            <a:extLst>
              <a:ext uri="{FF2B5EF4-FFF2-40B4-BE49-F238E27FC236}">
                <a16:creationId xmlns:a16="http://schemas.microsoft.com/office/drawing/2014/main" id="{49618165-FC76-4274-3E89-EC321F74CC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549" y="2413755"/>
            <a:ext cx="3591258" cy="2084567"/>
          </a:xfrm>
          <a:prstGeom prst="rect">
            <a:avLst/>
          </a:prstGeom>
        </p:spPr>
      </p:pic>
      <p:pic>
        <p:nvPicPr>
          <p:cNvPr id="3072" name="Imagen 3071">
            <a:extLst>
              <a:ext uri="{FF2B5EF4-FFF2-40B4-BE49-F238E27FC236}">
                <a16:creationId xmlns:a16="http://schemas.microsoft.com/office/drawing/2014/main" id="{E2EF80B7-5A95-740B-0467-103AB93FF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0766" y="32022"/>
            <a:ext cx="3792739" cy="2233194"/>
          </a:xfrm>
          <a:prstGeom prst="rect">
            <a:avLst/>
          </a:prstGeom>
        </p:spPr>
      </p:pic>
      <p:pic>
        <p:nvPicPr>
          <p:cNvPr id="3073" name="Imagen 3072">
            <a:extLst>
              <a:ext uri="{FF2B5EF4-FFF2-40B4-BE49-F238E27FC236}">
                <a16:creationId xmlns:a16="http://schemas.microsoft.com/office/drawing/2014/main" id="{05461036-D880-6301-C5F3-2FCD2F7374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9375" y="4646862"/>
            <a:ext cx="4293254" cy="2076687"/>
          </a:xfrm>
          <a:prstGeom prst="rect">
            <a:avLst/>
          </a:prstGeom>
        </p:spPr>
      </p:pic>
      <p:sp>
        <p:nvSpPr>
          <p:cNvPr id="3077" name="CuadroTexto 3076">
            <a:extLst>
              <a:ext uri="{FF2B5EF4-FFF2-40B4-BE49-F238E27FC236}">
                <a16:creationId xmlns:a16="http://schemas.microsoft.com/office/drawing/2014/main" id="{D71ADCE5-36C4-A6B1-D627-E8D375E8855B}"/>
              </a:ext>
            </a:extLst>
          </p:cNvPr>
          <p:cNvSpPr txBox="1"/>
          <p:nvPr/>
        </p:nvSpPr>
        <p:spPr>
          <a:xfrm>
            <a:off x="6493727" y="733088"/>
            <a:ext cx="1232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Isolate specificity ? </a:t>
            </a:r>
          </a:p>
        </p:txBody>
      </p:sp>
      <p:sp>
        <p:nvSpPr>
          <p:cNvPr id="3078" name="CuadroTexto 3077">
            <a:extLst>
              <a:ext uri="{FF2B5EF4-FFF2-40B4-BE49-F238E27FC236}">
                <a16:creationId xmlns:a16="http://schemas.microsoft.com/office/drawing/2014/main" id="{3557BEC7-F41F-57A4-602E-923BE400D394}"/>
              </a:ext>
            </a:extLst>
          </p:cNvPr>
          <p:cNvSpPr txBox="1"/>
          <p:nvPr/>
        </p:nvSpPr>
        <p:spPr>
          <a:xfrm>
            <a:off x="6493727" y="3142913"/>
            <a:ext cx="1232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Dominance effect?</a:t>
            </a:r>
          </a:p>
        </p:txBody>
      </p:sp>
      <p:sp>
        <p:nvSpPr>
          <p:cNvPr id="3079" name="CuadroTexto 3078">
            <a:extLst>
              <a:ext uri="{FF2B5EF4-FFF2-40B4-BE49-F238E27FC236}">
                <a16:creationId xmlns:a16="http://schemas.microsoft.com/office/drawing/2014/main" id="{62BCE652-5B65-F360-7682-64E9040FDD02}"/>
              </a:ext>
            </a:extLst>
          </p:cNvPr>
          <p:cNvSpPr txBox="1"/>
          <p:nvPr/>
        </p:nvSpPr>
        <p:spPr>
          <a:xfrm>
            <a:off x="6493727" y="5247560"/>
            <a:ext cx="12323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QTL interaction?</a:t>
            </a:r>
          </a:p>
        </p:txBody>
      </p:sp>
      <p:cxnSp>
        <p:nvCxnSpPr>
          <p:cNvPr id="3081" name="Conector recto de flecha 3080">
            <a:extLst>
              <a:ext uri="{FF2B5EF4-FFF2-40B4-BE49-F238E27FC236}">
                <a16:creationId xmlns:a16="http://schemas.microsoft.com/office/drawing/2014/main" id="{C56EC27E-1F31-D259-A90F-4F9B1828AFC8}"/>
              </a:ext>
            </a:extLst>
          </p:cNvPr>
          <p:cNvCxnSpPr>
            <a:cxnSpLocks/>
            <a:endCxn id="3077" idx="1"/>
          </p:cNvCxnSpPr>
          <p:nvPr/>
        </p:nvCxnSpPr>
        <p:spPr>
          <a:xfrm flipV="1">
            <a:off x="5664820" y="963921"/>
            <a:ext cx="828907" cy="24921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4" name="Conector recto de flecha 3083">
            <a:extLst>
              <a:ext uri="{FF2B5EF4-FFF2-40B4-BE49-F238E27FC236}">
                <a16:creationId xmlns:a16="http://schemas.microsoft.com/office/drawing/2014/main" id="{A579EB88-0320-C298-92F1-F12F75A49FFD}"/>
              </a:ext>
            </a:extLst>
          </p:cNvPr>
          <p:cNvCxnSpPr>
            <a:cxnSpLocks/>
            <a:endCxn id="3078" idx="1"/>
          </p:cNvCxnSpPr>
          <p:nvPr/>
        </p:nvCxnSpPr>
        <p:spPr>
          <a:xfrm flipV="1">
            <a:off x="5661819" y="3373746"/>
            <a:ext cx="831908" cy="86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7" name="Conector recto de flecha 3086">
            <a:extLst>
              <a:ext uri="{FF2B5EF4-FFF2-40B4-BE49-F238E27FC236}">
                <a16:creationId xmlns:a16="http://schemas.microsoft.com/office/drawing/2014/main" id="{1210726D-69C1-B396-448D-04D21804D3A6}"/>
              </a:ext>
            </a:extLst>
          </p:cNvPr>
          <p:cNvCxnSpPr>
            <a:cxnSpLocks/>
            <a:endCxn id="3079" idx="1"/>
          </p:cNvCxnSpPr>
          <p:nvPr/>
        </p:nvCxnSpPr>
        <p:spPr>
          <a:xfrm>
            <a:off x="5661819" y="3456038"/>
            <a:ext cx="831908" cy="19300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1" name="CuadroTexto 3090">
            <a:extLst>
              <a:ext uri="{FF2B5EF4-FFF2-40B4-BE49-F238E27FC236}">
                <a16:creationId xmlns:a16="http://schemas.microsoft.com/office/drawing/2014/main" id="{B6C5FAAC-C15F-5919-11CD-A611E4346638}"/>
              </a:ext>
            </a:extLst>
          </p:cNvPr>
          <p:cNvSpPr txBox="1"/>
          <p:nvPr/>
        </p:nvSpPr>
        <p:spPr>
          <a:xfrm>
            <a:off x="9924390" y="4251702"/>
            <a:ext cx="6895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/>
              <a:t>Chr9</a:t>
            </a:r>
          </a:p>
        </p:txBody>
      </p:sp>
    </p:spTree>
    <p:extLst>
      <p:ext uri="{BB962C8B-B14F-4D97-AF65-F5344CB8AC3E}">
        <p14:creationId xmlns:p14="http://schemas.microsoft.com/office/powerpoint/2010/main" val="34639505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0EB56C-1C36-072E-0CC4-20888BFAE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20450" cy="1325563"/>
          </a:xfrm>
        </p:spPr>
        <p:txBody>
          <a:bodyPr/>
          <a:lstStyle/>
          <a:p>
            <a:r>
              <a:rPr lang="es-MX" dirty="0"/>
              <a:t>metaQTL – integrating populations and isolates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D80412F-7F39-355E-6A30-72BB28330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50658"/>
            <a:ext cx="4297530" cy="435483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8EFD91F-E566-CBBF-A6C4-886960D0D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425" y="1143000"/>
            <a:ext cx="5159375" cy="4572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0EC13D0-7154-C830-B7FB-589B769A7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0134" y="5805488"/>
            <a:ext cx="2302336" cy="98393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27EC30E-038F-295F-AE62-C714CBBE1C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30583"/>
            <a:ext cx="3509010" cy="91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06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62EB2D-3007-6B82-7019-0B8F22051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478112" cy="1050829"/>
          </a:xfrm>
        </p:spPr>
        <p:txBody>
          <a:bodyPr/>
          <a:lstStyle/>
          <a:p>
            <a:r>
              <a:rPr lang="es-MX" dirty="0"/>
              <a:t>Nexs steps – integration +  validation</a:t>
            </a:r>
          </a:p>
        </p:txBody>
      </p:sp>
      <p:grpSp>
        <p:nvGrpSpPr>
          <p:cNvPr id="270" name="Grupo 269">
            <a:extLst>
              <a:ext uri="{FF2B5EF4-FFF2-40B4-BE49-F238E27FC236}">
                <a16:creationId xmlns:a16="http://schemas.microsoft.com/office/drawing/2014/main" id="{5D3ABAB2-995E-B03A-997B-F823CC575D66}"/>
              </a:ext>
            </a:extLst>
          </p:cNvPr>
          <p:cNvGrpSpPr/>
          <p:nvPr/>
        </p:nvGrpSpPr>
        <p:grpSpPr>
          <a:xfrm>
            <a:off x="-60222" y="3089979"/>
            <a:ext cx="4989060" cy="1543050"/>
            <a:chOff x="6694948" y="3130975"/>
            <a:chExt cx="4989060" cy="1543050"/>
          </a:xfrm>
        </p:grpSpPr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0B161788-754E-6C94-2B95-639E8E5C9AE3}"/>
                </a:ext>
              </a:extLst>
            </p:cNvPr>
            <p:cNvGrpSpPr/>
            <p:nvPr/>
          </p:nvGrpSpPr>
          <p:grpSpPr>
            <a:xfrm>
              <a:off x="8562538" y="3130975"/>
              <a:ext cx="3121470" cy="1543050"/>
              <a:chOff x="2640330" y="1805940"/>
              <a:chExt cx="3121470" cy="1543050"/>
            </a:xfrm>
          </p:grpSpPr>
          <p:cxnSp>
            <p:nvCxnSpPr>
              <p:cNvPr id="13" name="Conector recto 12">
                <a:extLst>
                  <a:ext uri="{FF2B5EF4-FFF2-40B4-BE49-F238E27FC236}">
                    <a16:creationId xmlns:a16="http://schemas.microsoft.com/office/drawing/2014/main" id="{FBC70C4D-D6C8-1F6D-C8D9-F286D4ACA8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0330" y="3348990"/>
                <a:ext cx="312147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ector recto 13">
                <a:extLst>
                  <a:ext uri="{FF2B5EF4-FFF2-40B4-BE49-F238E27FC236}">
                    <a16:creationId xmlns:a16="http://schemas.microsoft.com/office/drawing/2014/main" id="{1206BC08-B60C-4A4B-5DC8-F92B258E84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61660" y="1805940"/>
                <a:ext cx="0" cy="154305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upo 46">
              <a:extLst>
                <a:ext uri="{FF2B5EF4-FFF2-40B4-BE49-F238E27FC236}">
                  <a16:creationId xmlns:a16="http://schemas.microsoft.com/office/drawing/2014/main" id="{04758E30-C06E-B837-3B24-417816A7355E}"/>
                </a:ext>
              </a:extLst>
            </p:cNvPr>
            <p:cNvGrpSpPr/>
            <p:nvPr/>
          </p:nvGrpSpPr>
          <p:grpSpPr>
            <a:xfrm>
              <a:off x="8689438" y="4156345"/>
              <a:ext cx="930960" cy="222480"/>
              <a:chOff x="3510180" y="4534380"/>
              <a:chExt cx="930960" cy="222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">
                <p14:nvContentPartPr>
                  <p14:cNvPr id="24" name="Entrada de lápiz 23">
                    <a:extLst>
                      <a:ext uri="{FF2B5EF4-FFF2-40B4-BE49-F238E27FC236}">
                        <a16:creationId xmlns:a16="http://schemas.microsoft.com/office/drawing/2014/main" id="{FB8643A3-CC7D-5ECF-3DA7-AA3E02EE6F52}"/>
                      </a:ext>
                    </a:extLst>
                  </p14:cNvPr>
                  <p14:cNvContentPartPr/>
                  <p14:nvPr/>
                </p14:nvContentPartPr>
                <p14:xfrm>
                  <a:off x="3510180" y="4752540"/>
                  <a:ext cx="360" cy="360"/>
                </p14:xfrm>
              </p:contentPart>
            </mc:Choice>
            <mc:Fallback xmlns="">
              <p:pic>
                <p:nvPicPr>
                  <p:cNvPr id="24" name="Entrada de lápiz 23">
                    <a:extLst>
                      <a:ext uri="{FF2B5EF4-FFF2-40B4-BE49-F238E27FC236}">
                        <a16:creationId xmlns:a16="http://schemas.microsoft.com/office/drawing/2014/main" id="{FB8643A3-CC7D-5ECF-3DA7-AA3E02EE6F52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3492180" y="473454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25" name="Entrada de lápiz 24">
                    <a:extLst>
                      <a:ext uri="{FF2B5EF4-FFF2-40B4-BE49-F238E27FC236}">
                        <a16:creationId xmlns:a16="http://schemas.microsoft.com/office/drawing/2014/main" id="{B266133C-DFDD-D17C-7199-C95AAA6FF8ED}"/>
                      </a:ext>
                    </a:extLst>
                  </p14:cNvPr>
                  <p14:cNvContentPartPr/>
                  <p14:nvPr/>
                </p14:nvContentPartPr>
                <p14:xfrm>
                  <a:off x="3618540" y="4644540"/>
                  <a:ext cx="360" cy="360"/>
                </p14:xfrm>
              </p:contentPart>
            </mc:Choice>
            <mc:Fallback xmlns="">
              <p:pic>
                <p:nvPicPr>
                  <p:cNvPr id="25" name="Entrada de lápiz 24">
                    <a:extLst>
                      <a:ext uri="{FF2B5EF4-FFF2-40B4-BE49-F238E27FC236}">
                        <a16:creationId xmlns:a16="http://schemas.microsoft.com/office/drawing/2014/main" id="{B266133C-DFDD-D17C-7199-C95AAA6FF8ED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3600540" y="462654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26" name="Entrada de lápiz 25">
                    <a:extLst>
                      <a:ext uri="{FF2B5EF4-FFF2-40B4-BE49-F238E27FC236}">
                        <a16:creationId xmlns:a16="http://schemas.microsoft.com/office/drawing/2014/main" id="{C5892FC0-1E11-A196-59F8-F0ADD8DD711A}"/>
                      </a:ext>
                    </a:extLst>
                  </p14:cNvPr>
                  <p14:cNvContentPartPr/>
                  <p14:nvPr/>
                </p14:nvContentPartPr>
                <p14:xfrm>
                  <a:off x="3618540" y="4680180"/>
                  <a:ext cx="360" cy="360"/>
                </p14:xfrm>
              </p:contentPart>
            </mc:Choice>
            <mc:Fallback xmlns="">
              <p:pic>
                <p:nvPicPr>
                  <p:cNvPr id="26" name="Entrada de lápiz 25">
                    <a:extLst>
                      <a:ext uri="{FF2B5EF4-FFF2-40B4-BE49-F238E27FC236}">
                        <a16:creationId xmlns:a16="http://schemas.microsoft.com/office/drawing/2014/main" id="{C5892FC0-1E11-A196-59F8-F0ADD8DD711A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3600540" y="466254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27" name="Entrada de lápiz 26">
                    <a:extLst>
                      <a:ext uri="{FF2B5EF4-FFF2-40B4-BE49-F238E27FC236}">
                        <a16:creationId xmlns:a16="http://schemas.microsoft.com/office/drawing/2014/main" id="{D6AAEABE-8504-76D7-48F3-3DD9228B5DA8}"/>
                      </a:ext>
                    </a:extLst>
                  </p14:cNvPr>
                  <p14:cNvContentPartPr/>
                  <p14:nvPr/>
                </p14:nvContentPartPr>
                <p14:xfrm>
                  <a:off x="3695220" y="4680180"/>
                  <a:ext cx="360" cy="360"/>
                </p14:xfrm>
              </p:contentPart>
            </mc:Choice>
            <mc:Fallback xmlns="">
              <p:pic>
                <p:nvPicPr>
                  <p:cNvPr id="27" name="Entrada de lápiz 26">
                    <a:extLst>
                      <a:ext uri="{FF2B5EF4-FFF2-40B4-BE49-F238E27FC236}">
                        <a16:creationId xmlns:a16="http://schemas.microsoft.com/office/drawing/2014/main" id="{D6AAEABE-8504-76D7-48F3-3DD9228B5DA8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3677580" y="466254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28" name="Entrada de lápiz 27">
                    <a:extLst>
                      <a:ext uri="{FF2B5EF4-FFF2-40B4-BE49-F238E27FC236}">
                        <a16:creationId xmlns:a16="http://schemas.microsoft.com/office/drawing/2014/main" id="{7E53EB8A-D793-0B09-0130-61A97ADA25D2}"/>
                      </a:ext>
                    </a:extLst>
                  </p14:cNvPr>
                  <p14:cNvContentPartPr/>
                  <p14:nvPr/>
                </p14:nvContentPartPr>
                <p14:xfrm>
                  <a:off x="4023540" y="4633380"/>
                  <a:ext cx="360" cy="360"/>
                </p14:xfrm>
              </p:contentPart>
            </mc:Choice>
            <mc:Fallback xmlns="">
              <p:pic>
                <p:nvPicPr>
                  <p:cNvPr id="28" name="Entrada de lápiz 27">
                    <a:extLst>
                      <a:ext uri="{FF2B5EF4-FFF2-40B4-BE49-F238E27FC236}">
                        <a16:creationId xmlns:a16="http://schemas.microsoft.com/office/drawing/2014/main" id="{7E53EB8A-D793-0B09-0130-61A97ADA25D2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005540" y="461574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29" name="Entrada de lápiz 28">
                    <a:extLst>
                      <a:ext uri="{FF2B5EF4-FFF2-40B4-BE49-F238E27FC236}">
                        <a16:creationId xmlns:a16="http://schemas.microsoft.com/office/drawing/2014/main" id="{7A3214FB-C05D-BAFF-A25A-1C7CBF05AAB0}"/>
                      </a:ext>
                    </a:extLst>
                  </p14:cNvPr>
                  <p14:cNvContentPartPr/>
                  <p14:nvPr/>
                </p14:nvContentPartPr>
                <p14:xfrm>
                  <a:off x="3900420" y="4756500"/>
                  <a:ext cx="360" cy="360"/>
                </p14:xfrm>
              </p:contentPart>
            </mc:Choice>
            <mc:Fallback xmlns="">
              <p:pic>
                <p:nvPicPr>
                  <p:cNvPr id="29" name="Entrada de lápiz 28">
                    <a:extLst>
                      <a:ext uri="{FF2B5EF4-FFF2-40B4-BE49-F238E27FC236}">
                        <a16:creationId xmlns:a16="http://schemas.microsoft.com/office/drawing/2014/main" id="{7A3214FB-C05D-BAFF-A25A-1C7CBF05AAB0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3882420" y="473850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30" name="Entrada de lápiz 29">
                    <a:extLst>
                      <a:ext uri="{FF2B5EF4-FFF2-40B4-BE49-F238E27FC236}">
                        <a16:creationId xmlns:a16="http://schemas.microsoft.com/office/drawing/2014/main" id="{2CDD8204-A356-FF2B-1C59-0A55827E614C}"/>
                      </a:ext>
                    </a:extLst>
                  </p14:cNvPr>
                  <p14:cNvContentPartPr/>
                  <p14:nvPr/>
                </p14:nvContentPartPr>
                <p14:xfrm>
                  <a:off x="3900420" y="4756500"/>
                  <a:ext cx="360" cy="360"/>
                </p14:xfrm>
              </p:contentPart>
            </mc:Choice>
            <mc:Fallback xmlns="">
              <p:pic>
                <p:nvPicPr>
                  <p:cNvPr id="30" name="Entrada de lápiz 29">
                    <a:extLst>
                      <a:ext uri="{FF2B5EF4-FFF2-40B4-BE49-F238E27FC236}">
                        <a16:creationId xmlns:a16="http://schemas.microsoft.com/office/drawing/2014/main" id="{2CDD8204-A356-FF2B-1C59-0A55827E614C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3882420" y="473850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31" name="Entrada de lápiz 30">
                    <a:extLst>
                      <a:ext uri="{FF2B5EF4-FFF2-40B4-BE49-F238E27FC236}">
                        <a16:creationId xmlns:a16="http://schemas.microsoft.com/office/drawing/2014/main" id="{222E0602-88A9-AA54-6E6E-EFDDAC6A1F2A}"/>
                      </a:ext>
                    </a:extLst>
                  </p14:cNvPr>
                  <p14:cNvContentPartPr/>
                  <p14:nvPr/>
                </p14:nvContentPartPr>
                <p14:xfrm>
                  <a:off x="4033260" y="4756500"/>
                  <a:ext cx="360" cy="360"/>
                </p14:xfrm>
              </p:contentPart>
            </mc:Choice>
            <mc:Fallback xmlns="">
              <p:pic>
                <p:nvPicPr>
                  <p:cNvPr id="31" name="Entrada de lápiz 30">
                    <a:extLst>
                      <a:ext uri="{FF2B5EF4-FFF2-40B4-BE49-F238E27FC236}">
                        <a16:creationId xmlns:a16="http://schemas.microsoft.com/office/drawing/2014/main" id="{222E0602-88A9-AA54-6E6E-EFDDAC6A1F2A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015260" y="473850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32" name="Entrada de lápiz 31">
                    <a:extLst>
                      <a:ext uri="{FF2B5EF4-FFF2-40B4-BE49-F238E27FC236}">
                        <a16:creationId xmlns:a16="http://schemas.microsoft.com/office/drawing/2014/main" id="{267B291C-F7E7-25AC-336C-4D113E3E7207}"/>
                      </a:ext>
                    </a:extLst>
                  </p14:cNvPr>
                  <p14:cNvContentPartPr/>
                  <p14:nvPr/>
                </p14:nvContentPartPr>
                <p14:xfrm>
                  <a:off x="4089780" y="4756500"/>
                  <a:ext cx="360" cy="360"/>
                </p14:xfrm>
              </p:contentPart>
            </mc:Choice>
            <mc:Fallback xmlns="">
              <p:pic>
                <p:nvPicPr>
                  <p:cNvPr id="32" name="Entrada de lápiz 31">
                    <a:extLst>
                      <a:ext uri="{FF2B5EF4-FFF2-40B4-BE49-F238E27FC236}">
                        <a16:creationId xmlns:a16="http://schemas.microsoft.com/office/drawing/2014/main" id="{267B291C-F7E7-25AC-336C-4D113E3E7207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071780" y="473850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33" name="Entrada de lápiz 32">
                    <a:extLst>
                      <a:ext uri="{FF2B5EF4-FFF2-40B4-BE49-F238E27FC236}">
                        <a16:creationId xmlns:a16="http://schemas.microsoft.com/office/drawing/2014/main" id="{8A1B2F8F-0A85-8677-D272-014481DCBDE0}"/>
                      </a:ext>
                    </a:extLst>
                  </p14:cNvPr>
                  <p14:cNvContentPartPr/>
                  <p14:nvPr/>
                </p14:nvContentPartPr>
                <p14:xfrm>
                  <a:off x="4138380" y="4756500"/>
                  <a:ext cx="360" cy="360"/>
                </p14:xfrm>
              </p:contentPart>
            </mc:Choice>
            <mc:Fallback xmlns="">
              <p:pic>
                <p:nvPicPr>
                  <p:cNvPr id="33" name="Entrada de lápiz 32">
                    <a:extLst>
                      <a:ext uri="{FF2B5EF4-FFF2-40B4-BE49-F238E27FC236}">
                        <a16:creationId xmlns:a16="http://schemas.microsoft.com/office/drawing/2014/main" id="{8A1B2F8F-0A85-8677-D272-014481DCBDE0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120740" y="473850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34" name="Entrada de lápiz 33">
                    <a:extLst>
                      <a:ext uri="{FF2B5EF4-FFF2-40B4-BE49-F238E27FC236}">
                        <a16:creationId xmlns:a16="http://schemas.microsoft.com/office/drawing/2014/main" id="{9A201B8F-2599-7515-C0B1-C3FE88AB5F4B}"/>
                      </a:ext>
                    </a:extLst>
                  </p14:cNvPr>
                  <p14:cNvContentPartPr/>
                  <p14:nvPr/>
                </p14:nvContentPartPr>
                <p14:xfrm>
                  <a:off x="4180140" y="4715820"/>
                  <a:ext cx="360" cy="360"/>
                </p14:xfrm>
              </p:contentPart>
            </mc:Choice>
            <mc:Fallback xmlns="">
              <p:pic>
                <p:nvPicPr>
                  <p:cNvPr id="34" name="Entrada de lápiz 33">
                    <a:extLst>
                      <a:ext uri="{FF2B5EF4-FFF2-40B4-BE49-F238E27FC236}">
                        <a16:creationId xmlns:a16="http://schemas.microsoft.com/office/drawing/2014/main" id="{9A201B8F-2599-7515-C0B1-C3FE88AB5F4B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162500" y="469782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39" name="Entrada de lápiz 38">
                    <a:extLst>
                      <a:ext uri="{FF2B5EF4-FFF2-40B4-BE49-F238E27FC236}">
                        <a16:creationId xmlns:a16="http://schemas.microsoft.com/office/drawing/2014/main" id="{511D09CA-6C5A-8E4F-85F9-83CBFF84B3DF}"/>
                      </a:ext>
                    </a:extLst>
                  </p14:cNvPr>
                  <p14:cNvContentPartPr/>
                  <p14:nvPr/>
                </p14:nvContentPartPr>
                <p14:xfrm>
                  <a:off x="4320540" y="4729500"/>
                  <a:ext cx="360" cy="360"/>
                </p14:xfrm>
              </p:contentPart>
            </mc:Choice>
            <mc:Fallback xmlns="">
              <p:pic>
                <p:nvPicPr>
                  <p:cNvPr id="39" name="Entrada de lápiz 38">
                    <a:extLst>
                      <a:ext uri="{FF2B5EF4-FFF2-40B4-BE49-F238E27FC236}">
                        <a16:creationId xmlns:a16="http://schemas.microsoft.com/office/drawing/2014/main" id="{511D09CA-6C5A-8E4F-85F9-83CBFF84B3DF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302900" y="471186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40" name="Entrada de lápiz 39">
                    <a:extLst>
                      <a:ext uri="{FF2B5EF4-FFF2-40B4-BE49-F238E27FC236}">
                        <a16:creationId xmlns:a16="http://schemas.microsoft.com/office/drawing/2014/main" id="{8019EC2C-C916-017A-0240-45B2EE27C1EF}"/>
                      </a:ext>
                    </a:extLst>
                  </p14:cNvPr>
                  <p14:cNvContentPartPr/>
                  <p14:nvPr/>
                </p14:nvContentPartPr>
                <p14:xfrm>
                  <a:off x="4415940" y="4717260"/>
                  <a:ext cx="360" cy="360"/>
                </p14:xfrm>
              </p:contentPart>
            </mc:Choice>
            <mc:Fallback xmlns="">
              <p:pic>
                <p:nvPicPr>
                  <p:cNvPr id="40" name="Entrada de lápiz 39">
                    <a:extLst>
                      <a:ext uri="{FF2B5EF4-FFF2-40B4-BE49-F238E27FC236}">
                        <a16:creationId xmlns:a16="http://schemas.microsoft.com/office/drawing/2014/main" id="{8019EC2C-C916-017A-0240-45B2EE27C1EF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398300" y="469962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35" name="Entrada de lápiz 34">
                    <a:extLst>
                      <a:ext uri="{FF2B5EF4-FFF2-40B4-BE49-F238E27FC236}">
                        <a16:creationId xmlns:a16="http://schemas.microsoft.com/office/drawing/2014/main" id="{D433D7EA-48E4-3C91-5715-727BB7615DA2}"/>
                      </a:ext>
                    </a:extLst>
                  </p14:cNvPr>
                  <p14:cNvContentPartPr/>
                  <p14:nvPr/>
                </p14:nvContentPartPr>
                <p14:xfrm>
                  <a:off x="4137660" y="4636620"/>
                  <a:ext cx="360" cy="360"/>
                </p14:xfrm>
              </p:contentPart>
            </mc:Choice>
            <mc:Fallback xmlns="">
              <p:pic>
                <p:nvPicPr>
                  <p:cNvPr id="35" name="Entrada de lápiz 34">
                    <a:extLst>
                      <a:ext uri="{FF2B5EF4-FFF2-40B4-BE49-F238E27FC236}">
                        <a16:creationId xmlns:a16="http://schemas.microsoft.com/office/drawing/2014/main" id="{D433D7EA-48E4-3C91-5715-727BB7615DA2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119660" y="461898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36" name="Entrada de lápiz 35">
                    <a:extLst>
                      <a:ext uri="{FF2B5EF4-FFF2-40B4-BE49-F238E27FC236}">
                        <a16:creationId xmlns:a16="http://schemas.microsoft.com/office/drawing/2014/main" id="{9CFB07A1-48C2-03D8-9446-A5913F734CB2}"/>
                      </a:ext>
                    </a:extLst>
                  </p14:cNvPr>
                  <p14:cNvContentPartPr/>
                  <p14:nvPr/>
                </p14:nvContentPartPr>
                <p14:xfrm>
                  <a:off x="4226220" y="4557060"/>
                  <a:ext cx="360" cy="360"/>
                </p14:xfrm>
              </p:contentPart>
            </mc:Choice>
            <mc:Fallback xmlns="">
              <p:pic>
                <p:nvPicPr>
                  <p:cNvPr id="36" name="Entrada de lápiz 35">
                    <a:extLst>
                      <a:ext uri="{FF2B5EF4-FFF2-40B4-BE49-F238E27FC236}">
                        <a16:creationId xmlns:a16="http://schemas.microsoft.com/office/drawing/2014/main" id="{9CFB07A1-48C2-03D8-9446-A5913F734CB2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208220" y="453942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41" name="Entrada de lápiz 40">
                    <a:extLst>
                      <a:ext uri="{FF2B5EF4-FFF2-40B4-BE49-F238E27FC236}">
                        <a16:creationId xmlns:a16="http://schemas.microsoft.com/office/drawing/2014/main" id="{E9FCD1C3-4E3E-15C0-24D1-2BD35A7E0321}"/>
                      </a:ext>
                    </a:extLst>
                  </p14:cNvPr>
                  <p14:cNvContentPartPr/>
                  <p14:nvPr/>
                </p14:nvContentPartPr>
                <p14:xfrm>
                  <a:off x="4440780" y="4593060"/>
                  <a:ext cx="360" cy="360"/>
                </p14:xfrm>
              </p:contentPart>
            </mc:Choice>
            <mc:Fallback xmlns="">
              <p:pic>
                <p:nvPicPr>
                  <p:cNvPr id="41" name="Entrada de lápiz 40">
                    <a:extLst>
                      <a:ext uri="{FF2B5EF4-FFF2-40B4-BE49-F238E27FC236}">
                        <a16:creationId xmlns:a16="http://schemas.microsoft.com/office/drawing/2014/main" id="{E9FCD1C3-4E3E-15C0-24D1-2BD35A7E0321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422780" y="457542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42" name="Entrada de lápiz 41">
                    <a:extLst>
                      <a:ext uri="{FF2B5EF4-FFF2-40B4-BE49-F238E27FC236}">
                        <a16:creationId xmlns:a16="http://schemas.microsoft.com/office/drawing/2014/main" id="{DEBCF441-5189-3D87-3473-0D2324FD027A}"/>
                      </a:ext>
                    </a:extLst>
                  </p14:cNvPr>
                  <p14:cNvContentPartPr/>
                  <p14:nvPr/>
                </p14:nvContentPartPr>
                <p14:xfrm>
                  <a:off x="4409460" y="4534380"/>
                  <a:ext cx="360" cy="360"/>
                </p14:xfrm>
              </p:contentPart>
            </mc:Choice>
            <mc:Fallback xmlns="">
              <p:pic>
                <p:nvPicPr>
                  <p:cNvPr id="42" name="Entrada de lápiz 41">
                    <a:extLst>
                      <a:ext uri="{FF2B5EF4-FFF2-40B4-BE49-F238E27FC236}">
                        <a16:creationId xmlns:a16="http://schemas.microsoft.com/office/drawing/2014/main" id="{DEBCF441-5189-3D87-3473-0D2324FD027A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391460" y="451674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5" name="Grupo 64">
              <a:extLst>
                <a:ext uri="{FF2B5EF4-FFF2-40B4-BE49-F238E27FC236}">
                  <a16:creationId xmlns:a16="http://schemas.microsoft.com/office/drawing/2014/main" id="{F7C9C1A6-E4CA-0A2E-3E45-00ABBD90E242}"/>
                </a:ext>
              </a:extLst>
            </p:cNvPr>
            <p:cNvGrpSpPr/>
            <p:nvPr/>
          </p:nvGrpSpPr>
          <p:grpSpPr>
            <a:xfrm>
              <a:off x="9940438" y="3808945"/>
              <a:ext cx="79200" cy="8280"/>
              <a:chOff x="4761180" y="4186980"/>
              <a:chExt cx="79200" cy="8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54" name="Entrada de lápiz 53">
                    <a:extLst>
                      <a:ext uri="{FF2B5EF4-FFF2-40B4-BE49-F238E27FC236}">
                        <a16:creationId xmlns:a16="http://schemas.microsoft.com/office/drawing/2014/main" id="{1C5CD550-B563-6EC0-7641-15C25CB45BA4}"/>
                      </a:ext>
                    </a:extLst>
                  </p14:cNvPr>
                  <p14:cNvContentPartPr/>
                  <p14:nvPr/>
                </p14:nvContentPartPr>
                <p14:xfrm>
                  <a:off x="4761180" y="4186980"/>
                  <a:ext cx="360" cy="360"/>
                </p14:xfrm>
              </p:contentPart>
            </mc:Choice>
            <mc:Fallback xmlns="">
              <p:pic>
                <p:nvPicPr>
                  <p:cNvPr id="54" name="Entrada de lápiz 53">
                    <a:extLst>
                      <a:ext uri="{FF2B5EF4-FFF2-40B4-BE49-F238E27FC236}">
                        <a16:creationId xmlns:a16="http://schemas.microsoft.com/office/drawing/2014/main" id="{1C5CD550-B563-6EC0-7641-15C25CB45BA4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743540" y="416898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63" name="Entrada de lápiz 62">
                    <a:extLst>
                      <a:ext uri="{FF2B5EF4-FFF2-40B4-BE49-F238E27FC236}">
                        <a16:creationId xmlns:a16="http://schemas.microsoft.com/office/drawing/2014/main" id="{3202CD2E-4368-D0C6-BE14-ECC8728F8E0C}"/>
                      </a:ext>
                    </a:extLst>
                  </p14:cNvPr>
                  <p14:cNvContentPartPr/>
                  <p14:nvPr/>
                </p14:nvContentPartPr>
                <p14:xfrm>
                  <a:off x="4840020" y="4194900"/>
                  <a:ext cx="360" cy="360"/>
                </p14:xfrm>
              </p:contentPart>
            </mc:Choice>
            <mc:Fallback xmlns="">
              <p:pic>
                <p:nvPicPr>
                  <p:cNvPr id="63" name="Entrada de lápiz 62">
                    <a:extLst>
                      <a:ext uri="{FF2B5EF4-FFF2-40B4-BE49-F238E27FC236}">
                        <a16:creationId xmlns:a16="http://schemas.microsoft.com/office/drawing/2014/main" id="{3202CD2E-4368-D0C6-BE14-ECC8728F8E0C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822380" y="417726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78" name="Grupo 77">
              <a:extLst>
                <a:ext uri="{FF2B5EF4-FFF2-40B4-BE49-F238E27FC236}">
                  <a16:creationId xmlns:a16="http://schemas.microsoft.com/office/drawing/2014/main" id="{9ADD4D20-553A-3C57-FD9F-AD7C7EECD090}"/>
                </a:ext>
              </a:extLst>
            </p:cNvPr>
            <p:cNvGrpSpPr/>
            <p:nvPr/>
          </p:nvGrpSpPr>
          <p:grpSpPr>
            <a:xfrm>
              <a:off x="10494478" y="4293145"/>
              <a:ext cx="128520" cy="360"/>
              <a:chOff x="5315220" y="4671180"/>
              <a:chExt cx="128520" cy="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75" name="Entrada de lápiz 74">
                    <a:extLst>
                      <a:ext uri="{FF2B5EF4-FFF2-40B4-BE49-F238E27FC236}">
                        <a16:creationId xmlns:a16="http://schemas.microsoft.com/office/drawing/2014/main" id="{B8D2EC0C-26C6-52C2-6260-06FDFE459FFD}"/>
                      </a:ext>
                    </a:extLst>
                  </p14:cNvPr>
                  <p14:cNvContentPartPr/>
                  <p14:nvPr/>
                </p14:nvContentPartPr>
                <p14:xfrm>
                  <a:off x="5315220" y="4671180"/>
                  <a:ext cx="360" cy="360"/>
                </p14:xfrm>
              </p:contentPart>
            </mc:Choice>
            <mc:Fallback xmlns="">
              <p:pic>
                <p:nvPicPr>
                  <p:cNvPr id="75" name="Entrada de lápiz 74">
                    <a:extLst>
                      <a:ext uri="{FF2B5EF4-FFF2-40B4-BE49-F238E27FC236}">
                        <a16:creationId xmlns:a16="http://schemas.microsoft.com/office/drawing/2014/main" id="{B8D2EC0C-26C6-52C2-6260-06FDFE459FFD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297220" y="465318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76" name="Entrada de lápiz 75">
                    <a:extLst>
                      <a:ext uri="{FF2B5EF4-FFF2-40B4-BE49-F238E27FC236}">
                        <a16:creationId xmlns:a16="http://schemas.microsoft.com/office/drawing/2014/main" id="{EE1AAB30-1354-0C67-F663-55A6A6732385}"/>
                      </a:ext>
                    </a:extLst>
                  </p14:cNvPr>
                  <p14:cNvContentPartPr/>
                  <p14:nvPr/>
                </p14:nvContentPartPr>
                <p14:xfrm>
                  <a:off x="5443380" y="4671180"/>
                  <a:ext cx="360" cy="360"/>
                </p14:xfrm>
              </p:contentPart>
            </mc:Choice>
            <mc:Fallback xmlns="">
              <p:pic>
                <p:nvPicPr>
                  <p:cNvPr id="76" name="Entrada de lápiz 75">
                    <a:extLst>
                      <a:ext uri="{FF2B5EF4-FFF2-40B4-BE49-F238E27FC236}">
                        <a16:creationId xmlns:a16="http://schemas.microsoft.com/office/drawing/2014/main" id="{EE1AAB30-1354-0C67-F663-55A6A6732385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425380" y="465318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81" name="Entrada de lápiz 80">
                  <a:extLst>
                    <a:ext uri="{FF2B5EF4-FFF2-40B4-BE49-F238E27FC236}">
                      <a16:creationId xmlns:a16="http://schemas.microsoft.com/office/drawing/2014/main" id="{5B3D260D-B008-E0CB-74C3-2B8CA48AEE94}"/>
                    </a:ext>
                  </a:extLst>
                </p14:cNvPr>
                <p14:cNvContentPartPr/>
                <p14:nvPr/>
              </p14:nvContentPartPr>
              <p14:xfrm>
                <a:off x="10422838" y="4141945"/>
                <a:ext cx="360" cy="360"/>
              </p14:xfrm>
            </p:contentPart>
          </mc:Choice>
          <mc:Fallback xmlns="">
            <p:pic>
              <p:nvPicPr>
                <p:cNvPr id="81" name="Entrada de lápiz 80">
                  <a:extLst>
                    <a:ext uri="{FF2B5EF4-FFF2-40B4-BE49-F238E27FC236}">
                      <a16:creationId xmlns:a16="http://schemas.microsoft.com/office/drawing/2014/main" id="{5B3D260D-B008-E0CB-74C3-2B8CA48AEE94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405198" y="412394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83" name="Entrada de lápiz 82">
                  <a:extLst>
                    <a:ext uri="{FF2B5EF4-FFF2-40B4-BE49-F238E27FC236}">
                      <a16:creationId xmlns:a16="http://schemas.microsoft.com/office/drawing/2014/main" id="{AF422D3F-B5B0-E2EB-4880-4A1BDD4F77ED}"/>
                    </a:ext>
                  </a:extLst>
                </p14:cNvPr>
                <p14:cNvContentPartPr/>
                <p14:nvPr/>
              </p14:nvContentPartPr>
              <p14:xfrm>
                <a:off x="10415638" y="4297465"/>
                <a:ext cx="360" cy="360"/>
              </p14:xfrm>
            </p:contentPart>
          </mc:Choice>
          <mc:Fallback xmlns="">
            <p:pic>
              <p:nvPicPr>
                <p:cNvPr id="83" name="Entrada de lápiz 82">
                  <a:extLst>
                    <a:ext uri="{FF2B5EF4-FFF2-40B4-BE49-F238E27FC236}">
                      <a16:creationId xmlns:a16="http://schemas.microsoft.com/office/drawing/2014/main" id="{AF422D3F-B5B0-E2EB-4880-4A1BDD4F77ED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397638" y="427946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99" name="Grupo 98">
              <a:extLst>
                <a:ext uri="{FF2B5EF4-FFF2-40B4-BE49-F238E27FC236}">
                  <a16:creationId xmlns:a16="http://schemas.microsoft.com/office/drawing/2014/main" id="{CD4E5A3E-771F-639B-7DD4-A4B0F28E1D09}"/>
                </a:ext>
              </a:extLst>
            </p:cNvPr>
            <p:cNvGrpSpPr/>
            <p:nvPr/>
          </p:nvGrpSpPr>
          <p:grpSpPr>
            <a:xfrm>
              <a:off x="10786798" y="4286665"/>
              <a:ext cx="12960" cy="360"/>
              <a:chOff x="5607540" y="4664700"/>
              <a:chExt cx="12960" cy="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84" name="Entrada de lápiz 83">
                    <a:extLst>
                      <a:ext uri="{FF2B5EF4-FFF2-40B4-BE49-F238E27FC236}">
                        <a16:creationId xmlns:a16="http://schemas.microsoft.com/office/drawing/2014/main" id="{B1640827-19BB-43EF-48D6-EC8E6D801AEC}"/>
                      </a:ext>
                    </a:extLst>
                  </p14:cNvPr>
                  <p14:cNvContentPartPr/>
                  <p14:nvPr/>
                </p14:nvContentPartPr>
                <p14:xfrm>
                  <a:off x="5607540" y="4664700"/>
                  <a:ext cx="360" cy="360"/>
                </p14:xfrm>
              </p:contentPart>
            </mc:Choice>
            <mc:Fallback xmlns="">
              <p:pic>
                <p:nvPicPr>
                  <p:cNvPr id="84" name="Entrada de lápiz 83">
                    <a:extLst>
                      <a:ext uri="{FF2B5EF4-FFF2-40B4-BE49-F238E27FC236}">
                        <a16:creationId xmlns:a16="http://schemas.microsoft.com/office/drawing/2014/main" id="{B1640827-19BB-43EF-48D6-EC8E6D801AEC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589900" y="464706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85" name="Entrada de lápiz 84">
                    <a:extLst>
                      <a:ext uri="{FF2B5EF4-FFF2-40B4-BE49-F238E27FC236}">
                        <a16:creationId xmlns:a16="http://schemas.microsoft.com/office/drawing/2014/main" id="{17FE751E-0BB2-38E6-DC44-47F36C0A51A9}"/>
                      </a:ext>
                    </a:extLst>
                  </p14:cNvPr>
                  <p14:cNvContentPartPr/>
                  <p14:nvPr/>
                </p14:nvContentPartPr>
                <p14:xfrm>
                  <a:off x="5620140" y="4664700"/>
                  <a:ext cx="360" cy="360"/>
                </p14:xfrm>
              </p:contentPart>
            </mc:Choice>
            <mc:Fallback xmlns="">
              <p:pic>
                <p:nvPicPr>
                  <p:cNvPr id="85" name="Entrada de lápiz 84">
                    <a:extLst>
                      <a:ext uri="{FF2B5EF4-FFF2-40B4-BE49-F238E27FC236}">
                        <a16:creationId xmlns:a16="http://schemas.microsoft.com/office/drawing/2014/main" id="{17FE751E-0BB2-38E6-DC44-47F36C0A51A9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602500" y="464706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86" name="Entrada de lápiz 85">
                  <a:extLst>
                    <a:ext uri="{FF2B5EF4-FFF2-40B4-BE49-F238E27FC236}">
                      <a16:creationId xmlns:a16="http://schemas.microsoft.com/office/drawing/2014/main" id="{D5553E5D-5871-9A54-750F-FC18164CFB95}"/>
                    </a:ext>
                  </a:extLst>
                </p14:cNvPr>
                <p14:cNvContentPartPr/>
                <p14:nvPr/>
              </p14:nvContentPartPr>
              <p14:xfrm>
                <a:off x="11053558" y="4201345"/>
                <a:ext cx="360" cy="360"/>
              </p14:xfrm>
            </p:contentPart>
          </mc:Choice>
          <mc:Fallback xmlns="">
            <p:pic>
              <p:nvPicPr>
                <p:cNvPr id="86" name="Entrada de lápiz 85">
                  <a:extLst>
                    <a:ext uri="{FF2B5EF4-FFF2-40B4-BE49-F238E27FC236}">
                      <a16:creationId xmlns:a16="http://schemas.microsoft.com/office/drawing/2014/main" id="{D5553E5D-5871-9A54-750F-FC18164CFB95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1035558" y="418334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97" name="Grupo 96">
              <a:extLst>
                <a:ext uri="{FF2B5EF4-FFF2-40B4-BE49-F238E27FC236}">
                  <a16:creationId xmlns:a16="http://schemas.microsoft.com/office/drawing/2014/main" id="{4A6337BC-9FE2-6375-0692-A8A9F14DB61F}"/>
                </a:ext>
              </a:extLst>
            </p:cNvPr>
            <p:cNvGrpSpPr/>
            <p:nvPr/>
          </p:nvGrpSpPr>
          <p:grpSpPr>
            <a:xfrm>
              <a:off x="11204038" y="4248145"/>
              <a:ext cx="91080" cy="22320"/>
              <a:chOff x="6024780" y="4626180"/>
              <a:chExt cx="91080" cy="22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87" name="Entrada de lápiz 86">
                    <a:extLst>
                      <a:ext uri="{FF2B5EF4-FFF2-40B4-BE49-F238E27FC236}">
                        <a16:creationId xmlns:a16="http://schemas.microsoft.com/office/drawing/2014/main" id="{33DBB17A-2442-585F-E08F-F8F57229E77B}"/>
                      </a:ext>
                    </a:extLst>
                  </p14:cNvPr>
                  <p14:cNvContentPartPr/>
                  <p14:nvPr/>
                </p14:nvContentPartPr>
                <p14:xfrm>
                  <a:off x="6024780" y="4626180"/>
                  <a:ext cx="360" cy="360"/>
                </p14:xfrm>
              </p:contentPart>
            </mc:Choice>
            <mc:Fallback xmlns="">
              <p:pic>
                <p:nvPicPr>
                  <p:cNvPr id="87" name="Entrada de lápiz 86">
                    <a:extLst>
                      <a:ext uri="{FF2B5EF4-FFF2-40B4-BE49-F238E27FC236}">
                        <a16:creationId xmlns:a16="http://schemas.microsoft.com/office/drawing/2014/main" id="{33DBB17A-2442-585F-E08F-F8F57229E77B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6007140" y="460818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88" name="Entrada de lápiz 87">
                    <a:extLst>
                      <a:ext uri="{FF2B5EF4-FFF2-40B4-BE49-F238E27FC236}">
                        <a16:creationId xmlns:a16="http://schemas.microsoft.com/office/drawing/2014/main" id="{67B4C61E-6FCB-7422-9CEE-DEE48E312025}"/>
                      </a:ext>
                    </a:extLst>
                  </p14:cNvPr>
                  <p14:cNvContentPartPr/>
                  <p14:nvPr/>
                </p14:nvContentPartPr>
                <p14:xfrm>
                  <a:off x="6024780" y="4648140"/>
                  <a:ext cx="360" cy="360"/>
                </p14:xfrm>
              </p:contentPart>
            </mc:Choice>
            <mc:Fallback xmlns="">
              <p:pic>
                <p:nvPicPr>
                  <p:cNvPr id="88" name="Entrada de lápiz 87">
                    <a:extLst>
                      <a:ext uri="{FF2B5EF4-FFF2-40B4-BE49-F238E27FC236}">
                        <a16:creationId xmlns:a16="http://schemas.microsoft.com/office/drawing/2014/main" id="{67B4C61E-6FCB-7422-9CEE-DEE48E312025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6007140" y="463014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89" name="Entrada de lápiz 88">
                    <a:extLst>
                      <a:ext uri="{FF2B5EF4-FFF2-40B4-BE49-F238E27FC236}">
                        <a16:creationId xmlns:a16="http://schemas.microsoft.com/office/drawing/2014/main" id="{EDAE5558-3EA9-FE88-FEA6-93BC5ED34CD8}"/>
                      </a:ext>
                    </a:extLst>
                  </p14:cNvPr>
                  <p14:cNvContentPartPr/>
                  <p14:nvPr/>
                </p14:nvContentPartPr>
                <p14:xfrm>
                  <a:off x="6115500" y="4644180"/>
                  <a:ext cx="360" cy="360"/>
                </p14:xfrm>
              </p:contentPart>
            </mc:Choice>
            <mc:Fallback xmlns="">
              <p:pic>
                <p:nvPicPr>
                  <p:cNvPr id="89" name="Entrada de lápiz 88">
                    <a:extLst>
                      <a:ext uri="{FF2B5EF4-FFF2-40B4-BE49-F238E27FC236}">
                        <a16:creationId xmlns:a16="http://schemas.microsoft.com/office/drawing/2014/main" id="{EDAE5558-3EA9-FE88-FEA6-93BC5ED34CD8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6097500" y="462618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95" name="Grupo 94">
              <a:extLst>
                <a:ext uri="{FF2B5EF4-FFF2-40B4-BE49-F238E27FC236}">
                  <a16:creationId xmlns:a16="http://schemas.microsoft.com/office/drawing/2014/main" id="{B7010DF9-CC59-672C-5A03-C0D67A0F27D2}"/>
                </a:ext>
              </a:extLst>
            </p:cNvPr>
            <p:cNvGrpSpPr/>
            <p:nvPr/>
          </p:nvGrpSpPr>
          <p:grpSpPr>
            <a:xfrm>
              <a:off x="11389798" y="4198105"/>
              <a:ext cx="93240" cy="360"/>
              <a:chOff x="6210540" y="4576140"/>
              <a:chExt cx="93240" cy="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90" name="Entrada de lápiz 89">
                    <a:extLst>
                      <a:ext uri="{FF2B5EF4-FFF2-40B4-BE49-F238E27FC236}">
                        <a16:creationId xmlns:a16="http://schemas.microsoft.com/office/drawing/2014/main" id="{0D2E0137-ABB4-C3B7-B462-A657C3997A0E}"/>
                      </a:ext>
                    </a:extLst>
                  </p14:cNvPr>
                  <p14:cNvContentPartPr/>
                  <p14:nvPr/>
                </p14:nvContentPartPr>
                <p14:xfrm>
                  <a:off x="6210540" y="4576140"/>
                  <a:ext cx="360" cy="360"/>
                </p14:xfrm>
              </p:contentPart>
            </mc:Choice>
            <mc:Fallback xmlns="">
              <p:pic>
                <p:nvPicPr>
                  <p:cNvPr id="90" name="Entrada de lápiz 89">
                    <a:extLst>
                      <a:ext uri="{FF2B5EF4-FFF2-40B4-BE49-F238E27FC236}">
                        <a16:creationId xmlns:a16="http://schemas.microsoft.com/office/drawing/2014/main" id="{0D2E0137-ABB4-C3B7-B462-A657C3997A0E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6192900" y="455850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91" name="Entrada de lápiz 90">
                    <a:extLst>
                      <a:ext uri="{FF2B5EF4-FFF2-40B4-BE49-F238E27FC236}">
                        <a16:creationId xmlns:a16="http://schemas.microsoft.com/office/drawing/2014/main" id="{E5D3A6FA-4EFE-2DF7-797E-8E471D4548B1}"/>
                      </a:ext>
                    </a:extLst>
                  </p14:cNvPr>
                  <p14:cNvContentPartPr/>
                  <p14:nvPr/>
                </p14:nvContentPartPr>
                <p14:xfrm>
                  <a:off x="6303420" y="4576140"/>
                  <a:ext cx="360" cy="360"/>
                </p14:xfrm>
              </p:contentPart>
            </mc:Choice>
            <mc:Fallback xmlns="">
              <p:pic>
                <p:nvPicPr>
                  <p:cNvPr id="91" name="Entrada de lápiz 90">
                    <a:extLst>
                      <a:ext uri="{FF2B5EF4-FFF2-40B4-BE49-F238E27FC236}">
                        <a16:creationId xmlns:a16="http://schemas.microsoft.com/office/drawing/2014/main" id="{E5D3A6FA-4EFE-2DF7-797E-8E471D4548B1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6285420" y="455850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08" name="Entrada de lápiz 107">
                  <a:extLst>
                    <a:ext uri="{FF2B5EF4-FFF2-40B4-BE49-F238E27FC236}">
                      <a16:creationId xmlns:a16="http://schemas.microsoft.com/office/drawing/2014/main" id="{23C84B1B-4A29-4E73-51DA-3269572CD497}"/>
                    </a:ext>
                  </a:extLst>
                </p14:cNvPr>
                <p14:cNvContentPartPr/>
                <p14:nvPr/>
              </p14:nvContentPartPr>
              <p14:xfrm>
                <a:off x="9688798" y="4364785"/>
                <a:ext cx="360" cy="360"/>
              </p14:xfrm>
            </p:contentPart>
          </mc:Choice>
          <mc:Fallback xmlns="">
            <p:pic>
              <p:nvPicPr>
                <p:cNvPr id="108" name="Entrada de lápiz 107">
                  <a:extLst>
                    <a:ext uri="{FF2B5EF4-FFF2-40B4-BE49-F238E27FC236}">
                      <a16:creationId xmlns:a16="http://schemas.microsoft.com/office/drawing/2014/main" id="{23C84B1B-4A29-4E73-51DA-3269572CD497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670798" y="434678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09" name="Entrada de lápiz 108">
                  <a:extLst>
                    <a:ext uri="{FF2B5EF4-FFF2-40B4-BE49-F238E27FC236}">
                      <a16:creationId xmlns:a16="http://schemas.microsoft.com/office/drawing/2014/main" id="{68FFF246-ED72-DD3D-82F9-51D714A7F1CB}"/>
                    </a:ext>
                  </a:extLst>
                </p14:cNvPr>
                <p14:cNvContentPartPr/>
                <p14:nvPr/>
              </p14:nvContentPartPr>
              <p14:xfrm>
                <a:off x="9824158" y="4230865"/>
                <a:ext cx="360" cy="360"/>
              </p14:xfrm>
            </p:contentPart>
          </mc:Choice>
          <mc:Fallback xmlns="">
            <p:pic>
              <p:nvPicPr>
                <p:cNvPr id="109" name="Entrada de lápiz 108">
                  <a:extLst>
                    <a:ext uri="{FF2B5EF4-FFF2-40B4-BE49-F238E27FC236}">
                      <a16:creationId xmlns:a16="http://schemas.microsoft.com/office/drawing/2014/main" id="{68FFF246-ED72-DD3D-82F9-51D714A7F1CB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806518" y="421286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15" name="Grupo 114">
              <a:extLst>
                <a:ext uri="{FF2B5EF4-FFF2-40B4-BE49-F238E27FC236}">
                  <a16:creationId xmlns:a16="http://schemas.microsoft.com/office/drawing/2014/main" id="{3215379B-BAD2-5397-182F-C4290553D930}"/>
                </a:ext>
              </a:extLst>
            </p:cNvPr>
            <p:cNvGrpSpPr/>
            <p:nvPr/>
          </p:nvGrpSpPr>
          <p:grpSpPr>
            <a:xfrm>
              <a:off x="9704638" y="4146265"/>
              <a:ext cx="117000" cy="360"/>
              <a:chOff x="4525380" y="4524300"/>
              <a:chExt cx="117000" cy="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110" name="Entrada de lápiz 109">
                    <a:extLst>
                      <a:ext uri="{FF2B5EF4-FFF2-40B4-BE49-F238E27FC236}">
                        <a16:creationId xmlns:a16="http://schemas.microsoft.com/office/drawing/2014/main" id="{9FC9C704-08EA-960A-0296-B4F853FE7440}"/>
                      </a:ext>
                    </a:extLst>
                  </p14:cNvPr>
                  <p14:cNvContentPartPr/>
                  <p14:nvPr/>
                </p14:nvContentPartPr>
                <p14:xfrm>
                  <a:off x="4642020" y="4524300"/>
                  <a:ext cx="360" cy="360"/>
                </p14:xfrm>
              </p:contentPart>
            </mc:Choice>
            <mc:Fallback xmlns="">
              <p:pic>
                <p:nvPicPr>
                  <p:cNvPr id="110" name="Entrada de lápiz 109">
                    <a:extLst>
                      <a:ext uri="{FF2B5EF4-FFF2-40B4-BE49-F238E27FC236}">
                        <a16:creationId xmlns:a16="http://schemas.microsoft.com/office/drawing/2014/main" id="{9FC9C704-08EA-960A-0296-B4F853FE7440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624380" y="450630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111" name="Entrada de lápiz 110">
                    <a:extLst>
                      <a:ext uri="{FF2B5EF4-FFF2-40B4-BE49-F238E27FC236}">
                        <a16:creationId xmlns:a16="http://schemas.microsoft.com/office/drawing/2014/main" id="{6A77650A-4698-44EE-9EA9-E4196F87867C}"/>
                      </a:ext>
                    </a:extLst>
                  </p14:cNvPr>
                  <p14:cNvContentPartPr/>
                  <p14:nvPr/>
                </p14:nvContentPartPr>
                <p14:xfrm>
                  <a:off x="4525380" y="4524300"/>
                  <a:ext cx="360" cy="360"/>
                </p14:xfrm>
              </p:contentPart>
            </mc:Choice>
            <mc:Fallback xmlns="">
              <p:pic>
                <p:nvPicPr>
                  <p:cNvPr id="111" name="Entrada de lápiz 110">
                    <a:extLst>
                      <a:ext uri="{FF2B5EF4-FFF2-40B4-BE49-F238E27FC236}">
                        <a16:creationId xmlns:a16="http://schemas.microsoft.com/office/drawing/2014/main" id="{6A77650A-4698-44EE-9EA9-E4196F87867C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507740" y="450630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12" name="Entrada de lápiz 111">
                  <a:extLst>
                    <a:ext uri="{FF2B5EF4-FFF2-40B4-BE49-F238E27FC236}">
                      <a16:creationId xmlns:a16="http://schemas.microsoft.com/office/drawing/2014/main" id="{B275EE9F-E5B2-B5D6-74AF-C4B752C63367}"/>
                    </a:ext>
                  </a:extLst>
                </p14:cNvPr>
                <p14:cNvContentPartPr/>
                <p14:nvPr/>
              </p14:nvContentPartPr>
              <p14:xfrm>
                <a:off x="9881038" y="4086505"/>
                <a:ext cx="360" cy="360"/>
              </p14:xfrm>
            </p:contentPart>
          </mc:Choice>
          <mc:Fallback xmlns="">
            <p:pic>
              <p:nvPicPr>
                <p:cNvPr id="112" name="Entrada de lápiz 111">
                  <a:extLst>
                    <a:ext uri="{FF2B5EF4-FFF2-40B4-BE49-F238E27FC236}">
                      <a16:creationId xmlns:a16="http://schemas.microsoft.com/office/drawing/2014/main" id="{B275EE9F-E5B2-B5D6-74AF-C4B752C63367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863038" y="406886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13" name="Entrada de lápiz 112">
                  <a:extLst>
                    <a:ext uri="{FF2B5EF4-FFF2-40B4-BE49-F238E27FC236}">
                      <a16:creationId xmlns:a16="http://schemas.microsoft.com/office/drawing/2014/main" id="{A3D8ACEA-4C68-FDF2-EF4D-067E31E5F8E4}"/>
                    </a:ext>
                  </a:extLst>
                </p14:cNvPr>
                <p14:cNvContentPartPr/>
                <p14:nvPr/>
              </p14:nvContentPartPr>
              <p14:xfrm>
                <a:off x="9878158" y="4018825"/>
                <a:ext cx="360" cy="360"/>
              </p14:xfrm>
            </p:contentPart>
          </mc:Choice>
          <mc:Fallback xmlns="">
            <p:pic>
              <p:nvPicPr>
                <p:cNvPr id="113" name="Entrada de lápiz 112">
                  <a:extLst>
                    <a:ext uri="{FF2B5EF4-FFF2-40B4-BE49-F238E27FC236}">
                      <a16:creationId xmlns:a16="http://schemas.microsoft.com/office/drawing/2014/main" id="{A3D8ACEA-4C68-FDF2-EF4D-067E31E5F8E4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860158" y="40008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18" name="Grupo 117">
              <a:extLst>
                <a:ext uri="{FF2B5EF4-FFF2-40B4-BE49-F238E27FC236}">
                  <a16:creationId xmlns:a16="http://schemas.microsoft.com/office/drawing/2014/main" id="{8B5B3057-2025-CA8E-9E57-8A79B6DA92C8}"/>
                </a:ext>
              </a:extLst>
            </p:cNvPr>
            <p:cNvGrpSpPr/>
            <p:nvPr/>
          </p:nvGrpSpPr>
          <p:grpSpPr>
            <a:xfrm>
              <a:off x="9919558" y="3887065"/>
              <a:ext cx="206640" cy="38160"/>
              <a:chOff x="4740300" y="4265100"/>
              <a:chExt cx="206640" cy="38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55" name="Entrada de lápiz 54">
                    <a:extLst>
                      <a:ext uri="{FF2B5EF4-FFF2-40B4-BE49-F238E27FC236}">
                        <a16:creationId xmlns:a16="http://schemas.microsoft.com/office/drawing/2014/main" id="{04418410-4C0E-97ED-E7C2-AA273D48885B}"/>
                      </a:ext>
                    </a:extLst>
                  </p14:cNvPr>
                  <p14:cNvContentPartPr/>
                  <p14:nvPr/>
                </p14:nvContentPartPr>
                <p14:xfrm>
                  <a:off x="4761180" y="4298580"/>
                  <a:ext cx="360" cy="360"/>
                </p14:xfrm>
              </p:contentPart>
            </mc:Choice>
            <mc:Fallback xmlns="">
              <p:pic>
                <p:nvPicPr>
                  <p:cNvPr id="55" name="Entrada de lápiz 54">
                    <a:extLst>
                      <a:ext uri="{FF2B5EF4-FFF2-40B4-BE49-F238E27FC236}">
                        <a16:creationId xmlns:a16="http://schemas.microsoft.com/office/drawing/2014/main" id="{04418410-4C0E-97ED-E7C2-AA273D48885B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743540" y="428094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60" name="Entrada de lápiz 59">
                    <a:extLst>
                      <a:ext uri="{FF2B5EF4-FFF2-40B4-BE49-F238E27FC236}">
                        <a16:creationId xmlns:a16="http://schemas.microsoft.com/office/drawing/2014/main" id="{2F9E784C-4A50-23E0-5655-78C84152F844}"/>
                      </a:ext>
                    </a:extLst>
                  </p14:cNvPr>
                  <p14:cNvContentPartPr/>
                  <p14:nvPr/>
                </p14:nvContentPartPr>
                <p14:xfrm>
                  <a:off x="4846500" y="4302900"/>
                  <a:ext cx="360" cy="360"/>
                </p14:xfrm>
              </p:contentPart>
            </mc:Choice>
            <mc:Fallback xmlns="">
              <p:pic>
                <p:nvPicPr>
                  <p:cNvPr id="60" name="Entrada de lápiz 59">
                    <a:extLst>
                      <a:ext uri="{FF2B5EF4-FFF2-40B4-BE49-F238E27FC236}">
                        <a16:creationId xmlns:a16="http://schemas.microsoft.com/office/drawing/2014/main" id="{2F9E784C-4A50-23E0-5655-78C84152F844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828860" y="428526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66" name="Entrada de lápiz 65">
                    <a:extLst>
                      <a:ext uri="{FF2B5EF4-FFF2-40B4-BE49-F238E27FC236}">
                        <a16:creationId xmlns:a16="http://schemas.microsoft.com/office/drawing/2014/main" id="{EDE70664-BDE3-E163-E63C-C0B44CD1E160}"/>
                      </a:ext>
                    </a:extLst>
                  </p14:cNvPr>
                  <p14:cNvContentPartPr/>
                  <p14:nvPr/>
                </p14:nvContentPartPr>
                <p14:xfrm>
                  <a:off x="4946580" y="4288140"/>
                  <a:ext cx="360" cy="360"/>
                </p14:xfrm>
              </p:contentPart>
            </mc:Choice>
            <mc:Fallback xmlns="">
              <p:pic>
                <p:nvPicPr>
                  <p:cNvPr id="66" name="Entrada de lápiz 65">
                    <a:extLst>
                      <a:ext uri="{FF2B5EF4-FFF2-40B4-BE49-F238E27FC236}">
                        <a16:creationId xmlns:a16="http://schemas.microsoft.com/office/drawing/2014/main" id="{EDE70664-BDE3-E163-E63C-C0B44CD1E160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928940" y="427050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116" name="Entrada de lápiz 115">
                    <a:extLst>
                      <a:ext uri="{FF2B5EF4-FFF2-40B4-BE49-F238E27FC236}">
                        <a16:creationId xmlns:a16="http://schemas.microsoft.com/office/drawing/2014/main" id="{1FC9BA90-766E-5908-179C-8682E0DA76DE}"/>
                      </a:ext>
                    </a:extLst>
                  </p14:cNvPr>
                  <p14:cNvContentPartPr/>
                  <p14:nvPr/>
                </p14:nvContentPartPr>
                <p14:xfrm>
                  <a:off x="4740300" y="4265100"/>
                  <a:ext cx="360" cy="360"/>
                </p14:xfrm>
              </p:contentPart>
            </mc:Choice>
            <mc:Fallback xmlns="">
              <p:pic>
                <p:nvPicPr>
                  <p:cNvPr id="116" name="Entrada de lápiz 115">
                    <a:extLst>
                      <a:ext uri="{FF2B5EF4-FFF2-40B4-BE49-F238E27FC236}">
                        <a16:creationId xmlns:a16="http://schemas.microsoft.com/office/drawing/2014/main" id="{1FC9BA90-766E-5908-179C-8682E0DA76DE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722660" y="424746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22" name="Grupo 121">
              <a:extLst>
                <a:ext uri="{FF2B5EF4-FFF2-40B4-BE49-F238E27FC236}">
                  <a16:creationId xmlns:a16="http://schemas.microsoft.com/office/drawing/2014/main" id="{8EB5DB97-F0E2-9A14-CF5B-017CC011BB09}"/>
                </a:ext>
              </a:extLst>
            </p:cNvPr>
            <p:cNvGrpSpPr/>
            <p:nvPr/>
          </p:nvGrpSpPr>
          <p:grpSpPr>
            <a:xfrm>
              <a:off x="10129798" y="4003345"/>
              <a:ext cx="74880" cy="20160"/>
              <a:chOff x="4950540" y="4381380"/>
              <a:chExt cx="74880" cy="20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119" name="Entrada de lápiz 118">
                    <a:extLst>
                      <a:ext uri="{FF2B5EF4-FFF2-40B4-BE49-F238E27FC236}">
                        <a16:creationId xmlns:a16="http://schemas.microsoft.com/office/drawing/2014/main" id="{EFA471E9-A94F-6275-CA22-441CE5BFA34E}"/>
                      </a:ext>
                    </a:extLst>
                  </p14:cNvPr>
                  <p14:cNvContentPartPr/>
                  <p14:nvPr/>
                </p14:nvContentPartPr>
                <p14:xfrm>
                  <a:off x="5025060" y="4381380"/>
                  <a:ext cx="360" cy="360"/>
                </p14:xfrm>
              </p:contentPart>
            </mc:Choice>
            <mc:Fallback xmlns="">
              <p:pic>
                <p:nvPicPr>
                  <p:cNvPr id="119" name="Entrada de lápiz 118">
                    <a:extLst>
                      <a:ext uri="{FF2B5EF4-FFF2-40B4-BE49-F238E27FC236}">
                        <a16:creationId xmlns:a16="http://schemas.microsoft.com/office/drawing/2014/main" id="{EFA471E9-A94F-6275-CA22-441CE5BFA34E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007420" y="436374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120" name="Entrada de lápiz 119">
                    <a:extLst>
                      <a:ext uri="{FF2B5EF4-FFF2-40B4-BE49-F238E27FC236}">
                        <a16:creationId xmlns:a16="http://schemas.microsoft.com/office/drawing/2014/main" id="{47923EC0-901E-13ED-ECE2-6A478E05CB72}"/>
                      </a:ext>
                    </a:extLst>
                  </p14:cNvPr>
                  <p14:cNvContentPartPr/>
                  <p14:nvPr/>
                </p14:nvContentPartPr>
                <p14:xfrm>
                  <a:off x="4950540" y="4401180"/>
                  <a:ext cx="360" cy="360"/>
                </p14:xfrm>
              </p:contentPart>
            </mc:Choice>
            <mc:Fallback xmlns="">
              <p:pic>
                <p:nvPicPr>
                  <p:cNvPr id="120" name="Entrada de lápiz 119">
                    <a:extLst>
                      <a:ext uri="{FF2B5EF4-FFF2-40B4-BE49-F238E27FC236}">
                        <a16:creationId xmlns:a16="http://schemas.microsoft.com/office/drawing/2014/main" id="{47923EC0-901E-13ED-ECE2-6A478E05CB72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932900" y="438354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26" name="Entrada de lápiz 125">
                  <a:extLst>
                    <a:ext uri="{FF2B5EF4-FFF2-40B4-BE49-F238E27FC236}">
                      <a16:creationId xmlns:a16="http://schemas.microsoft.com/office/drawing/2014/main" id="{0E611452-020C-9EC0-62BC-9B250C949971}"/>
                    </a:ext>
                  </a:extLst>
                </p14:cNvPr>
                <p14:cNvContentPartPr/>
                <p14:nvPr/>
              </p14:nvContentPartPr>
              <p14:xfrm>
                <a:off x="10269838" y="4121425"/>
                <a:ext cx="360" cy="360"/>
              </p14:xfrm>
            </p:contentPart>
          </mc:Choice>
          <mc:Fallback xmlns="">
            <p:pic>
              <p:nvPicPr>
                <p:cNvPr id="126" name="Entrada de lápiz 125">
                  <a:extLst>
                    <a:ext uri="{FF2B5EF4-FFF2-40B4-BE49-F238E27FC236}">
                      <a16:creationId xmlns:a16="http://schemas.microsoft.com/office/drawing/2014/main" id="{0E611452-020C-9EC0-62BC-9B250C949971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251838" y="410378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33" name="Grupo 132">
              <a:extLst>
                <a:ext uri="{FF2B5EF4-FFF2-40B4-BE49-F238E27FC236}">
                  <a16:creationId xmlns:a16="http://schemas.microsoft.com/office/drawing/2014/main" id="{CEBB657D-B60B-23EE-ABFC-70CA16285F03}"/>
                </a:ext>
              </a:extLst>
            </p:cNvPr>
            <p:cNvGrpSpPr/>
            <p:nvPr/>
          </p:nvGrpSpPr>
          <p:grpSpPr>
            <a:xfrm>
              <a:off x="10200718" y="4195945"/>
              <a:ext cx="270360" cy="69120"/>
              <a:chOff x="5021460" y="4573980"/>
              <a:chExt cx="270360" cy="69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123" name="Entrada de lápiz 122">
                    <a:extLst>
                      <a:ext uri="{FF2B5EF4-FFF2-40B4-BE49-F238E27FC236}">
                        <a16:creationId xmlns:a16="http://schemas.microsoft.com/office/drawing/2014/main" id="{49C748C4-B44F-0169-130A-D64EBE5D37AC}"/>
                      </a:ext>
                    </a:extLst>
                  </p14:cNvPr>
                  <p14:cNvContentPartPr/>
                  <p14:nvPr/>
                </p14:nvContentPartPr>
                <p14:xfrm>
                  <a:off x="5021460" y="4573980"/>
                  <a:ext cx="360" cy="360"/>
                </p14:xfrm>
              </p:contentPart>
            </mc:Choice>
            <mc:Fallback xmlns="">
              <p:pic>
                <p:nvPicPr>
                  <p:cNvPr id="123" name="Entrada de lápiz 122">
                    <a:extLst>
                      <a:ext uri="{FF2B5EF4-FFF2-40B4-BE49-F238E27FC236}">
                        <a16:creationId xmlns:a16="http://schemas.microsoft.com/office/drawing/2014/main" id="{49C748C4-B44F-0169-130A-D64EBE5D37AC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003820" y="455598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124" name="Entrada de lápiz 123">
                    <a:extLst>
                      <a:ext uri="{FF2B5EF4-FFF2-40B4-BE49-F238E27FC236}">
                        <a16:creationId xmlns:a16="http://schemas.microsoft.com/office/drawing/2014/main" id="{1C26C912-2FBF-859B-C381-E9F504BD1CC3}"/>
                      </a:ext>
                    </a:extLst>
                  </p14:cNvPr>
                  <p14:cNvContentPartPr/>
                  <p14:nvPr/>
                </p14:nvContentPartPr>
                <p14:xfrm>
                  <a:off x="5025060" y="4642740"/>
                  <a:ext cx="360" cy="360"/>
                </p14:xfrm>
              </p:contentPart>
            </mc:Choice>
            <mc:Fallback xmlns="">
              <p:pic>
                <p:nvPicPr>
                  <p:cNvPr id="124" name="Entrada de lápiz 123">
                    <a:extLst>
                      <a:ext uri="{FF2B5EF4-FFF2-40B4-BE49-F238E27FC236}">
                        <a16:creationId xmlns:a16="http://schemas.microsoft.com/office/drawing/2014/main" id="{1C26C912-2FBF-859B-C381-E9F504BD1CC3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007420" y="462474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125" name="Entrada de lápiz 124">
                    <a:extLst>
                      <a:ext uri="{FF2B5EF4-FFF2-40B4-BE49-F238E27FC236}">
                        <a16:creationId xmlns:a16="http://schemas.microsoft.com/office/drawing/2014/main" id="{8A519DBD-18E8-D69A-01B2-CC1B93514A04}"/>
                      </a:ext>
                    </a:extLst>
                  </p14:cNvPr>
                  <p14:cNvContentPartPr/>
                  <p14:nvPr/>
                </p14:nvContentPartPr>
                <p14:xfrm>
                  <a:off x="5090580" y="4642740"/>
                  <a:ext cx="360" cy="360"/>
                </p14:xfrm>
              </p:contentPart>
            </mc:Choice>
            <mc:Fallback xmlns="">
              <p:pic>
                <p:nvPicPr>
                  <p:cNvPr id="125" name="Entrada de lápiz 124">
                    <a:extLst>
                      <a:ext uri="{FF2B5EF4-FFF2-40B4-BE49-F238E27FC236}">
                        <a16:creationId xmlns:a16="http://schemas.microsoft.com/office/drawing/2014/main" id="{8A519DBD-18E8-D69A-01B2-CC1B93514A04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072580" y="462474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127" name="Entrada de lápiz 126">
                    <a:extLst>
                      <a:ext uri="{FF2B5EF4-FFF2-40B4-BE49-F238E27FC236}">
                        <a16:creationId xmlns:a16="http://schemas.microsoft.com/office/drawing/2014/main" id="{5C753586-950E-6F5F-2042-89746E110A7D}"/>
                      </a:ext>
                    </a:extLst>
                  </p14:cNvPr>
                  <p14:cNvContentPartPr/>
                  <p14:nvPr/>
                </p14:nvContentPartPr>
                <p14:xfrm>
                  <a:off x="5090580" y="4608900"/>
                  <a:ext cx="360" cy="360"/>
                </p14:xfrm>
              </p:contentPart>
            </mc:Choice>
            <mc:Fallback xmlns="">
              <p:pic>
                <p:nvPicPr>
                  <p:cNvPr id="127" name="Entrada de lápiz 126">
                    <a:extLst>
                      <a:ext uri="{FF2B5EF4-FFF2-40B4-BE49-F238E27FC236}">
                        <a16:creationId xmlns:a16="http://schemas.microsoft.com/office/drawing/2014/main" id="{5C753586-950E-6F5F-2042-89746E110A7D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072580" y="459090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128" name="Entrada de lápiz 127">
                    <a:extLst>
                      <a:ext uri="{FF2B5EF4-FFF2-40B4-BE49-F238E27FC236}">
                        <a16:creationId xmlns:a16="http://schemas.microsoft.com/office/drawing/2014/main" id="{0F1E7170-226E-D64E-AC50-4467F63E8222}"/>
                      </a:ext>
                    </a:extLst>
                  </p14:cNvPr>
                  <p14:cNvContentPartPr/>
                  <p14:nvPr/>
                </p14:nvContentPartPr>
                <p14:xfrm>
                  <a:off x="5170860" y="4596300"/>
                  <a:ext cx="360" cy="360"/>
                </p14:xfrm>
              </p:contentPart>
            </mc:Choice>
            <mc:Fallback xmlns="">
              <p:pic>
                <p:nvPicPr>
                  <p:cNvPr id="128" name="Entrada de lápiz 127">
                    <a:extLst>
                      <a:ext uri="{FF2B5EF4-FFF2-40B4-BE49-F238E27FC236}">
                        <a16:creationId xmlns:a16="http://schemas.microsoft.com/office/drawing/2014/main" id="{0F1E7170-226E-D64E-AC50-4467F63E8222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153220" y="457830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131" name="Entrada de lápiz 130">
                    <a:extLst>
                      <a:ext uri="{FF2B5EF4-FFF2-40B4-BE49-F238E27FC236}">
                        <a16:creationId xmlns:a16="http://schemas.microsoft.com/office/drawing/2014/main" id="{924F1CD2-AF9C-C552-D2AF-E8B3204EFF86}"/>
                      </a:ext>
                    </a:extLst>
                  </p14:cNvPr>
                  <p14:cNvContentPartPr/>
                  <p14:nvPr/>
                </p14:nvContentPartPr>
                <p14:xfrm>
                  <a:off x="5291460" y="4616460"/>
                  <a:ext cx="360" cy="360"/>
                </p14:xfrm>
              </p:contentPart>
            </mc:Choice>
            <mc:Fallback xmlns="">
              <p:pic>
                <p:nvPicPr>
                  <p:cNvPr id="131" name="Entrada de lápiz 130">
                    <a:extLst>
                      <a:ext uri="{FF2B5EF4-FFF2-40B4-BE49-F238E27FC236}">
                        <a16:creationId xmlns:a16="http://schemas.microsoft.com/office/drawing/2014/main" id="{924F1CD2-AF9C-C552-D2AF-E8B3204EFF86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273460" y="459846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147" name="CuadroTexto 146">
              <a:extLst>
                <a:ext uri="{FF2B5EF4-FFF2-40B4-BE49-F238E27FC236}">
                  <a16:creationId xmlns:a16="http://schemas.microsoft.com/office/drawing/2014/main" id="{139A0408-2705-2AB6-A752-FCEA34708803}"/>
                </a:ext>
              </a:extLst>
            </p:cNvPr>
            <p:cNvSpPr txBox="1"/>
            <p:nvPr/>
          </p:nvSpPr>
          <p:spPr>
            <a:xfrm>
              <a:off x="6694948" y="3418392"/>
              <a:ext cx="16344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/>
                <a:t>GWAS with populations</a:t>
              </a:r>
            </a:p>
          </p:txBody>
        </p:sp>
        <p:sp>
          <p:nvSpPr>
            <p:cNvPr id="167" name="CuadroTexto 166">
              <a:extLst>
                <a:ext uri="{FF2B5EF4-FFF2-40B4-BE49-F238E27FC236}">
                  <a16:creationId xmlns:a16="http://schemas.microsoft.com/office/drawing/2014/main" id="{9D34F23D-268A-648A-68C5-64531A85158D}"/>
                </a:ext>
              </a:extLst>
            </p:cNvPr>
            <p:cNvSpPr txBox="1"/>
            <p:nvPr/>
          </p:nvSpPr>
          <p:spPr>
            <a:xfrm rot="16200000">
              <a:off x="7973282" y="3436355"/>
              <a:ext cx="87237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100" dirty="0"/>
                <a:t>-log10(p)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221" name="Entrada de lápiz 220">
                  <a:extLst>
                    <a:ext uri="{FF2B5EF4-FFF2-40B4-BE49-F238E27FC236}">
                      <a16:creationId xmlns:a16="http://schemas.microsoft.com/office/drawing/2014/main" id="{DFC77096-E147-F544-471A-D2F3FDAF7DBC}"/>
                    </a:ext>
                  </a:extLst>
                </p14:cNvPr>
                <p14:cNvContentPartPr/>
                <p14:nvPr/>
              </p14:nvContentPartPr>
              <p14:xfrm>
                <a:off x="9981701" y="3720581"/>
                <a:ext cx="360" cy="360"/>
              </p14:xfrm>
            </p:contentPart>
          </mc:Choice>
          <mc:Fallback xmlns="">
            <p:pic>
              <p:nvPicPr>
                <p:cNvPr id="221" name="Entrada de lápiz 220">
                  <a:extLst>
                    <a:ext uri="{FF2B5EF4-FFF2-40B4-BE49-F238E27FC236}">
                      <a16:creationId xmlns:a16="http://schemas.microsoft.com/office/drawing/2014/main" id="{DFC77096-E147-F544-471A-D2F3FDAF7DBC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9963701" y="3702941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222" name="Entrada de lápiz 221">
                  <a:extLst>
                    <a:ext uri="{FF2B5EF4-FFF2-40B4-BE49-F238E27FC236}">
                      <a16:creationId xmlns:a16="http://schemas.microsoft.com/office/drawing/2014/main" id="{D4B71B9A-1002-EEA5-7BA5-DBD72C4B8B73}"/>
                    </a:ext>
                  </a:extLst>
                </p14:cNvPr>
                <p14:cNvContentPartPr/>
                <p14:nvPr/>
              </p14:nvContentPartPr>
              <p14:xfrm>
                <a:off x="10090061" y="3786461"/>
                <a:ext cx="360" cy="360"/>
              </p14:xfrm>
            </p:contentPart>
          </mc:Choice>
          <mc:Fallback xmlns="">
            <p:pic>
              <p:nvPicPr>
                <p:cNvPr id="222" name="Entrada de lápiz 221">
                  <a:extLst>
                    <a:ext uri="{FF2B5EF4-FFF2-40B4-BE49-F238E27FC236}">
                      <a16:creationId xmlns:a16="http://schemas.microsoft.com/office/drawing/2014/main" id="{D4B71B9A-1002-EEA5-7BA5-DBD72C4B8B73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0072421" y="3768461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23" name="Entrada de lápiz 222">
                  <a:extLst>
                    <a:ext uri="{FF2B5EF4-FFF2-40B4-BE49-F238E27FC236}">
                      <a16:creationId xmlns:a16="http://schemas.microsoft.com/office/drawing/2014/main" id="{14B7D6D3-82B0-527E-43B1-908E52DD100E}"/>
                    </a:ext>
                  </a:extLst>
                </p14:cNvPr>
                <p14:cNvContentPartPr/>
                <p14:nvPr/>
              </p14:nvContentPartPr>
              <p14:xfrm>
                <a:off x="10085741" y="3668021"/>
                <a:ext cx="360" cy="360"/>
              </p14:xfrm>
            </p:contentPart>
          </mc:Choice>
          <mc:Fallback xmlns="">
            <p:pic>
              <p:nvPicPr>
                <p:cNvPr id="223" name="Entrada de lápiz 222">
                  <a:extLst>
                    <a:ext uri="{FF2B5EF4-FFF2-40B4-BE49-F238E27FC236}">
                      <a16:creationId xmlns:a16="http://schemas.microsoft.com/office/drawing/2014/main" id="{14B7D6D3-82B0-527E-43B1-908E52DD100E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0067741" y="3650381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31" name="Grupo 230">
              <a:extLst>
                <a:ext uri="{FF2B5EF4-FFF2-40B4-BE49-F238E27FC236}">
                  <a16:creationId xmlns:a16="http://schemas.microsoft.com/office/drawing/2014/main" id="{4CB5683A-4554-781F-3B7D-40D447848E39}"/>
                </a:ext>
              </a:extLst>
            </p:cNvPr>
            <p:cNvGrpSpPr/>
            <p:nvPr/>
          </p:nvGrpSpPr>
          <p:grpSpPr>
            <a:xfrm>
              <a:off x="9988541" y="3527261"/>
              <a:ext cx="78120" cy="90360"/>
              <a:chOff x="3371664" y="3620898"/>
              <a:chExt cx="78120" cy="90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225" name="Entrada de lápiz 224">
                    <a:extLst>
                      <a:ext uri="{FF2B5EF4-FFF2-40B4-BE49-F238E27FC236}">
                        <a16:creationId xmlns:a16="http://schemas.microsoft.com/office/drawing/2014/main" id="{0F5BD0D0-3D16-0F40-520C-9A9179801333}"/>
                      </a:ext>
                    </a:extLst>
                  </p14:cNvPr>
                  <p14:cNvContentPartPr/>
                  <p14:nvPr/>
                </p14:nvContentPartPr>
                <p14:xfrm>
                  <a:off x="3426744" y="3620898"/>
                  <a:ext cx="360" cy="360"/>
                </p14:xfrm>
              </p:contentPart>
            </mc:Choice>
            <mc:Fallback xmlns="">
              <p:pic>
                <p:nvPicPr>
                  <p:cNvPr id="225" name="Entrada de lápiz 224">
                    <a:extLst>
                      <a:ext uri="{FF2B5EF4-FFF2-40B4-BE49-F238E27FC236}">
                        <a16:creationId xmlns:a16="http://schemas.microsoft.com/office/drawing/2014/main" id="{0F5BD0D0-3D16-0F40-520C-9A9179801333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3409104" y="3603258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224" name="Entrada de lápiz 223">
                    <a:extLst>
                      <a:ext uri="{FF2B5EF4-FFF2-40B4-BE49-F238E27FC236}">
                        <a16:creationId xmlns:a16="http://schemas.microsoft.com/office/drawing/2014/main" id="{27CFE2F7-4628-6FAB-5EC8-123028D5D2E2}"/>
                      </a:ext>
                    </a:extLst>
                  </p14:cNvPr>
                  <p14:cNvContentPartPr/>
                  <p14:nvPr/>
                </p14:nvContentPartPr>
                <p14:xfrm>
                  <a:off x="3390024" y="3710898"/>
                  <a:ext cx="360" cy="360"/>
                </p14:xfrm>
              </p:contentPart>
            </mc:Choice>
            <mc:Fallback xmlns="">
              <p:pic>
                <p:nvPicPr>
                  <p:cNvPr id="224" name="Entrada de lápiz 223">
                    <a:extLst>
                      <a:ext uri="{FF2B5EF4-FFF2-40B4-BE49-F238E27FC236}">
                        <a16:creationId xmlns:a16="http://schemas.microsoft.com/office/drawing/2014/main" id="{27CFE2F7-4628-6FAB-5EC8-123028D5D2E2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3372024" y="3692898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226" name="Entrada de lápiz 225">
                    <a:extLst>
                      <a:ext uri="{FF2B5EF4-FFF2-40B4-BE49-F238E27FC236}">
                        <a16:creationId xmlns:a16="http://schemas.microsoft.com/office/drawing/2014/main" id="{4BD320AA-3FB9-374E-2EE3-E0F27DB143DA}"/>
                      </a:ext>
                    </a:extLst>
                  </p14:cNvPr>
                  <p14:cNvContentPartPr/>
                  <p14:nvPr/>
                </p14:nvContentPartPr>
                <p14:xfrm>
                  <a:off x="3449424" y="3684258"/>
                  <a:ext cx="360" cy="360"/>
                </p14:xfrm>
              </p:contentPart>
            </mc:Choice>
            <mc:Fallback xmlns="">
              <p:pic>
                <p:nvPicPr>
                  <p:cNvPr id="226" name="Entrada de lápiz 225">
                    <a:extLst>
                      <a:ext uri="{FF2B5EF4-FFF2-40B4-BE49-F238E27FC236}">
                        <a16:creationId xmlns:a16="http://schemas.microsoft.com/office/drawing/2014/main" id="{4BD320AA-3FB9-374E-2EE3-E0F27DB143DA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3431784" y="3666258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229" name="Entrada de lápiz 228">
                    <a:extLst>
                      <a:ext uri="{FF2B5EF4-FFF2-40B4-BE49-F238E27FC236}">
                        <a16:creationId xmlns:a16="http://schemas.microsoft.com/office/drawing/2014/main" id="{EEA3A28F-C002-57C1-14B7-C572AFF731A3}"/>
                      </a:ext>
                    </a:extLst>
                  </p14:cNvPr>
                  <p14:cNvContentPartPr/>
                  <p14:nvPr/>
                </p14:nvContentPartPr>
                <p14:xfrm>
                  <a:off x="3371664" y="3656898"/>
                  <a:ext cx="360" cy="360"/>
                </p14:xfrm>
              </p:contentPart>
            </mc:Choice>
            <mc:Fallback xmlns="">
              <p:pic>
                <p:nvPicPr>
                  <p:cNvPr id="229" name="Entrada de lápiz 228">
                    <a:extLst>
                      <a:ext uri="{FF2B5EF4-FFF2-40B4-BE49-F238E27FC236}">
                        <a16:creationId xmlns:a16="http://schemas.microsoft.com/office/drawing/2014/main" id="{EEA3A28F-C002-57C1-14B7-C572AFF731A3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3353664" y="3639258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71" name="Grupo 270">
            <a:extLst>
              <a:ext uri="{FF2B5EF4-FFF2-40B4-BE49-F238E27FC236}">
                <a16:creationId xmlns:a16="http://schemas.microsoft.com/office/drawing/2014/main" id="{CFA14FE7-E4CB-3332-B327-87A0AB348DFD}"/>
              </a:ext>
            </a:extLst>
          </p:cNvPr>
          <p:cNvGrpSpPr/>
          <p:nvPr/>
        </p:nvGrpSpPr>
        <p:grpSpPr>
          <a:xfrm>
            <a:off x="0" y="4827667"/>
            <a:ext cx="5502318" cy="2059641"/>
            <a:chOff x="2755840" y="4674437"/>
            <a:chExt cx="5502318" cy="2059641"/>
          </a:xfrm>
        </p:grpSpPr>
        <p:cxnSp>
          <p:nvCxnSpPr>
            <p:cNvPr id="164" name="Conector recto 163">
              <a:extLst>
                <a:ext uri="{FF2B5EF4-FFF2-40B4-BE49-F238E27FC236}">
                  <a16:creationId xmlns:a16="http://schemas.microsoft.com/office/drawing/2014/main" id="{070A179B-C4BB-1525-9D5D-27702E9378FC}"/>
                </a:ext>
              </a:extLst>
            </p:cNvPr>
            <p:cNvCxnSpPr>
              <a:cxnSpLocks/>
            </p:cNvCxnSpPr>
            <p:nvPr/>
          </p:nvCxnSpPr>
          <p:spPr>
            <a:xfrm>
              <a:off x="4542195" y="6333234"/>
              <a:ext cx="31909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ector recto 164">
              <a:extLst>
                <a:ext uri="{FF2B5EF4-FFF2-40B4-BE49-F238E27FC236}">
                  <a16:creationId xmlns:a16="http://schemas.microsoft.com/office/drawing/2014/main" id="{BE3DDDB1-F8B1-48E1-4D9F-51FB8FC0BBDD}"/>
                </a:ext>
              </a:extLst>
            </p:cNvPr>
            <p:cNvCxnSpPr>
              <a:cxnSpLocks/>
            </p:cNvCxnSpPr>
            <p:nvPr/>
          </p:nvCxnSpPr>
          <p:spPr>
            <a:xfrm>
              <a:off x="4563525" y="4790184"/>
              <a:ext cx="0" cy="15430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CuadroTexto 167">
              <a:extLst>
                <a:ext uri="{FF2B5EF4-FFF2-40B4-BE49-F238E27FC236}">
                  <a16:creationId xmlns:a16="http://schemas.microsoft.com/office/drawing/2014/main" id="{60D9ED7E-2F5C-1252-0A13-4DE1D85CC204}"/>
                </a:ext>
              </a:extLst>
            </p:cNvPr>
            <p:cNvSpPr txBox="1"/>
            <p:nvPr/>
          </p:nvSpPr>
          <p:spPr>
            <a:xfrm>
              <a:off x="2755840" y="5134830"/>
              <a:ext cx="16344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/>
                <a:t>Expression analyses</a:t>
              </a:r>
            </a:p>
          </p:txBody>
        </p:sp>
        <p:sp>
          <p:nvSpPr>
            <p:cNvPr id="169" name="CuadroTexto 168">
              <a:extLst>
                <a:ext uri="{FF2B5EF4-FFF2-40B4-BE49-F238E27FC236}">
                  <a16:creationId xmlns:a16="http://schemas.microsoft.com/office/drawing/2014/main" id="{9D54BCE6-839D-9716-EF56-763571334CCE}"/>
                </a:ext>
              </a:extLst>
            </p:cNvPr>
            <p:cNvSpPr txBox="1"/>
            <p:nvPr/>
          </p:nvSpPr>
          <p:spPr>
            <a:xfrm rot="16200000">
              <a:off x="3759257" y="5238761"/>
              <a:ext cx="12282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100" dirty="0"/>
                <a:t>Log fold change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86" name="Entrada de lápiz 185">
                  <a:extLst>
                    <a:ext uri="{FF2B5EF4-FFF2-40B4-BE49-F238E27FC236}">
                      <a16:creationId xmlns:a16="http://schemas.microsoft.com/office/drawing/2014/main" id="{E3D04CD3-871C-8E83-C02D-149614E6C2D0}"/>
                    </a:ext>
                  </a:extLst>
                </p14:cNvPr>
                <p14:cNvContentPartPr/>
                <p14:nvPr/>
              </p14:nvContentPartPr>
              <p14:xfrm>
                <a:off x="4693348" y="5543830"/>
                <a:ext cx="360" cy="360"/>
              </p14:xfrm>
            </p:contentPart>
          </mc:Choice>
          <mc:Fallback xmlns="">
            <p:pic>
              <p:nvPicPr>
                <p:cNvPr id="186" name="Entrada de lápiz 185">
                  <a:extLst>
                    <a:ext uri="{FF2B5EF4-FFF2-40B4-BE49-F238E27FC236}">
                      <a16:creationId xmlns:a16="http://schemas.microsoft.com/office/drawing/2014/main" id="{E3D04CD3-871C-8E83-C02D-149614E6C2D0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675348" y="552619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87" name="Entrada de lápiz 186">
                  <a:extLst>
                    <a:ext uri="{FF2B5EF4-FFF2-40B4-BE49-F238E27FC236}">
                      <a16:creationId xmlns:a16="http://schemas.microsoft.com/office/drawing/2014/main" id="{78AFF441-DF72-4C70-4738-46DBDAA5E14C}"/>
                    </a:ext>
                  </a:extLst>
                </p14:cNvPr>
                <p14:cNvContentPartPr/>
                <p14:nvPr/>
              </p14:nvContentPartPr>
              <p14:xfrm>
                <a:off x="4844548" y="5586310"/>
                <a:ext cx="360" cy="360"/>
              </p14:xfrm>
            </p:contentPart>
          </mc:Choice>
          <mc:Fallback xmlns="">
            <p:pic>
              <p:nvPicPr>
                <p:cNvPr id="187" name="Entrada de lápiz 186">
                  <a:extLst>
                    <a:ext uri="{FF2B5EF4-FFF2-40B4-BE49-F238E27FC236}">
                      <a16:creationId xmlns:a16="http://schemas.microsoft.com/office/drawing/2014/main" id="{78AFF441-DF72-4C70-4738-46DBDAA5E14C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826548" y="556867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88" name="Entrada de lápiz 187">
                  <a:extLst>
                    <a:ext uri="{FF2B5EF4-FFF2-40B4-BE49-F238E27FC236}">
                      <a16:creationId xmlns:a16="http://schemas.microsoft.com/office/drawing/2014/main" id="{6FA437E3-F79D-A0CB-7A11-31F065A25DF2}"/>
                    </a:ext>
                  </a:extLst>
                </p14:cNvPr>
                <p14:cNvContentPartPr/>
                <p14:nvPr/>
              </p14:nvContentPartPr>
              <p14:xfrm>
                <a:off x="5043628" y="5612590"/>
                <a:ext cx="360" cy="360"/>
              </p14:xfrm>
            </p:contentPart>
          </mc:Choice>
          <mc:Fallback xmlns="">
            <p:pic>
              <p:nvPicPr>
                <p:cNvPr id="188" name="Entrada de lápiz 187">
                  <a:extLst>
                    <a:ext uri="{FF2B5EF4-FFF2-40B4-BE49-F238E27FC236}">
                      <a16:creationId xmlns:a16="http://schemas.microsoft.com/office/drawing/2014/main" id="{6FA437E3-F79D-A0CB-7A11-31F065A25DF2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025628" y="559459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89" name="Entrada de lápiz 188">
                  <a:extLst>
                    <a:ext uri="{FF2B5EF4-FFF2-40B4-BE49-F238E27FC236}">
                      <a16:creationId xmlns:a16="http://schemas.microsoft.com/office/drawing/2014/main" id="{962AB3D2-5C39-4114-EDB4-8C67C5CF9A45}"/>
                    </a:ext>
                  </a:extLst>
                </p14:cNvPr>
                <p14:cNvContentPartPr/>
                <p14:nvPr/>
              </p14:nvContentPartPr>
              <p14:xfrm>
                <a:off x="5190148" y="5566870"/>
                <a:ext cx="360" cy="360"/>
              </p14:xfrm>
            </p:contentPart>
          </mc:Choice>
          <mc:Fallback xmlns="">
            <p:pic>
              <p:nvPicPr>
                <p:cNvPr id="189" name="Entrada de lápiz 188">
                  <a:extLst>
                    <a:ext uri="{FF2B5EF4-FFF2-40B4-BE49-F238E27FC236}">
                      <a16:creationId xmlns:a16="http://schemas.microsoft.com/office/drawing/2014/main" id="{962AB3D2-5C39-4114-EDB4-8C67C5CF9A45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172508" y="554887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90" name="Entrada de lápiz 189">
                  <a:extLst>
                    <a:ext uri="{FF2B5EF4-FFF2-40B4-BE49-F238E27FC236}">
                      <a16:creationId xmlns:a16="http://schemas.microsoft.com/office/drawing/2014/main" id="{458ECAC2-33E2-B971-4EE0-2E1224BB8BCB}"/>
                    </a:ext>
                  </a:extLst>
                </p14:cNvPr>
                <p14:cNvContentPartPr/>
                <p14:nvPr/>
              </p14:nvContentPartPr>
              <p14:xfrm>
                <a:off x="5355748" y="5565430"/>
                <a:ext cx="360" cy="360"/>
              </p14:xfrm>
            </p:contentPart>
          </mc:Choice>
          <mc:Fallback xmlns="">
            <p:pic>
              <p:nvPicPr>
                <p:cNvPr id="190" name="Entrada de lápiz 189">
                  <a:extLst>
                    <a:ext uri="{FF2B5EF4-FFF2-40B4-BE49-F238E27FC236}">
                      <a16:creationId xmlns:a16="http://schemas.microsoft.com/office/drawing/2014/main" id="{458ECAC2-33E2-B971-4EE0-2E1224BB8BCB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338108" y="554743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91" name="Entrada de lápiz 190">
                  <a:extLst>
                    <a:ext uri="{FF2B5EF4-FFF2-40B4-BE49-F238E27FC236}">
                      <a16:creationId xmlns:a16="http://schemas.microsoft.com/office/drawing/2014/main" id="{9CF8D30E-D032-0797-8E0D-E56B3C4AC402}"/>
                    </a:ext>
                  </a:extLst>
                </p14:cNvPr>
                <p14:cNvContentPartPr/>
                <p14:nvPr/>
              </p14:nvContentPartPr>
              <p14:xfrm>
                <a:off x="5535748" y="5618350"/>
                <a:ext cx="360" cy="360"/>
              </p14:xfrm>
            </p:contentPart>
          </mc:Choice>
          <mc:Fallback xmlns="">
            <p:pic>
              <p:nvPicPr>
                <p:cNvPr id="191" name="Entrada de lápiz 190">
                  <a:extLst>
                    <a:ext uri="{FF2B5EF4-FFF2-40B4-BE49-F238E27FC236}">
                      <a16:creationId xmlns:a16="http://schemas.microsoft.com/office/drawing/2014/main" id="{9CF8D30E-D032-0797-8E0D-E56B3C4AC402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518108" y="560071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92" name="Entrada de lápiz 191">
                  <a:extLst>
                    <a:ext uri="{FF2B5EF4-FFF2-40B4-BE49-F238E27FC236}">
                      <a16:creationId xmlns:a16="http://schemas.microsoft.com/office/drawing/2014/main" id="{C3D6BA0A-08C4-CD92-2B4D-9C6A17D3A744}"/>
                    </a:ext>
                  </a:extLst>
                </p14:cNvPr>
                <p14:cNvContentPartPr/>
                <p14:nvPr/>
              </p14:nvContentPartPr>
              <p14:xfrm>
                <a:off x="5576068" y="5535910"/>
                <a:ext cx="360" cy="360"/>
              </p14:xfrm>
            </p:contentPart>
          </mc:Choice>
          <mc:Fallback xmlns="">
            <p:pic>
              <p:nvPicPr>
                <p:cNvPr id="192" name="Entrada de lápiz 191">
                  <a:extLst>
                    <a:ext uri="{FF2B5EF4-FFF2-40B4-BE49-F238E27FC236}">
                      <a16:creationId xmlns:a16="http://schemas.microsoft.com/office/drawing/2014/main" id="{C3D6BA0A-08C4-CD92-2B4D-9C6A17D3A744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558428" y="551827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93" name="Entrada de lápiz 192">
                  <a:extLst>
                    <a:ext uri="{FF2B5EF4-FFF2-40B4-BE49-F238E27FC236}">
                      <a16:creationId xmlns:a16="http://schemas.microsoft.com/office/drawing/2014/main" id="{015C421A-C671-FDE0-A4D1-79515C150D67}"/>
                    </a:ext>
                  </a:extLst>
                </p14:cNvPr>
                <p14:cNvContentPartPr/>
                <p14:nvPr/>
              </p14:nvContentPartPr>
              <p14:xfrm>
                <a:off x="5681548" y="5578390"/>
                <a:ext cx="360" cy="360"/>
              </p14:xfrm>
            </p:contentPart>
          </mc:Choice>
          <mc:Fallback xmlns="">
            <p:pic>
              <p:nvPicPr>
                <p:cNvPr id="193" name="Entrada de lápiz 192">
                  <a:extLst>
                    <a:ext uri="{FF2B5EF4-FFF2-40B4-BE49-F238E27FC236}">
                      <a16:creationId xmlns:a16="http://schemas.microsoft.com/office/drawing/2014/main" id="{015C421A-C671-FDE0-A4D1-79515C150D67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663548" y="556039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94" name="Entrada de lápiz 193">
                  <a:extLst>
                    <a:ext uri="{FF2B5EF4-FFF2-40B4-BE49-F238E27FC236}">
                      <a16:creationId xmlns:a16="http://schemas.microsoft.com/office/drawing/2014/main" id="{B6A39FC1-83A9-F52E-B366-E72CB00836F1}"/>
                    </a:ext>
                  </a:extLst>
                </p14:cNvPr>
                <p14:cNvContentPartPr/>
                <p14:nvPr/>
              </p14:nvContentPartPr>
              <p14:xfrm>
                <a:off x="5799268" y="5538070"/>
                <a:ext cx="360" cy="360"/>
              </p14:xfrm>
            </p:contentPart>
          </mc:Choice>
          <mc:Fallback xmlns="">
            <p:pic>
              <p:nvPicPr>
                <p:cNvPr id="194" name="Entrada de lápiz 193">
                  <a:extLst>
                    <a:ext uri="{FF2B5EF4-FFF2-40B4-BE49-F238E27FC236}">
                      <a16:creationId xmlns:a16="http://schemas.microsoft.com/office/drawing/2014/main" id="{B6A39FC1-83A9-F52E-B366-E72CB00836F1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781628" y="552043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95" name="Entrada de lápiz 194">
                  <a:extLst>
                    <a:ext uri="{FF2B5EF4-FFF2-40B4-BE49-F238E27FC236}">
                      <a16:creationId xmlns:a16="http://schemas.microsoft.com/office/drawing/2014/main" id="{A236116A-0E99-AC35-3133-5F96220D31C2}"/>
                    </a:ext>
                  </a:extLst>
                </p14:cNvPr>
                <p14:cNvContentPartPr/>
                <p14:nvPr/>
              </p14:nvContentPartPr>
              <p14:xfrm>
                <a:off x="5905108" y="5625190"/>
                <a:ext cx="360" cy="360"/>
              </p14:xfrm>
            </p:contentPart>
          </mc:Choice>
          <mc:Fallback xmlns="">
            <p:pic>
              <p:nvPicPr>
                <p:cNvPr id="195" name="Entrada de lápiz 194">
                  <a:extLst>
                    <a:ext uri="{FF2B5EF4-FFF2-40B4-BE49-F238E27FC236}">
                      <a16:creationId xmlns:a16="http://schemas.microsoft.com/office/drawing/2014/main" id="{A236116A-0E99-AC35-3133-5F96220D31C2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887108" y="560719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96" name="Entrada de lápiz 195">
                  <a:extLst>
                    <a:ext uri="{FF2B5EF4-FFF2-40B4-BE49-F238E27FC236}">
                      <a16:creationId xmlns:a16="http://schemas.microsoft.com/office/drawing/2014/main" id="{E6AF996E-A85A-93CA-23B6-2F8F4FDF42EE}"/>
                    </a:ext>
                  </a:extLst>
                </p14:cNvPr>
                <p14:cNvContentPartPr/>
                <p14:nvPr/>
              </p14:nvContentPartPr>
              <p14:xfrm>
                <a:off x="6331348" y="5626630"/>
                <a:ext cx="360" cy="360"/>
              </p14:xfrm>
            </p:contentPart>
          </mc:Choice>
          <mc:Fallback xmlns="">
            <p:pic>
              <p:nvPicPr>
                <p:cNvPr id="196" name="Entrada de lápiz 195">
                  <a:extLst>
                    <a:ext uri="{FF2B5EF4-FFF2-40B4-BE49-F238E27FC236}">
                      <a16:creationId xmlns:a16="http://schemas.microsoft.com/office/drawing/2014/main" id="{E6AF996E-A85A-93CA-23B6-2F8F4FDF42EE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313348" y="560863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97" name="Entrada de lápiz 196">
                  <a:extLst>
                    <a:ext uri="{FF2B5EF4-FFF2-40B4-BE49-F238E27FC236}">
                      <a16:creationId xmlns:a16="http://schemas.microsoft.com/office/drawing/2014/main" id="{FF9E42E4-E4D3-7668-0BC2-258D26531B27}"/>
                    </a:ext>
                  </a:extLst>
                </p14:cNvPr>
                <p14:cNvContentPartPr/>
                <p14:nvPr/>
              </p14:nvContentPartPr>
              <p14:xfrm>
                <a:off x="6694948" y="5573350"/>
                <a:ext cx="360" cy="360"/>
              </p14:xfrm>
            </p:contentPart>
          </mc:Choice>
          <mc:Fallback xmlns="">
            <p:pic>
              <p:nvPicPr>
                <p:cNvPr id="197" name="Entrada de lápiz 196">
                  <a:extLst>
                    <a:ext uri="{FF2B5EF4-FFF2-40B4-BE49-F238E27FC236}">
                      <a16:creationId xmlns:a16="http://schemas.microsoft.com/office/drawing/2014/main" id="{FF9E42E4-E4D3-7668-0BC2-258D26531B27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676948" y="555571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98" name="Entrada de lápiz 197">
                  <a:extLst>
                    <a:ext uri="{FF2B5EF4-FFF2-40B4-BE49-F238E27FC236}">
                      <a16:creationId xmlns:a16="http://schemas.microsoft.com/office/drawing/2014/main" id="{0519017D-AFD7-E27C-9959-2D2E64154F2B}"/>
                    </a:ext>
                  </a:extLst>
                </p14:cNvPr>
                <p14:cNvContentPartPr/>
                <p14:nvPr/>
              </p14:nvContentPartPr>
              <p14:xfrm>
                <a:off x="6891508" y="5512870"/>
                <a:ext cx="360" cy="360"/>
              </p14:xfrm>
            </p:contentPart>
          </mc:Choice>
          <mc:Fallback xmlns="">
            <p:pic>
              <p:nvPicPr>
                <p:cNvPr id="198" name="Entrada de lápiz 197">
                  <a:extLst>
                    <a:ext uri="{FF2B5EF4-FFF2-40B4-BE49-F238E27FC236}">
                      <a16:creationId xmlns:a16="http://schemas.microsoft.com/office/drawing/2014/main" id="{0519017D-AFD7-E27C-9959-2D2E64154F2B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873508" y="549487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99" name="Entrada de lápiz 198">
                  <a:extLst>
                    <a:ext uri="{FF2B5EF4-FFF2-40B4-BE49-F238E27FC236}">
                      <a16:creationId xmlns:a16="http://schemas.microsoft.com/office/drawing/2014/main" id="{E0625112-DFF0-8154-E333-8E79C6CA1A9E}"/>
                    </a:ext>
                  </a:extLst>
                </p14:cNvPr>
                <p14:cNvContentPartPr/>
                <p14:nvPr/>
              </p14:nvContentPartPr>
              <p14:xfrm>
                <a:off x="6962788" y="5610430"/>
                <a:ext cx="360" cy="360"/>
              </p14:xfrm>
            </p:contentPart>
          </mc:Choice>
          <mc:Fallback xmlns="">
            <p:pic>
              <p:nvPicPr>
                <p:cNvPr id="199" name="Entrada de lápiz 198">
                  <a:extLst>
                    <a:ext uri="{FF2B5EF4-FFF2-40B4-BE49-F238E27FC236}">
                      <a16:creationId xmlns:a16="http://schemas.microsoft.com/office/drawing/2014/main" id="{E0625112-DFF0-8154-E333-8E79C6CA1A9E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945148" y="559243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200" name="Entrada de lápiz 199">
                  <a:extLst>
                    <a:ext uri="{FF2B5EF4-FFF2-40B4-BE49-F238E27FC236}">
                      <a16:creationId xmlns:a16="http://schemas.microsoft.com/office/drawing/2014/main" id="{BDF80BCD-E7ED-345E-8B4D-B7A6650830FD}"/>
                    </a:ext>
                  </a:extLst>
                </p14:cNvPr>
                <p14:cNvContentPartPr/>
                <p14:nvPr/>
              </p14:nvContentPartPr>
              <p14:xfrm>
                <a:off x="7124788" y="5610430"/>
                <a:ext cx="360" cy="360"/>
              </p14:xfrm>
            </p:contentPart>
          </mc:Choice>
          <mc:Fallback xmlns="">
            <p:pic>
              <p:nvPicPr>
                <p:cNvPr id="200" name="Entrada de lápiz 199">
                  <a:extLst>
                    <a:ext uri="{FF2B5EF4-FFF2-40B4-BE49-F238E27FC236}">
                      <a16:creationId xmlns:a16="http://schemas.microsoft.com/office/drawing/2014/main" id="{BDF80BCD-E7ED-345E-8B4D-B7A6650830FD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106788" y="559243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201" name="Entrada de lápiz 200">
                  <a:extLst>
                    <a:ext uri="{FF2B5EF4-FFF2-40B4-BE49-F238E27FC236}">
                      <a16:creationId xmlns:a16="http://schemas.microsoft.com/office/drawing/2014/main" id="{54D337AE-E349-3B8B-9ED1-526C85E20F54}"/>
                    </a:ext>
                  </a:extLst>
                </p14:cNvPr>
                <p14:cNvContentPartPr/>
                <p14:nvPr/>
              </p14:nvContentPartPr>
              <p14:xfrm>
                <a:off x="7195708" y="5543110"/>
                <a:ext cx="360" cy="360"/>
              </p14:xfrm>
            </p:contentPart>
          </mc:Choice>
          <mc:Fallback xmlns="">
            <p:pic>
              <p:nvPicPr>
                <p:cNvPr id="201" name="Entrada de lápiz 200">
                  <a:extLst>
                    <a:ext uri="{FF2B5EF4-FFF2-40B4-BE49-F238E27FC236}">
                      <a16:creationId xmlns:a16="http://schemas.microsoft.com/office/drawing/2014/main" id="{54D337AE-E349-3B8B-9ED1-526C85E20F54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178068" y="552547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202" name="Entrada de lápiz 201">
                  <a:extLst>
                    <a:ext uri="{FF2B5EF4-FFF2-40B4-BE49-F238E27FC236}">
                      <a16:creationId xmlns:a16="http://schemas.microsoft.com/office/drawing/2014/main" id="{FB1F133C-62B0-C2D2-584B-CC7D257822FF}"/>
                    </a:ext>
                  </a:extLst>
                </p14:cNvPr>
                <p14:cNvContentPartPr/>
                <p14:nvPr/>
              </p14:nvContentPartPr>
              <p14:xfrm>
                <a:off x="7385788" y="5608630"/>
                <a:ext cx="360" cy="360"/>
              </p14:xfrm>
            </p:contentPart>
          </mc:Choice>
          <mc:Fallback xmlns="">
            <p:pic>
              <p:nvPicPr>
                <p:cNvPr id="202" name="Entrada de lápiz 201">
                  <a:extLst>
                    <a:ext uri="{FF2B5EF4-FFF2-40B4-BE49-F238E27FC236}">
                      <a16:creationId xmlns:a16="http://schemas.microsoft.com/office/drawing/2014/main" id="{FB1F133C-62B0-C2D2-584B-CC7D257822FF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367788" y="559063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203" name="Entrada de lápiz 202">
                  <a:extLst>
                    <a:ext uri="{FF2B5EF4-FFF2-40B4-BE49-F238E27FC236}">
                      <a16:creationId xmlns:a16="http://schemas.microsoft.com/office/drawing/2014/main" id="{BA5AD469-333D-5B08-BE15-A697ECC5AE96}"/>
                    </a:ext>
                  </a:extLst>
                </p14:cNvPr>
                <p14:cNvContentPartPr/>
                <p14:nvPr/>
              </p14:nvContentPartPr>
              <p14:xfrm>
                <a:off x="7504948" y="5545990"/>
                <a:ext cx="360" cy="360"/>
              </p14:xfrm>
            </p:contentPart>
          </mc:Choice>
          <mc:Fallback xmlns="">
            <p:pic>
              <p:nvPicPr>
                <p:cNvPr id="203" name="Entrada de lápiz 202">
                  <a:extLst>
                    <a:ext uri="{FF2B5EF4-FFF2-40B4-BE49-F238E27FC236}">
                      <a16:creationId xmlns:a16="http://schemas.microsoft.com/office/drawing/2014/main" id="{BA5AD469-333D-5B08-BE15-A697ECC5AE96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486948" y="552799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204" name="Entrada de lápiz 203">
                  <a:extLst>
                    <a:ext uri="{FF2B5EF4-FFF2-40B4-BE49-F238E27FC236}">
                      <a16:creationId xmlns:a16="http://schemas.microsoft.com/office/drawing/2014/main" id="{50076796-36D7-E63C-F024-D68DF99168AC}"/>
                    </a:ext>
                  </a:extLst>
                </p14:cNvPr>
                <p14:cNvContentPartPr/>
                <p14:nvPr/>
              </p14:nvContentPartPr>
              <p14:xfrm>
                <a:off x="7564708" y="5587750"/>
                <a:ext cx="360" cy="360"/>
              </p14:xfrm>
            </p:contentPart>
          </mc:Choice>
          <mc:Fallback xmlns="">
            <p:pic>
              <p:nvPicPr>
                <p:cNvPr id="204" name="Entrada de lápiz 203">
                  <a:extLst>
                    <a:ext uri="{FF2B5EF4-FFF2-40B4-BE49-F238E27FC236}">
                      <a16:creationId xmlns:a16="http://schemas.microsoft.com/office/drawing/2014/main" id="{50076796-36D7-E63C-F024-D68DF99168AC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547068" y="556975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210" name="Entrada de lápiz 209">
                  <a:extLst>
                    <a:ext uri="{FF2B5EF4-FFF2-40B4-BE49-F238E27FC236}">
                      <a16:creationId xmlns:a16="http://schemas.microsoft.com/office/drawing/2014/main" id="{2881FB5D-7020-6460-ECF7-44974708A1EE}"/>
                    </a:ext>
                  </a:extLst>
                </p14:cNvPr>
                <p14:cNvContentPartPr/>
                <p14:nvPr/>
              </p14:nvContentPartPr>
              <p14:xfrm>
                <a:off x="6006628" y="5119750"/>
                <a:ext cx="360" cy="360"/>
              </p14:xfrm>
            </p:contentPart>
          </mc:Choice>
          <mc:Fallback xmlns="">
            <p:pic>
              <p:nvPicPr>
                <p:cNvPr id="210" name="Entrada de lápiz 209">
                  <a:extLst>
                    <a:ext uri="{FF2B5EF4-FFF2-40B4-BE49-F238E27FC236}">
                      <a16:creationId xmlns:a16="http://schemas.microsoft.com/office/drawing/2014/main" id="{2881FB5D-7020-6460-ECF7-44974708A1EE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988988" y="510211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213" name="Entrada de lápiz 212">
                  <a:extLst>
                    <a:ext uri="{FF2B5EF4-FFF2-40B4-BE49-F238E27FC236}">
                      <a16:creationId xmlns:a16="http://schemas.microsoft.com/office/drawing/2014/main" id="{139E6B9A-12BC-3C7C-0A82-C5A47D0AC8AF}"/>
                    </a:ext>
                  </a:extLst>
                </p14:cNvPr>
                <p14:cNvContentPartPr/>
                <p14:nvPr/>
              </p14:nvContentPartPr>
              <p14:xfrm>
                <a:off x="5427028" y="5422150"/>
                <a:ext cx="360" cy="360"/>
              </p14:xfrm>
            </p:contentPart>
          </mc:Choice>
          <mc:Fallback xmlns="">
            <p:pic>
              <p:nvPicPr>
                <p:cNvPr id="213" name="Entrada de lápiz 212">
                  <a:extLst>
                    <a:ext uri="{FF2B5EF4-FFF2-40B4-BE49-F238E27FC236}">
                      <a16:creationId xmlns:a16="http://schemas.microsoft.com/office/drawing/2014/main" id="{139E6B9A-12BC-3C7C-0A82-C5A47D0AC8AF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409028" y="540415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32" name="CuadroTexto 231">
              <a:extLst>
                <a:ext uri="{FF2B5EF4-FFF2-40B4-BE49-F238E27FC236}">
                  <a16:creationId xmlns:a16="http://schemas.microsoft.com/office/drawing/2014/main" id="{86FD360A-F9EE-895F-DFE2-480553F6C8C0}"/>
                </a:ext>
              </a:extLst>
            </p:cNvPr>
            <p:cNvSpPr txBox="1"/>
            <p:nvPr/>
          </p:nvSpPr>
          <p:spPr>
            <a:xfrm>
              <a:off x="4244291" y="4674437"/>
              <a:ext cx="2367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/>
                <a:t>+</a:t>
              </a:r>
            </a:p>
          </p:txBody>
        </p:sp>
        <p:sp>
          <p:nvSpPr>
            <p:cNvPr id="233" name="CuadroTexto 232">
              <a:extLst>
                <a:ext uri="{FF2B5EF4-FFF2-40B4-BE49-F238E27FC236}">
                  <a16:creationId xmlns:a16="http://schemas.microsoft.com/office/drawing/2014/main" id="{85856392-E343-2E74-FFBF-4616DCB9EDFE}"/>
                </a:ext>
              </a:extLst>
            </p:cNvPr>
            <p:cNvSpPr txBox="1"/>
            <p:nvPr/>
          </p:nvSpPr>
          <p:spPr>
            <a:xfrm>
              <a:off x="4249043" y="5993706"/>
              <a:ext cx="2367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/>
                <a:t>-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235" name="Entrada de lápiz 234">
                  <a:extLst>
                    <a:ext uri="{FF2B5EF4-FFF2-40B4-BE49-F238E27FC236}">
                      <a16:creationId xmlns:a16="http://schemas.microsoft.com/office/drawing/2014/main" id="{430B8298-8F56-E905-9E83-FFF9E25EBF6E}"/>
                    </a:ext>
                  </a:extLst>
                </p14:cNvPr>
                <p14:cNvContentPartPr/>
                <p14:nvPr/>
              </p14:nvContentPartPr>
              <p14:xfrm>
                <a:off x="4867588" y="5336110"/>
                <a:ext cx="360" cy="360"/>
              </p14:xfrm>
            </p:contentPart>
          </mc:Choice>
          <mc:Fallback xmlns="">
            <p:pic>
              <p:nvPicPr>
                <p:cNvPr id="235" name="Entrada de lápiz 234">
                  <a:extLst>
                    <a:ext uri="{FF2B5EF4-FFF2-40B4-BE49-F238E27FC236}">
                      <a16:creationId xmlns:a16="http://schemas.microsoft.com/office/drawing/2014/main" id="{430B8298-8F56-E905-9E83-FFF9E25EBF6E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849948" y="531811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236" name="Entrada de lápiz 235">
                  <a:extLst>
                    <a:ext uri="{FF2B5EF4-FFF2-40B4-BE49-F238E27FC236}">
                      <a16:creationId xmlns:a16="http://schemas.microsoft.com/office/drawing/2014/main" id="{471EC15C-B152-6E36-CD67-7534C7B6CA4E}"/>
                    </a:ext>
                  </a:extLst>
                </p14:cNvPr>
                <p14:cNvContentPartPr/>
                <p14:nvPr/>
              </p14:nvContentPartPr>
              <p14:xfrm>
                <a:off x="5192308" y="6058630"/>
                <a:ext cx="360" cy="360"/>
              </p14:xfrm>
            </p:contentPart>
          </mc:Choice>
          <mc:Fallback xmlns="">
            <p:pic>
              <p:nvPicPr>
                <p:cNvPr id="236" name="Entrada de lápiz 235">
                  <a:extLst>
                    <a:ext uri="{FF2B5EF4-FFF2-40B4-BE49-F238E27FC236}">
                      <a16:creationId xmlns:a16="http://schemas.microsoft.com/office/drawing/2014/main" id="{471EC15C-B152-6E36-CD67-7534C7B6CA4E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174308" y="604063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237" name="Entrada de lápiz 236">
                  <a:extLst>
                    <a:ext uri="{FF2B5EF4-FFF2-40B4-BE49-F238E27FC236}">
                      <a16:creationId xmlns:a16="http://schemas.microsoft.com/office/drawing/2014/main" id="{A1086925-2A77-2C75-CEC3-0FD26B493000}"/>
                    </a:ext>
                  </a:extLst>
                </p14:cNvPr>
                <p14:cNvContentPartPr/>
                <p14:nvPr/>
              </p14:nvContentPartPr>
              <p14:xfrm>
                <a:off x="6910948" y="5004550"/>
                <a:ext cx="360" cy="360"/>
              </p14:xfrm>
            </p:contentPart>
          </mc:Choice>
          <mc:Fallback xmlns="">
            <p:pic>
              <p:nvPicPr>
                <p:cNvPr id="237" name="Entrada de lápiz 236">
                  <a:extLst>
                    <a:ext uri="{FF2B5EF4-FFF2-40B4-BE49-F238E27FC236}">
                      <a16:creationId xmlns:a16="http://schemas.microsoft.com/office/drawing/2014/main" id="{A1086925-2A77-2C75-CEC3-0FD26B493000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892948" y="498691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238" name="Entrada de lápiz 237">
                  <a:extLst>
                    <a:ext uri="{FF2B5EF4-FFF2-40B4-BE49-F238E27FC236}">
                      <a16:creationId xmlns:a16="http://schemas.microsoft.com/office/drawing/2014/main" id="{D98F1211-7CCD-3B33-2285-421C971060A8}"/>
                    </a:ext>
                  </a:extLst>
                </p14:cNvPr>
                <p14:cNvContentPartPr/>
                <p14:nvPr/>
              </p14:nvContentPartPr>
              <p14:xfrm>
                <a:off x="7289668" y="5212990"/>
                <a:ext cx="360" cy="360"/>
              </p14:xfrm>
            </p:contentPart>
          </mc:Choice>
          <mc:Fallback xmlns="">
            <p:pic>
              <p:nvPicPr>
                <p:cNvPr id="238" name="Entrada de lápiz 237">
                  <a:extLst>
                    <a:ext uri="{FF2B5EF4-FFF2-40B4-BE49-F238E27FC236}">
                      <a16:creationId xmlns:a16="http://schemas.microsoft.com/office/drawing/2014/main" id="{D98F1211-7CCD-3B33-2285-421C971060A8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272028" y="519499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239" name="Entrada de lápiz 238">
                  <a:extLst>
                    <a:ext uri="{FF2B5EF4-FFF2-40B4-BE49-F238E27FC236}">
                      <a16:creationId xmlns:a16="http://schemas.microsoft.com/office/drawing/2014/main" id="{4ADB3216-0F3F-0AED-F90F-F37F2F0B54AA}"/>
                    </a:ext>
                  </a:extLst>
                </p14:cNvPr>
                <p14:cNvContentPartPr/>
                <p14:nvPr/>
              </p14:nvContentPartPr>
              <p14:xfrm>
                <a:off x="7390828" y="5938750"/>
                <a:ext cx="360" cy="360"/>
              </p14:xfrm>
            </p:contentPart>
          </mc:Choice>
          <mc:Fallback xmlns="">
            <p:pic>
              <p:nvPicPr>
                <p:cNvPr id="239" name="Entrada de lápiz 238">
                  <a:extLst>
                    <a:ext uri="{FF2B5EF4-FFF2-40B4-BE49-F238E27FC236}">
                      <a16:creationId xmlns:a16="http://schemas.microsoft.com/office/drawing/2014/main" id="{4ADB3216-0F3F-0AED-F90F-F37F2F0B54AA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373188" y="592111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240" name="Entrada de lápiz 239">
                  <a:extLst>
                    <a:ext uri="{FF2B5EF4-FFF2-40B4-BE49-F238E27FC236}">
                      <a16:creationId xmlns:a16="http://schemas.microsoft.com/office/drawing/2014/main" id="{C3179842-E3E3-9B9C-DD6A-79A77DFCF6BE}"/>
                    </a:ext>
                  </a:extLst>
                </p14:cNvPr>
                <p14:cNvContentPartPr/>
                <p14:nvPr/>
              </p14:nvContentPartPr>
              <p14:xfrm>
                <a:off x="7124788" y="5938750"/>
                <a:ext cx="360" cy="360"/>
              </p14:xfrm>
            </p:contentPart>
          </mc:Choice>
          <mc:Fallback xmlns="">
            <p:pic>
              <p:nvPicPr>
                <p:cNvPr id="240" name="Entrada de lápiz 239">
                  <a:extLst>
                    <a:ext uri="{FF2B5EF4-FFF2-40B4-BE49-F238E27FC236}">
                      <a16:creationId xmlns:a16="http://schemas.microsoft.com/office/drawing/2014/main" id="{C3179842-E3E3-9B9C-DD6A-79A77DFCF6BE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106788" y="592111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41" name="CuadroTexto 240">
              <a:extLst>
                <a:ext uri="{FF2B5EF4-FFF2-40B4-BE49-F238E27FC236}">
                  <a16:creationId xmlns:a16="http://schemas.microsoft.com/office/drawing/2014/main" id="{AD98C270-E63C-916D-9DD4-87B4618479EA}"/>
                </a:ext>
              </a:extLst>
            </p:cNvPr>
            <p:cNvSpPr txBox="1"/>
            <p:nvPr/>
          </p:nvSpPr>
          <p:spPr>
            <a:xfrm>
              <a:off x="5861599" y="6472468"/>
              <a:ext cx="87237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100" dirty="0"/>
                <a:t>Chr1c</a:t>
              </a:r>
            </a:p>
          </p:txBody>
        </p:sp>
        <p:sp>
          <p:nvSpPr>
            <p:cNvPr id="242" name="CuadroTexto 241">
              <a:extLst>
                <a:ext uri="{FF2B5EF4-FFF2-40B4-BE49-F238E27FC236}">
                  <a16:creationId xmlns:a16="http://schemas.microsoft.com/office/drawing/2014/main" id="{C20C16CD-BBA9-50AE-29DA-EC3263985CD4}"/>
                </a:ext>
              </a:extLst>
            </p:cNvPr>
            <p:cNvSpPr txBox="1"/>
            <p:nvPr/>
          </p:nvSpPr>
          <p:spPr>
            <a:xfrm>
              <a:off x="4504167" y="6323821"/>
              <a:ext cx="87237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100" dirty="0"/>
                <a:t>0</a:t>
              </a:r>
            </a:p>
          </p:txBody>
        </p:sp>
        <p:sp>
          <p:nvSpPr>
            <p:cNvPr id="243" name="CuadroTexto 242">
              <a:extLst>
                <a:ext uri="{FF2B5EF4-FFF2-40B4-BE49-F238E27FC236}">
                  <a16:creationId xmlns:a16="http://schemas.microsoft.com/office/drawing/2014/main" id="{B5B17897-A220-E986-B580-E56807834D89}"/>
                </a:ext>
              </a:extLst>
            </p:cNvPr>
            <p:cNvSpPr txBox="1"/>
            <p:nvPr/>
          </p:nvSpPr>
          <p:spPr>
            <a:xfrm>
              <a:off x="7385788" y="6368029"/>
              <a:ext cx="87237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100" dirty="0"/>
                <a:t>60 Mbp</a:t>
              </a:r>
            </a:p>
          </p:txBody>
        </p:sp>
      </p:grpSp>
      <p:grpSp>
        <p:nvGrpSpPr>
          <p:cNvPr id="272" name="Grupo 271">
            <a:extLst>
              <a:ext uri="{FF2B5EF4-FFF2-40B4-BE49-F238E27FC236}">
                <a16:creationId xmlns:a16="http://schemas.microsoft.com/office/drawing/2014/main" id="{3B9B8E98-57B2-CA8E-327A-810F833F6B59}"/>
              </a:ext>
            </a:extLst>
          </p:cNvPr>
          <p:cNvGrpSpPr/>
          <p:nvPr/>
        </p:nvGrpSpPr>
        <p:grpSpPr>
          <a:xfrm>
            <a:off x="34662" y="1098451"/>
            <a:ext cx="6038213" cy="1678561"/>
            <a:chOff x="232967" y="1037929"/>
            <a:chExt cx="6038213" cy="167856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57" name="Entrada de lápiz 156">
                  <a:extLst>
                    <a:ext uri="{FF2B5EF4-FFF2-40B4-BE49-F238E27FC236}">
                      <a16:creationId xmlns:a16="http://schemas.microsoft.com/office/drawing/2014/main" id="{479387C7-36AF-1999-B590-5FE509CC4CC5}"/>
                    </a:ext>
                  </a:extLst>
                </p14:cNvPr>
                <p14:cNvContentPartPr/>
                <p14:nvPr/>
              </p14:nvContentPartPr>
              <p14:xfrm>
                <a:off x="2048788" y="1515199"/>
                <a:ext cx="3141360" cy="840240"/>
              </p14:xfrm>
            </p:contentPart>
          </mc:Choice>
          <mc:Fallback xmlns="">
            <p:pic>
              <p:nvPicPr>
                <p:cNvPr id="157" name="Entrada de lápiz 156">
                  <a:extLst>
                    <a:ext uri="{FF2B5EF4-FFF2-40B4-BE49-F238E27FC236}">
                      <a16:creationId xmlns:a16="http://schemas.microsoft.com/office/drawing/2014/main" id="{479387C7-36AF-1999-B590-5FE509CC4CC5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2031148" y="1497559"/>
                  <a:ext cx="3177000" cy="8758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E7ED8DD2-E7D1-049E-2CF8-3D7EB46B4BD3}"/>
                </a:ext>
              </a:extLst>
            </p:cNvPr>
            <p:cNvGrpSpPr/>
            <p:nvPr/>
          </p:nvGrpSpPr>
          <p:grpSpPr>
            <a:xfrm>
              <a:off x="1999198" y="1037929"/>
              <a:ext cx="3190950" cy="1543050"/>
              <a:chOff x="2640330" y="1805940"/>
              <a:chExt cx="3190950" cy="1543050"/>
            </a:xfrm>
          </p:grpSpPr>
          <p:cxnSp>
            <p:nvCxnSpPr>
              <p:cNvPr id="5" name="Conector recto 4">
                <a:extLst>
                  <a:ext uri="{FF2B5EF4-FFF2-40B4-BE49-F238E27FC236}">
                    <a16:creationId xmlns:a16="http://schemas.microsoft.com/office/drawing/2014/main" id="{399E8471-03B5-EC93-49B8-B8BD5CE648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0330" y="3348990"/>
                <a:ext cx="319095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ector recto 7">
                <a:extLst>
                  <a:ext uri="{FF2B5EF4-FFF2-40B4-BE49-F238E27FC236}">
                    <a16:creationId xmlns:a16="http://schemas.microsoft.com/office/drawing/2014/main" id="{2C3352F6-D8E0-5383-1BA3-36CBB8ADBD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61660" y="1805940"/>
                <a:ext cx="0" cy="154305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1" name="Conector recto 140">
              <a:extLst>
                <a:ext uri="{FF2B5EF4-FFF2-40B4-BE49-F238E27FC236}">
                  <a16:creationId xmlns:a16="http://schemas.microsoft.com/office/drawing/2014/main" id="{39B82DCC-0073-6EB5-5A3E-0BB968E55B41}"/>
                </a:ext>
              </a:extLst>
            </p:cNvPr>
            <p:cNvCxnSpPr/>
            <p:nvPr/>
          </p:nvCxnSpPr>
          <p:spPr>
            <a:xfrm>
              <a:off x="3211678" y="2514604"/>
              <a:ext cx="66294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CuadroTexto 144">
              <a:extLst>
                <a:ext uri="{FF2B5EF4-FFF2-40B4-BE49-F238E27FC236}">
                  <a16:creationId xmlns:a16="http://schemas.microsoft.com/office/drawing/2014/main" id="{8B456494-6D23-9BC1-22AB-7539626FE69F}"/>
                </a:ext>
              </a:extLst>
            </p:cNvPr>
            <p:cNvSpPr txBox="1"/>
            <p:nvPr/>
          </p:nvSpPr>
          <p:spPr>
            <a:xfrm>
              <a:off x="232967" y="1179913"/>
              <a:ext cx="163449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/>
                <a:t>Linkage mapping with biparental populations</a:t>
              </a:r>
            </a:p>
          </p:txBody>
        </p:sp>
        <p:sp>
          <p:nvSpPr>
            <p:cNvPr id="166" name="CuadroTexto 165">
              <a:extLst>
                <a:ext uri="{FF2B5EF4-FFF2-40B4-BE49-F238E27FC236}">
                  <a16:creationId xmlns:a16="http://schemas.microsoft.com/office/drawing/2014/main" id="{204CAE24-F13D-23E6-315A-5531F061BF5A}"/>
                </a:ext>
              </a:extLst>
            </p:cNvPr>
            <p:cNvSpPr txBox="1"/>
            <p:nvPr/>
          </p:nvSpPr>
          <p:spPr>
            <a:xfrm rot="16200000">
              <a:off x="1583288" y="1585162"/>
              <a:ext cx="58461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100" dirty="0"/>
                <a:t>LOD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71" name="Entrada de lápiz 170">
                  <a:extLst>
                    <a:ext uri="{FF2B5EF4-FFF2-40B4-BE49-F238E27FC236}">
                      <a16:creationId xmlns:a16="http://schemas.microsoft.com/office/drawing/2014/main" id="{4B4546F9-2C9E-BE69-7682-3D4F0ED2950F}"/>
                    </a:ext>
                  </a:extLst>
                </p14:cNvPr>
                <p14:cNvContentPartPr/>
                <p14:nvPr/>
              </p14:nvContentPartPr>
              <p14:xfrm>
                <a:off x="2060171" y="1433050"/>
                <a:ext cx="3196440" cy="908640"/>
              </p14:xfrm>
            </p:contentPart>
          </mc:Choice>
          <mc:Fallback xmlns="">
            <p:pic>
              <p:nvPicPr>
                <p:cNvPr id="171" name="Entrada de lápiz 170">
                  <a:extLst>
                    <a:ext uri="{FF2B5EF4-FFF2-40B4-BE49-F238E27FC236}">
                      <a16:creationId xmlns:a16="http://schemas.microsoft.com/office/drawing/2014/main" id="{4B4546F9-2C9E-BE69-7682-3D4F0ED2950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2042531" y="1415050"/>
                  <a:ext cx="3232080" cy="9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73" name="Entrada de lápiz 172">
                  <a:extLst>
                    <a:ext uri="{FF2B5EF4-FFF2-40B4-BE49-F238E27FC236}">
                      <a16:creationId xmlns:a16="http://schemas.microsoft.com/office/drawing/2014/main" id="{2E6D1FC3-C075-F459-E81A-F5528E989720}"/>
                    </a:ext>
                  </a:extLst>
                </p14:cNvPr>
                <p14:cNvContentPartPr/>
                <p14:nvPr/>
              </p14:nvContentPartPr>
              <p14:xfrm>
                <a:off x="2029571" y="1454290"/>
                <a:ext cx="3189600" cy="955440"/>
              </p14:xfrm>
            </p:contentPart>
          </mc:Choice>
          <mc:Fallback xmlns="">
            <p:pic>
              <p:nvPicPr>
                <p:cNvPr id="173" name="Entrada de lápiz 172">
                  <a:extLst>
                    <a:ext uri="{FF2B5EF4-FFF2-40B4-BE49-F238E27FC236}">
                      <a16:creationId xmlns:a16="http://schemas.microsoft.com/office/drawing/2014/main" id="{2E6D1FC3-C075-F459-E81A-F5528E989720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011571" y="1436650"/>
                  <a:ext cx="3225240" cy="991080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245" name="Conector recto 244">
              <a:extLst>
                <a:ext uri="{FF2B5EF4-FFF2-40B4-BE49-F238E27FC236}">
                  <a16:creationId xmlns:a16="http://schemas.microsoft.com/office/drawing/2014/main" id="{7A27F7F2-4703-2F1E-7937-7E5509FC12EE}"/>
                </a:ext>
              </a:extLst>
            </p:cNvPr>
            <p:cNvCxnSpPr/>
            <p:nvPr/>
          </p:nvCxnSpPr>
          <p:spPr>
            <a:xfrm>
              <a:off x="2060171" y="2579829"/>
              <a:ext cx="0" cy="1273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ector recto 245">
              <a:extLst>
                <a:ext uri="{FF2B5EF4-FFF2-40B4-BE49-F238E27FC236}">
                  <a16:creationId xmlns:a16="http://schemas.microsoft.com/office/drawing/2014/main" id="{E1032722-81DB-5C5C-9D46-F6DFC11B7CD0}"/>
                </a:ext>
              </a:extLst>
            </p:cNvPr>
            <p:cNvCxnSpPr/>
            <p:nvPr/>
          </p:nvCxnSpPr>
          <p:spPr>
            <a:xfrm>
              <a:off x="2250243" y="2579828"/>
              <a:ext cx="0" cy="1273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ector recto 246">
              <a:extLst>
                <a:ext uri="{FF2B5EF4-FFF2-40B4-BE49-F238E27FC236}">
                  <a16:creationId xmlns:a16="http://schemas.microsoft.com/office/drawing/2014/main" id="{427F7BFB-5557-2B83-69D6-FBA886BBF3A0}"/>
                </a:ext>
              </a:extLst>
            </p:cNvPr>
            <p:cNvCxnSpPr/>
            <p:nvPr/>
          </p:nvCxnSpPr>
          <p:spPr>
            <a:xfrm>
              <a:off x="2329811" y="2579828"/>
              <a:ext cx="0" cy="1273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ector recto 247">
              <a:extLst>
                <a:ext uri="{FF2B5EF4-FFF2-40B4-BE49-F238E27FC236}">
                  <a16:creationId xmlns:a16="http://schemas.microsoft.com/office/drawing/2014/main" id="{2CCB8B76-7648-1221-0959-5B7BDF0CB1C3}"/>
                </a:ext>
              </a:extLst>
            </p:cNvPr>
            <p:cNvCxnSpPr/>
            <p:nvPr/>
          </p:nvCxnSpPr>
          <p:spPr>
            <a:xfrm>
              <a:off x="2675411" y="2579828"/>
              <a:ext cx="0" cy="1273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ector recto 248">
              <a:extLst>
                <a:ext uri="{FF2B5EF4-FFF2-40B4-BE49-F238E27FC236}">
                  <a16:creationId xmlns:a16="http://schemas.microsoft.com/office/drawing/2014/main" id="{B3F42B4C-1A0E-4ACB-1415-B147D6C4CA3D}"/>
                </a:ext>
              </a:extLst>
            </p:cNvPr>
            <p:cNvCxnSpPr/>
            <p:nvPr/>
          </p:nvCxnSpPr>
          <p:spPr>
            <a:xfrm>
              <a:off x="2483123" y="2576923"/>
              <a:ext cx="0" cy="1273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ector recto 249">
              <a:extLst>
                <a:ext uri="{FF2B5EF4-FFF2-40B4-BE49-F238E27FC236}">
                  <a16:creationId xmlns:a16="http://schemas.microsoft.com/office/drawing/2014/main" id="{CFEC6B25-5899-399F-6A91-8F917DB931D5}"/>
                </a:ext>
              </a:extLst>
            </p:cNvPr>
            <p:cNvCxnSpPr/>
            <p:nvPr/>
          </p:nvCxnSpPr>
          <p:spPr>
            <a:xfrm>
              <a:off x="2795501" y="2576922"/>
              <a:ext cx="0" cy="1273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ector recto 250">
              <a:extLst>
                <a:ext uri="{FF2B5EF4-FFF2-40B4-BE49-F238E27FC236}">
                  <a16:creationId xmlns:a16="http://schemas.microsoft.com/office/drawing/2014/main" id="{CAF24AB4-627A-1F92-B754-70AA271412EA}"/>
                </a:ext>
              </a:extLst>
            </p:cNvPr>
            <p:cNvCxnSpPr/>
            <p:nvPr/>
          </p:nvCxnSpPr>
          <p:spPr>
            <a:xfrm>
              <a:off x="3021011" y="2576922"/>
              <a:ext cx="0" cy="1273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ector recto 251">
              <a:extLst>
                <a:ext uri="{FF2B5EF4-FFF2-40B4-BE49-F238E27FC236}">
                  <a16:creationId xmlns:a16="http://schemas.microsoft.com/office/drawing/2014/main" id="{F39BF142-8BC7-A8EA-069F-549E2119A21C}"/>
                </a:ext>
              </a:extLst>
            </p:cNvPr>
            <p:cNvCxnSpPr/>
            <p:nvPr/>
          </p:nvCxnSpPr>
          <p:spPr>
            <a:xfrm>
              <a:off x="3252701" y="2577741"/>
              <a:ext cx="0" cy="1273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Conector recto 252">
              <a:extLst>
                <a:ext uri="{FF2B5EF4-FFF2-40B4-BE49-F238E27FC236}">
                  <a16:creationId xmlns:a16="http://schemas.microsoft.com/office/drawing/2014/main" id="{F5BD45D5-CE5B-220F-B360-9D10BCE5318A}"/>
                </a:ext>
              </a:extLst>
            </p:cNvPr>
            <p:cNvCxnSpPr/>
            <p:nvPr/>
          </p:nvCxnSpPr>
          <p:spPr>
            <a:xfrm>
              <a:off x="3535209" y="2577741"/>
              <a:ext cx="0" cy="1273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Conector recto 253">
              <a:extLst>
                <a:ext uri="{FF2B5EF4-FFF2-40B4-BE49-F238E27FC236}">
                  <a16:creationId xmlns:a16="http://schemas.microsoft.com/office/drawing/2014/main" id="{85C7BF0D-7E11-51A7-D7CE-44FF13A0F55B}"/>
                </a:ext>
              </a:extLst>
            </p:cNvPr>
            <p:cNvCxnSpPr/>
            <p:nvPr/>
          </p:nvCxnSpPr>
          <p:spPr>
            <a:xfrm>
              <a:off x="3596327" y="2577741"/>
              <a:ext cx="0" cy="127321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Conector recto 254">
              <a:extLst>
                <a:ext uri="{FF2B5EF4-FFF2-40B4-BE49-F238E27FC236}">
                  <a16:creationId xmlns:a16="http://schemas.microsoft.com/office/drawing/2014/main" id="{75F406FC-101E-399B-7CEA-2AE2656553E1}"/>
                </a:ext>
              </a:extLst>
            </p:cNvPr>
            <p:cNvCxnSpPr/>
            <p:nvPr/>
          </p:nvCxnSpPr>
          <p:spPr>
            <a:xfrm>
              <a:off x="3980411" y="2576922"/>
              <a:ext cx="0" cy="1273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Conector recto 255">
              <a:extLst>
                <a:ext uri="{FF2B5EF4-FFF2-40B4-BE49-F238E27FC236}">
                  <a16:creationId xmlns:a16="http://schemas.microsoft.com/office/drawing/2014/main" id="{A6C5D21B-5C10-E6AB-BDB3-566E79C37142}"/>
                </a:ext>
              </a:extLst>
            </p:cNvPr>
            <p:cNvCxnSpPr/>
            <p:nvPr/>
          </p:nvCxnSpPr>
          <p:spPr>
            <a:xfrm>
              <a:off x="4052801" y="2576922"/>
              <a:ext cx="0" cy="1273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Conector recto 256">
              <a:extLst>
                <a:ext uri="{FF2B5EF4-FFF2-40B4-BE49-F238E27FC236}">
                  <a16:creationId xmlns:a16="http://schemas.microsoft.com/office/drawing/2014/main" id="{66B343BA-BE31-B88C-0F20-3EC592606A02}"/>
                </a:ext>
              </a:extLst>
            </p:cNvPr>
            <p:cNvCxnSpPr/>
            <p:nvPr/>
          </p:nvCxnSpPr>
          <p:spPr>
            <a:xfrm>
              <a:off x="3210791" y="2576922"/>
              <a:ext cx="0" cy="127321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Conector recto 257">
              <a:extLst>
                <a:ext uri="{FF2B5EF4-FFF2-40B4-BE49-F238E27FC236}">
                  <a16:creationId xmlns:a16="http://schemas.microsoft.com/office/drawing/2014/main" id="{78BA3D42-E3E9-ACEC-D70A-E641096CA794}"/>
                </a:ext>
              </a:extLst>
            </p:cNvPr>
            <p:cNvCxnSpPr/>
            <p:nvPr/>
          </p:nvCxnSpPr>
          <p:spPr>
            <a:xfrm>
              <a:off x="3873628" y="2576921"/>
              <a:ext cx="0" cy="127321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Conector recto 258">
              <a:extLst>
                <a:ext uri="{FF2B5EF4-FFF2-40B4-BE49-F238E27FC236}">
                  <a16:creationId xmlns:a16="http://schemas.microsoft.com/office/drawing/2014/main" id="{A3B1D6FA-6E47-3EA1-AE88-C0A0CDE350DF}"/>
                </a:ext>
              </a:extLst>
            </p:cNvPr>
            <p:cNvCxnSpPr/>
            <p:nvPr/>
          </p:nvCxnSpPr>
          <p:spPr>
            <a:xfrm>
              <a:off x="4285211" y="2576920"/>
              <a:ext cx="0" cy="1273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Conector recto 259">
              <a:extLst>
                <a:ext uri="{FF2B5EF4-FFF2-40B4-BE49-F238E27FC236}">
                  <a16:creationId xmlns:a16="http://schemas.microsoft.com/office/drawing/2014/main" id="{67822927-108B-EE23-3EC1-0DDD2B45FD22}"/>
                </a:ext>
              </a:extLst>
            </p:cNvPr>
            <p:cNvCxnSpPr/>
            <p:nvPr/>
          </p:nvCxnSpPr>
          <p:spPr>
            <a:xfrm>
              <a:off x="4551911" y="2576920"/>
              <a:ext cx="0" cy="1273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Conector recto 260">
              <a:extLst>
                <a:ext uri="{FF2B5EF4-FFF2-40B4-BE49-F238E27FC236}">
                  <a16:creationId xmlns:a16="http://schemas.microsoft.com/office/drawing/2014/main" id="{E2DA3E66-D6D5-9321-FD63-AF59F94D7976}"/>
                </a:ext>
              </a:extLst>
            </p:cNvPr>
            <p:cNvCxnSpPr/>
            <p:nvPr/>
          </p:nvCxnSpPr>
          <p:spPr>
            <a:xfrm>
              <a:off x="5184371" y="2589169"/>
              <a:ext cx="0" cy="1273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Conector recto 261">
              <a:extLst>
                <a:ext uri="{FF2B5EF4-FFF2-40B4-BE49-F238E27FC236}">
                  <a16:creationId xmlns:a16="http://schemas.microsoft.com/office/drawing/2014/main" id="{061D1C81-5506-63F0-1FFA-69CEC45A716F}"/>
                </a:ext>
              </a:extLst>
            </p:cNvPr>
            <p:cNvCxnSpPr/>
            <p:nvPr/>
          </p:nvCxnSpPr>
          <p:spPr>
            <a:xfrm>
              <a:off x="4822421" y="2584088"/>
              <a:ext cx="0" cy="1273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3" name="CuadroTexto 262">
              <a:extLst>
                <a:ext uri="{FF2B5EF4-FFF2-40B4-BE49-F238E27FC236}">
                  <a16:creationId xmlns:a16="http://schemas.microsoft.com/office/drawing/2014/main" id="{3E15F579-4C3F-84F7-FADA-C8D2E97FC65B}"/>
                </a:ext>
              </a:extLst>
            </p:cNvPr>
            <p:cNvSpPr txBox="1"/>
            <p:nvPr/>
          </p:nvSpPr>
          <p:spPr>
            <a:xfrm>
              <a:off x="5214851" y="2132918"/>
              <a:ext cx="1055519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500" dirty="0"/>
                <a:t>Pop1 -  isolate 6</a:t>
              </a:r>
            </a:p>
          </p:txBody>
        </p:sp>
        <p:sp>
          <p:nvSpPr>
            <p:cNvPr id="264" name="CuadroTexto 263">
              <a:extLst>
                <a:ext uri="{FF2B5EF4-FFF2-40B4-BE49-F238E27FC236}">
                  <a16:creationId xmlns:a16="http://schemas.microsoft.com/office/drawing/2014/main" id="{A6CB7516-174E-EB4F-CA42-C2557ED6DC5F}"/>
                </a:ext>
              </a:extLst>
            </p:cNvPr>
            <p:cNvSpPr txBox="1"/>
            <p:nvPr/>
          </p:nvSpPr>
          <p:spPr>
            <a:xfrm>
              <a:off x="5214598" y="2247243"/>
              <a:ext cx="1055519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500" dirty="0"/>
                <a:t>Pop2 -  isolate 1</a:t>
              </a:r>
            </a:p>
          </p:txBody>
        </p:sp>
        <p:sp>
          <p:nvSpPr>
            <p:cNvPr id="265" name="CuadroTexto 264">
              <a:extLst>
                <a:ext uri="{FF2B5EF4-FFF2-40B4-BE49-F238E27FC236}">
                  <a16:creationId xmlns:a16="http://schemas.microsoft.com/office/drawing/2014/main" id="{44A8828A-304D-AAD9-DBB5-4CD330E5B755}"/>
                </a:ext>
              </a:extLst>
            </p:cNvPr>
            <p:cNvSpPr txBox="1"/>
            <p:nvPr/>
          </p:nvSpPr>
          <p:spPr>
            <a:xfrm>
              <a:off x="5215661" y="2312815"/>
              <a:ext cx="1055519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500" dirty="0"/>
                <a:t>Pop3 – isolate 2</a:t>
              </a:r>
            </a:p>
          </p:txBody>
        </p:sp>
        <p:cxnSp>
          <p:nvCxnSpPr>
            <p:cNvPr id="266" name="Conector recto 265">
              <a:extLst>
                <a:ext uri="{FF2B5EF4-FFF2-40B4-BE49-F238E27FC236}">
                  <a16:creationId xmlns:a16="http://schemas.microsoft.com/office/drawing/2014/main" id="{9B936431-8B36-7378-93C8-C79C916CA7C2}"/>
                </a:ext>
              </a:extLst>
            </p:cNvPr>
            <p:cNvCxnSpPr/>
            <p:nvPr/>
          </p:nvCxnSpPr>
          <p:spPr>
            <a:xfrm>
              <a:off x="3384231" y="2584088"/>
              <a:ext cx="0" cy="1273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Conector recto 266">
              <a:extLst>
                <a:ext uri="{FF2B5EF4-FFF2-40B4-BE49-F238E27FC236}">
                  <a16:creationId xmlns:a16="http://schemas.microsoft.com/office/drawing/2014/main" id="{D4B9C4D9-EA07-2969-9C6C-600709A9025D}"/>
                </a:ext>
              </a:extLst>
            </p:cNvPr>
            <p:cNvCxnSpPr/>
            <p:nvPr/>
          </p:nvCxnSpPr>
          <p:spPr>
            <a:xfrm>
              <a:off x="3633180" y="2584088"/>
              <a:ext cx="0" cy="1273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Conector recto 267">
              <a:extLst>
                <a:ext uri="{FF2B5EF4-FFF2-40B4-BE49-F238E27FC236}">
                  <a16:creationId xmlns:a16="http://schemas.microsoft.com/office/drawing/2014/main" id="{5EEFE8F1-554C-1A13-EF7B-B0E7BC7E5AB8}"/>
                </a:ext>
              </a:extLst>
            </p:cNvPr>
            <p:cNvCxnSpPr/>
            <p:nvPr/>
          </p:nvCxnSpPr>
          <p:spPr>
            <a:xfrm>
              <a:off x="3816611" y="2584088"/>
              <a:ext cx="0" cy="1273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Conector recto 268">
              <a:extLst>
                <a:ext uri="{FF2B5EF4-FFF2-40B4-BE49-F238E27FC236}">
                  <a16:creationId xmlns:a16="http://schemas.microsoft.com/office/drawing/2014/main" id="{14F0EE20-2D44-3A25-C177-5F73CB452E92}"/>
                </a:ext>
              </a:extLst>
            </p:cNvPr>
            <p:cNvCxnSpPr/>
            <p:nvPr/>
          </p:nvCxnSpPr>
          <p:spPr>
            <a:xfrm>
              <a:off x="4990211" y="2576920"/>
              <a:ext cx="0" cy="1273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5" name="CuadroTexto 274">
            <a:extLst>
              <a:ext uri="{FF2B5EF4-FFF2-40B4-BE49-F238E27FC236}">
                <a16:creationId xmlns:a16="http://schemas.microsoft.com/office/drawing/2014/main" id="{082ECC91-F5EB-33ED-37CC-E3C210FD9CCC}"/>
              </a:ext>
            </a:extLst>
          </p:cNvPr>
          <p:cNvSpPr txBox="1"/>
          <p:nvPr/>
        </p:nvSpPr>
        <p:spPr>
          <a:xfrm>
            <a:off x="5834149" y="2697605"/>
            <a:ext cx="24517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/>
              <a:t>KASP marker development of peak &amp; flanking markers + overrlapping expression differential  polymorphism</a:t>
            </a:r>
          </a:p>
        </p:txBody>
      </p:sp>
      <p:pic>
        <p:nvPicPr>
          <p:cNvPr id="348" name="Picture 7">
            <a:extLst>
              <a:ext uri="{FF2B5EF4-FFF2-40B4-BE49-F238E27FC236}">
                <a16:creationId xmlns:a16="http://schemas.microsoft.com/office/drawing/2014/main" id="{6C580731-F9B9-4572-8EE9-1E6207C034FF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711" y="3166551"/>
            <a:ext cx="3591258" cy="2084567"/>
          </a:xfrm>
          <a:prstGeom prst="rect">
            <a:avLst/>
          </a:prstGeom>
        </p:spPr>
      </p:pic>
      <p:sp>
        <p:nvSpPr>
          <p:cNvPr id="349" name="CuadroTexto 348">
            <a:extLst>
              <a:ext uri="{FF2B5EF4-FFF2-40B4-BE49-F238E27FC236}">
                <a16:creationId xmlns:a16="http://schemas.microsoft.com/office/drawing/2014/main" id="{B0539B00-4E8F-BA7C-CC5D-2FA91967872F}"/>
              </a:ext>
            </a:extLst>
          </p:cNvPr>
          <p:cNvSpPr txBox="1"/>
          <p:nvPr/>
        </p:nvSpPr>
        <p:spPr>
          <a:xfrm>
            <a:off x="8728363" y="2827997"/>
            <a:ext cx="3297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/>
              <a:t>Test in different breeding populations</a:t>
            </a:r>
          </a:p>
        </p:txBody>
      </p:sp>
      <p:cxnSp>
        <p:nvCxnSpPr>
          <p:cNvPr id="350" name="Conector recto de flecha 349">
            <a:extLst>
              <a:ext uri="{FF2B5EF4-FFF2-40B4-BE49-F238E27FC236}">
                <a16:creationId xmlns:a16="http://schemas.microsoft.com/office/drawing/2014/main" id="{8A3B997D-61B7-7DAC-A376-E0B5385D241A}"/>
              </a:ext>
            </a:extLst>
          </p:cNvPr>
          <p:cNvCxnSpPr>
            <a:cxnSpLocks/>
          </p:cNvCxnSpPr>
          <p:nvPr/>
        </p:nvCxnSpPr>
        <p:spPr>
          <a:xfrm flipV="1">
            <a:off x="7060036" y="1183196"/>
            <a:ext cx="1757228" cy="13619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Conector recto de flecha 356">
            <a:extLst>
              <a:ext uri="{FF2B5EF4-FFF2-40B4-BE49-F238E27FC236}">
                <a16:creationId xmlns:a16="http://schemas.microsoft.com/office/drawing/2014/main" id="{45EF38B9-B11E-2CE3-A876-C48BA836DC66}"/>
              </a:ext>
            </a:extLst>
          </p:cNvPr>
          <p:cNvCxnSpPr>
            <a:cxnSpLocks/>
          </p:cNvCxnSpPr>
          <p:nvPr/>
        </p:nvCxnSpPr>
        <p:spPr>
          <a:xfrm>
            <a:off x="10377166" y="5355128"/>
            <a:ext cx="0" cy="5885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9" name="CuadroTexto 358">
            <a:extLst>
              <a:ext uri="{FF2B5EF4-FFF2-40B4-BE49-F238E27FC236}">
                <a16:creationId xmlns:a16="http://schemas.microsoft.com/office/drawing/2014/main" id="{B026F5FF-DCBB-63C1-3824-90E2BFFB5CAC}"/>
              </a:ext>
            </a:extLst>
          </p:cNvPr>
          <p:cNvSpPr txBox="1"/>
          <p:nvPr/>
        </p:nvSpPr>
        <p:spPr>
          <a:xfrm>
            <a:off x="8728364" y="5943704"/>
            <a:ext cx="3297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/>
              <a:t>Refinement, identification of new resistance sources, develop targeted mapping populations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E3D941-1F12-2E97-9028-A02FABFC5AEB}"/>
              </a:ext>
            </a:extLst>
          </p:cNvPr>
          <p:cNvPicPr>
            <a:picLocks noChangeAspect="1"/>
          </p:cNvPicPr>
          <p:nvPr/>
        </p:nvPicPr>
        <p:blipFill>
          <a:blip r:embed="rId95"/>
          <a:stretch>
            <a:fillRect/>
          </a:stretch>
        </p:blipFill>
        <p:spPr>
          <a:xfrm>
            <a:off x="9032334" y="159302"/>
            <a:ext cx="2152316" cy="1887065"/>
          </a:xfrm>
          <a:prstGeom prst="rect">
            <a:avLst/>
          </a:prstGeom>
        </p:spPr>
      </p:pic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223D3A16-DE7E-9982-2F8B-1D613AF50889}"/>
              </a:ext>
            </a:extLst>
          </p:cNvPr>
          <p:cNvCxnSpPr>
            <a:cxnSpLocks/>
          </p:cNvCxnSpPr>
          <p:nvPr/>
        </p:nvCxnSpPr>
        <p:spPr>
          <a:xfrm>
            <a:off x="10230340" y="2164883"/>
            <a:ext cx="0" cy="532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6983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0C7097-A731-04F1-4842-043247B72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4"/>
            <a:ext cx="10515600" cy="1325563"/>
          </a:xfrm>
        </p:spPr>
        <p:txBody>
          <a:bodyPr/>
          <a:lstStyle/>
          <a:p>
            <a:r>
              <a:rPr lang="es-MX" dirty="0"/>
              <a:t>Outputs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E3DCA5E-0C94-BC9F-5AB6-DE2A2853D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52670"/>
            <a:ext cx="10515600" cy="4351339"/>
          </a:xfrm>
        </p:spPr>
        <p:txBody>
          <a:bodyPr/>
          <a:lstStyle/>
          <a:p>
            <a:r>
              <a:rPr lang="es-MX" dirty="0"/>
              <a:t>Number, effect and interactions of QLTs</a:t>
            </a:r>
          </a:p>
          <a:p>
            <a:r>
              <a:rPr lang="es-MX" dirty="0"/>
              <a:t>Stability of QTLs by isolate</a:t>
            </a:r>
          </a:p>
          <a:p>
            <a:r>
              <a:rPr lang="es-MX" dirty="0"/>
              <a:t>Marker validation in independent populations</a:t>
            </a:r>
          </a:p>
          <a:p>
            <a:r>
              <a:rPr lang="es-MX" dirty="0"/>
              <a:t>DArTag  to KASP marker conversion</a:t>
            </a:r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880699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3E3657-F384-E969-D139-8BBE9EC61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061207-791E-DC83-BFDF-22298A7DE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47042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5453B-F9E7-D634-B325-142CA2AA3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Leftovers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8CC55E-FE0D-D78B-73EB-546757058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90761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FAAEA1-7BF0-E495-6E5B-2CAD7A06E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7EA9A68-D5AD-D856-E017-0FE162B53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261" y="552320"/>
            <a:ext cx="4081491" cy="511317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B9BE3AE-50B8-3573-DEEB-1563DB6D1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043" y="3953498"/>
            <a:ext cx="3951957" cy="253937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863ED1D-33E8-A507-51F9-5DE5C29DB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253" y="1271226"/>
            <a:ext cx="4223398" cy="243861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358CCD9-1DCA-F51F-6D33-D542291271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709841"/>
            <a:ext cx="50927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19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18ADD41-B70A-F2D4-13F5-84ECF2746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260171" cy="533398"/>
          </a:xfrm>
        </p:spPr>
        <p:txBody>
          <a:bodyPr>
            <a:normAutofit fontScale="90000"/>
          </a:bodyPr>
          <a:lstStyle/>
          <a:p>
            <a:r>
              <a:rPr lang="es-MX" dirty="0"/>
              <a:t>Outline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58BC58-C099-15B3-143D-57CDF7A90D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9100" y="896815"/>
            <a:ext cx="10958146" cy="542778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800" dirty="0"/>
              <a:t>Coffee Rust Worldwide and Colobmbia status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800" dirty="0"/>
              <a:t>Tools for breeding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800" dirty="0"/>
              <a:t>General marker development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800" dirty="0"/>
              <a:t>Mapping CLR resistance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s-MX" sz="2400" dirty="0"/>
              <a:t>Populations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s-MX" sz="2400" dirty="0"/>
              <a:t>Isolates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800" dirty="0"/>
              <a:t>Linkage mapping methods and expected results</a:t>
            </a:r>
          </a:p>
        </p:txBody>
      </p:sp>
    </p:spTree>
    <p:extLst>
      <p:ext uri="{BB962C8B-B14F-4D97-AF65-F5344CB8AC3E}">
        <p14:creationId xmlns:p14="http://schemas.microsoft.com/office/powerpoint/2010/main" val="9992971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7B6EB4-392D-BF75-AC14-DA4FEC159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F0DD612-E7E8-66BB-D883-83D389C2F1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A5EB818-03BD-4219-0030-EBC3D00D8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855" y="3090506"/>
            <a:ext cx="4445000" cy="22098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CB3D1F8-9A2D-E4B3-9410-D3432DF90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855" y="5357635"/>
            <a:ext cx="40259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60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CD639-3CC5-1181-53AB-0AD572AFF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s-MX" dirty="0"/>
              <a:t>SH genes conferring resitance to CLR</a:t>
            </a:r>
            <a:endParaRPr lang="es-MX" i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E9285F0-45DC-C55B-3FCD-4CDA4024D8E0}"/>
              </a:ext>
            </a:extLst>
          </p:cNvPr>
          <p:cNvSpPr txBox="1"/>
          <p:nvPr/>
        </p:nvSpPr>
        <p:spPr>
          <a:xfrm>
            <a:off x="180973" y="3553822"/>
            <a:ext cx="59150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Chromosome candidates: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SH6-9: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i="1" dirty="0"/>
              <a:t>Ca TDF77 NBS-LRR - </a:t>
            </a:r>
            <a:r>
              <a:rPr lang="es-MX" dirty="0"/>
              <a:t>Chr11c (Ariyoshi et al., 2024)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3118366-B13C-C6D0-7DC0-3C05776F522C}"/>
              </a:ext>
            </a:extLst>
          </p:cNvPr>
          <p:cNvSpPr txBox="1"/>
          <p:nvPr/>
        </p:nvSpPr>
        <p:spPr>
          <a:xfrm>
            <a:off x="5624946" y="1325563"/>
            <a:ext cx="62670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Cuantos estan realmente confiriendo resistencia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Tamaño del efecto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Interacción con el aislado/raza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Interacción entre genes, menores y mayores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La introgresión de arabusta es la misma de los HdTs?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84D7F5E-8F32-4390-D33D-C5A0EBBC3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55" y="1101274"/>
            <a:ext cx="3649087" cy="220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1677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05E018-BA76-A979-8FA9-01639F72F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s-MX" dirty="0"/>
              <a:t>CLR globally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8FB0CA-3D9A-A837-655A-F11A26188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599993"/>
            <a:ext cx="7671460" cy="4860183"/>
          </a:xfrm>
        </p:spPr>
        <p:txBody>
          <a:bodyPr>
            <a:normAutofit/>
          </a:bodyPr>
          <a:lstStyle/>
          <a:p>
            <a:r>
              <a:rPr lang="es-MX" dirty="0"/>
              <a:t>The single most consequential constraint in arabica coffee production </a:t>
            </a:r>
          </a:p>
          <a:p>
            <a:r>
              <a:rPr lang="es-MX" dirty="0"/>
              <a:t>Caused by the obligate parasitic fungus </a:t>
            </a:r>
            <a:r>
              <a:rPr lang="es-MX" i="1" dirty="0"/>
              <a:t>Hemileia vastatrix</a:t>
            </a:r>
            <a:r>
              <a:rPr lang="es-MX" dirty="0"/>
              <a:t>. </a:t>
            </a:r>
          </a:p>
          <a:p>
            <a:r>
              <a:rPr lang="es-MX" dirty="0"/>
              <a:t>In severe infections, this fungus can defoliate coffee plants and impact yield by reducing flower quantity, fruit production and sensory attributes </a:t>
            </a:r>
          </a:p>
          <a:p>
            <a:r>
              <a:rPr lang="es-MX" dirty="0"/>
              <a:t>55 CLR races have been identified worldwide </a:t>
            </a:r>
          </a:p>
          <a:p>
            <a:r>
              <a:rPr lang="es-MX" dirty="0"/>
              <a:t>Developing varieties with inherent resistance is more economically and environmentally sustainable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9EC44D6-8310-C7FF-902E-74CBB85832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343" t="5830" r="1226" b="34728"/>
          <a:stretch/>
        </p:blipFill>
        <p:spPr>
          <a:xfrm>
            <a:off x="7532391" y="4398219"/>
            <a:ext cx="4410226" cy="196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8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2C9B67-F322-BCD1-FA8B-D3007AA3D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969" y="2162240"/>
            <a:ext cx="7110063" cy="1144938"/>
          </a:xfrm>
        </p:spPr>
        <p:txBody>
          <a:bodyPr/>
          <a:lstStyle/>
          <a:p>
            <a:pPr algn="ctr"/>
            <a:r>
              <a:rPr lang="es-CO" dirty="0" err="1">
                <a:solidFill>
                  <a:srgbClr val="C00000"/>
                </a:solidFill>
              </a:rPr>
              <a:t>Coffee</a:t>
            </a:r>
            <a:r>
              <a:rPr lang="es-CO" dirty="0">
                <a:solidFill>
                  <a:srgbClr val="C00000"/>
                </a:solidFill>
              </a:rPr>
              <a:t> </a:t>
            </a:r>
            <a:r>
              <a:rPr lang="es-CO" dirty="0" err="1">
                <a:solidFill>
                  <a:srgbClr val="C00000"/>
                </a:solidFill>
              </a:rPr>
              <a:t>Rust</a:t>
            </a:r>
            <a:r>
              <a:rPr lang="es-CO" dirty="0">
                <a:solidFill>
                  <a:srgbClr val="C00000"/>
                </a:solidFill>
              </a:rPr>
              <a:t> </a:t>
            </a:r>
            <a:br>
              <a:rPr lang="es-CO" dirty="0">
                <a:solidFill>
                  <a:srgbClr val="C00000"/>
                </a:solidFill>
              </a:rPr>
            </a:br>
            <a:r>
              <a:rPr lang="es-CO" b="1" dirty="0">
                <a:solidFill>
                  <a:srgbClr val="C00000"/>
                </a:solidFill>
              </a:rPr>
              <a:t>WORLDWIDE</a:t>
            </a:r>
            <a:r>
              <a:rPr lang="es-CO" dirty="0">
                <a:solidFill>
                  <a:srgbClr val="C00000"/>
                </a:solidFill>
              </a:rPr>
              <a:t> Status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D9AF6F1-133C-D900-5A70-758F67621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3678" y="0"/>
            <a:ext cx="1949169" cy="101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93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Main graphic"/>
          <p:cNvPicPr/>
          <p:nvPr/>
        </p:nvPicPr>
        <p:blipFill>
          <a:blip r:embed="rId2"/>
          <a:stretch/>
        </p:blipFill>
        <p:spPr>
          <a:xfrm>
            <a:off x="1570182" y="838535"/>
            <a:ext cx="5629077" cy="5345878"/>
          </a:xfrm>
          <a:prstGeom prst="rect">
            <a:avLst/>
          </a:prstGeom>
          <a:ln>
            <a:noFill/>
          </a:ln>
        </p:spPr>
      </p:pic>
      <p:sp>
        <p:nvSpPr>
          <p:cNvPr id="36" name="CustomShape 1"/>
          <p:cNvSpPr/>
          <p:nvPr/>
        </p:nvSpPr>
        <p:spPr>
          <a:xfrm>
            <a:off x="384874" y="268117"/>
            <a:ext cx="6978804" cy="3903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7760" tIns="40435" rIns="77760" bIns="40435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Phylogenetic relationships among 99 isolates of </a:t>
            </a:r>
            <a:r>
              <a:rPr kumimoji="0" lang="en-US" sz="2400" b="1" i="1" u="none" strike="noStrike" kern="1200" cap="none" spc="-1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Hemileia</a:t>
            </a:r>
            <a:r>
              <a:rPr kumimoji="0" lang="en-US" sz="2400" b="1" i="1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-1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vastatrix</a:t>
            </a:r>
            <a:r>
              <a:rPr kumimoji="0" lang="en-US" sz="2400" b="1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sp>
        <p:nvSpPr>
          <p:cNvPr id="37" name="CustomShape 2"/>
          <p:cNvSpPr/>
          <p:nvPr/>
        </p:nvSpPr>
        <p:spPr>
          <a:xfrm>
            <a:off x="6455729" y="6004350"/>
            <a:ext cx="5714235" cy="3903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7760" tIns="40435" rIns="77760" bIns="40435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1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Published in: Ana Sofia B. Rodrigues; Diogo Nuno Silva; Vitor Várzea; Octávio S. Paulo; Dora Batista; </a:t>
            </a:r>
            <a:r>
              <a:rPr kumimoji="0" lang="en-US" sz="691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Phytopathology®</a:t>
            </a:r>
            <a:r>
              <a:rPr kumimoji="0" lang="en-US" sz="691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2022, 112, 1998-2011.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1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Copyright © 2022 The American </a:t>
            </a:r>
            <a:r>
              <a:rPr kumimoji="0" lang="en-US" sz="691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Phytopathological</a:t>
            </a:r>
            <a:r>
              <a:rPr kumimoji="0" lang="en-US" sz="691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Society • DOI: 10.1094/PHYTO-09-21-0376-R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095550E-C18B-7D82-148E-46CE4E87D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678" y="0"/>
            <a:ext cx="1949169" cy="1018598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grama&#10;&#10;El contenido generado por IA puede ser incorrecto.">
            <a:extLst>
              <a:ext uri="{FF2B5EF4-FFF2-40B4-BE49-F238E27FC236}">
                <a16:creationId xmlns:a16="http://schemas.microsoft.com/office/drawing/2014/main" id="{5C2590B0-1238-D3AE-0F23-AC91A6BC9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24" y="107487"/>
            <a:ext cx="7509386" cy="619171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C0A9ADAB-AE6C-7720-3D9C-179B2845F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2508" y="5818887"/>
            <a:ext cx="2259577" cy="480313"/>
          </a:xfrm>
        </p:spPr>
        <p:txBody>
          <a:bodyPr/>
          <a:lstStyle/>
          <a:p>
            <a:pPr algn="ctr"/>
            <a:r>
              <a:rPr lang="es-CO" sz="1728" dirty="0">
                <a:solidFill>
                  <a:srgbClr val="C00000"/>
                </a:solidFill>
              </a:rPr>
              <a:t>Dora Batista, ASIC 2025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A72A666-6BD3-CE62-945F-AB651F670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223" y="0"/>
            <a:ext cx="1645624" cy="85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0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Mapa&#10;&#10;El contenido generado por IA puede ser incorrecto.">
            <a:extLst>
              <a:ext uri="{FF2B5EF4-FFF2-40B4-BE49-F238E27FC236}">
                <a16:creationId xmlns:a16="http://schemas.microsoft.com/office/drawing/2014/main" id="{7DB436EF-E8B5-BB4F-635D-0E0BF7AE6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10" y="956206"/>
            <a:ext cx="8477676" cy="509361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E7461C3-4336-C451-C441-15626CBFB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223" y="0"/>
            <a:ext cx="1645624" cy="85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78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ustomShape 2"/>
          <p:cNvSpPr/>
          <p:nvPr/>
        </p:nvSpPr>
        <p:spPr>
          <a:xfrm>
            <a:off x="4950056" y="5809173"/>
            <a:ext cx="7241944" cy="3903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7760" tIns="40435" rIns="77760" bIns="40435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1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Published in: Luis A. Ramírez-Camejo; Amnat </a:t>
            </a:r>
            <a:r>
              <a:rPr kumimoji="0" lang="en-US" sz="691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Eamvijarn</a:t>
            </a:r>
            <a:r>
              <a:rPr kumimoji="0" lang="en-US" sz="691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 Jorge R. Díaz-Valderrama; Elena Karlsen-Ayala; Rachel A. Koch; Elizabeth Johnson; </a:t>
            </a:r>
            <a:r>
              <a:rPr kumimoji="0" lang="en-US" sz="691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Sòlene</a:t>
            </a:r>
            <a:r>
              <a:rPr kumimoji="0" lang="en-US" sz="691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691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Pruvot</a:t>
            </a:r>
            <a:r>
              <a:rPr kumimoji="0" lang="en-US" sz="691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-Woehl; Luis C. Mejía; Christophe Montagnon; Casto Maldonado-Fuentes; M. Catherine Aime; </a:t>
            </a:r>
            <a:r>
              <a:rPr kumimoji="0" lang="en-US" sz="691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Phytopathology®</a:t>
            </a:r>
            <a:r>
              <a:rPr kumimoji="0" lang="en-US" sz="691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2022, 112, 643-652.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1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Copyright © 2022 The American </a:t>
            </a:r>
            <a:r>
              <a:rPr kumimoji="0" lang="en-US" sz="691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Phytopathological</a:t>
            </a:r>
            <a:r>
              <a:rPr kumimoji="0" lang="en-US" sz="691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Society • DOI: 10.1094/PHYTO-06-21-0255-R</a:t>
            </a:r>
          </a:p>
        </p:txBody>
      </p:sp>
      <p:pic>
        <p:nvPicPr>
          <p:cNvPr id="38" name="Main graphic"/>
          <p:cNvPicPr/>
          <p:nvPr/>
        </p:nvPicPr>
        <p:blipFill>
          <a:blip r:embed="rId2"/>
          <a:stretch/>
        </p:blipFill>
        <p:spPr>
          <a:xfrm>
            <a:off x="1902326" y="1053673"/>
            <a:ext cx="4719782" cy="4901320"/>
          </a:xfrm>
          <a:prstGeom prst="rect">
            <a:avLst/>
          </a:prstGeom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5961361-86E2-B9EE-96BF-3C2ACF8DB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678" y="0"/>
            <a:ext cx="1949169" cy="101859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A78A580-F888-5132-AC63-7EFE70B1248B}"/>
              </a:ext>
            </a:extLst>
          </p:cNvPr>
          <p:cNvSpPr txBox="1"/>
          <p:nvPr/>
        </p:nvSpPr>
        <p:spPr>
          <a:xfrm>
            <a:off x="6096000" y="4104553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Minimum spanning network (MSN) of the eight </a:t>
            </a:r>
            <a:r>
              <a:rPr kumimoji="0" lang="en-US" sz="8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multilocus</a:t>
            </a:r>
            <a:r>
              <a:rPr kumimoji="0" lang="en-US" sz="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genotypes (MLGs) of sampled </a:t>
            </a:r>
            <a:r>
              <a:rPr kumimoji="0" lang="en-US" sz="8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Hemileia</a:t>
            </a:r>
            <a:r>
              <a:rPr kumimoji="0" lang="en-US" sz="8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800" b="0" i="1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vastatrix</a:t>
            </a:r>
            <a:r>
              <a:rPr kumimoji="0" lang="en-US" sz="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isolates (</a:t>
            </a:r>
            <a:r>
              <a:rPr kumimoji="0" lang="en-US" sz="8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</a:t>
            </a:r>
            <a:r>
              <a:rPr kumimoji="0" lang="en-US" sz="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105)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0059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810F2AA-D582-9A6D-2F83-1A4F8F6574BE}"/>
              </a:ext>
            </a:extLst>
          </p:cNvPr>
          <p:cNvSpPr txBox="1"/>
          <p:nvPr/>
        </p:nvSpPr>
        <p:spPr>
          <a:xfrm>
            <a:off x="526108" y="222676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Population structure of global </a:t>
            </a:r>
            <a:r>
              <a:rPr kumimoji="0" lang="en-US" sz="2400" b="0" i="1" u="none" strike="noStrike" kern="1200" cap="none" spc="-1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Hemileia</a:t>
            </a:r>
            <a:r>
              <a:rPr kumimoji="0" lang="en-US" sz="2400" b="0" i="1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-1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vastatrix</a:t>
            </a:r>
            <a:r>
              <a:rPr kumimoji="0" lang="en-US" sz="2400" b="0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isolates</a:t>
            </a:r>
            <a:endParaRPr kumimoji="0" lang="es-CO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ustomShape 2"/>
          <p:cNvSpPr/>
          <p:nvPr/>
        </p:nvSpPr>
        <p:spPr>
          <a:xfrm>
            <a:off x="4562446" y="5737003"/>
            <a:ext cx="7241944" cy="4625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7760" tIns="40435" rIns="77760" bIns="40435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1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Published in: Luis A. Ramírez-Camejo; Amnat </a:t>
            </a:r>
            <a:r>
              <a:rPr kumimoji="0" lang="en-US" sz="691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Eamvijarn</a:t>
            </a:r>
            <a:r>
              <a:rPr kumimoji="0" lang="en-US" sz="691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 Jorge R. Díaz-Valderrama; Elena Karlsen-Ayala; Rachel A. Koch; Elizabeth Johnson; </a:t>
            </a:r>
            <a:r>
              <a:rPr kumimoji="0" lang="en-US" sz="691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Sòlene</a:t>
            </a:r>
            <a:r>
              <a:rPr kumimoji="0" lang="en-US" sz="691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691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Pruvot</a:t>
            </a:r>
            <a:r>
              <a:rPr kumimoji="0" lang="en-US" sz="691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-Woehl; Luis C. Mejía; Christophe Montagnon; Casto Maldonado-Fuentes; M. Catherine Aime; </a:t>
            </a:r>
            <a:r>
              <a:rPr kumimoji="0" lang="en-US" sz="691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Phytopathology®</a:t>
            </a:r>
            <a:r>
              <a:rPr kumimoji="0" lang="en-US" sz="691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2022, 112, 643-652.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1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Copyright © 2022 The American </a:t>
            </a:r>
            <a:r>
              <a:rPr kumimoji="0" lang="en-US" sz="691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Phytopathological</a:t>
            </a:r>
            <a:r>
              <a:rPr kumimoji="0" lang="en-US" sz="691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Society • DOI: 10.1094/PHYTO-06-21-0255-R</a:t>
            </a:r>
          </a:p>
        </p:txBody>
      </p:sp>
      <p:pic>
        <p:nvPicPr>
          <p:cNvPr id="38" name="Main graphic"/>
          <p:cNvPicPr/>
          <p:nvPr/>
        </p:nvPicPr>
        <p:blipFill>
          <a:blip r:embed="rId2"/>
          <a:stretch/>
        </p:blipFill>
        <p:spPr>
          <a:xfrm>
            <a:off x="729673" y="1277291"/>
            <a:ext cx="4438408" cy="4303418"/>
          </a:xfrm>
          <a:prstGeom prst="rect">
            <a:avLst/>
          </a:prstGeom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D5A0D9E-987F-026D-B426-A906616E5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678" y="0"/>
            <a:ext cx="1949169" cy="101859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0F98546-5CAD-2C9E-2619-8906D54D17E7}"/>
              </a:ext>
            </a:extLst>
          </p:cNvPr>
          <p:cNvSpPr txBox="1"/>
          <p:nvPr/>
        </p:nvSpPr>
        <p:spPr>
          <a:xfrm>
            <a:off x="526108" y="222676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Population structure of global </a:t>
            </a:r>
            <a:r>
              <a:rPr kumimoji="0" lang="en-US" sz="2400" b="0" i="1" u="none" strike="noStrike" kern="1200" cap="none" spc="-1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Hemileia</a:t>
            </a:r>
            <a:r>
              <a:rPr kumimoji="0" lang="en-US" sz="2400" b="0" i="1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-1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vastatrix</a:t>
            </a:r>
            <a:r>
              <a:rPr kumimoji="0" lang="en-US" sz="2400" b="0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isolates</a:t>
            </a:r>
            <a:endParaRPr kumimoji="0" lang="es-CO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2803FA8-1CC8-330F-E089-91E27511033B}"/>
              </a:ext>
            </a:extLst>
          </p:cNvPr>
          <p:cNvSpPr txBox="1"/>
          <p:nvPr/>
        </p:nvSpPr>
        <p:spPr>
          <a:xfrm>
            <a:off x="7402920" y="3567459"/>
            <a:ext cx="41286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18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105) based on eight SSR markers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00598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WCR 1">
      <a:dk1>
        <a:srgbClr val="000000"/>
      </a:dk1>
      <a:lt1>
        <a:srgbClr val="FFFFFF"/>
      </a:lt1>
      <a:dk2>
        <a:srgbClr val="225145"/>
      </a:dk2>
      <a:lt2>
        <a:srgbClr val="EEECE1"/>
      </a:lt2>
      <a:accent1>
        <a:srgbClr val="36B779"/>
      </a:accent1>
      <a:accent2>
        <a:srgbClr val="613378"/>
      </a:accent2>
      <a:accent3>
        <a:srgbClr val="CF9A3A"/>
      </a:accent3>
      <a:accent4>
        <a:srgbClr val="831434"/>
      </a:accent4>
      <a:accent5>
        <a:srgbClr val="374381"/>
      </a:accent5>
      <a:accent6>
        <a:srgbClr val="A39383"/>
      </a:accent6>
      <a:hlink>
        <a:srgbClr val="36B779"/>
      </a:hlink>
      <a:folHlink>
        <a:srgbClr val="6E6E6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Plantilla Cenicafé">
      <a:dk1>
        <a:srgbClr val="005983"/>
      </a:dk1>
      <a:lt1>
        <a:srgbClr val="FFFFFF"/>
      </a:lt1>
      <a:dk2>
        <a:srgbClr val="212121"/>
      </a:dk2>
      <a:lt2>
        <a:srgbClr val="E7E6E6"/>
      </a:lt2>
      <a:accent1>
        <a:srgbClr val="9D1B2C"/>
      </a:accent1>
      <a:accent2>
        <a:srgbClr val="008F51"/>
      </a:accent2>
      <a:accent3>
        <a:srgbClr val="04ACE0"/>
      </a:accent3>
      <a:accent4>
        <a:srgbClr val="1D6FA9"/>
      </a:accent4>
      <a:accent5>
        <a:srgbClr val="919191"/>
      </a:accent5>
      <a:accent6>
        <a:srgbClr val="FF9300"/>
      </a:accent6>
      <a:hlink>
        <a:srgbClr val="C11400"/>
      </a:hlink>
      <a:folHlink>
        <a:srgbClr val="95AE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" id="{36FA5826-CCC4-1B4F-AE9D-C6B4035D9E44}" vid="{EA345F0E-C052-844B-B156-B6D34B231FC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29206</TotalTime>
  <Words>756</Words>
  <Application>Microsoft Macintosh PowerPoint</Application>
  <PresentationFormat>Panorámica</PresentationFormat>
  <Paragraphs>120</Paragraphs>
  <Slides>32</Slides>
  <Notes>1</Notes>
  <HiddenSlides>1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3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43" baseType="lpstr">
      <vt:lpstr>Arial</vt:lpstr>
      <vt:lpstr>Calibri</vt:lpstr>
      <vt:lpstr>Calibri Light</vt:lpstr>
      <vt:lpstr>Montserrat Medium</vt:lpstr>
      <vt:lpstr>Source Sans Pro</vt:lpstr>
      <vt:lpstr>Source Sans Pro Light</vt:lpstr>
      <vt:lpstr>Source Serif Pro SemiBold</vt:lpstr>
      <vt:lpstr>1_Office Theme</vt:lpstr>
      <vt:lpstr>Office Theme</vt:lpstr>
      <vt:lpstr>Custom Design</vt:lpstr>
      <vt:lpstr>Hoja de cálculo binaria</vt:lpstr>
      <vt:lpstr>Marker development – CLR resistance</vt:lpstr>
      <vt:lpstr>Presenters</vt:lpstr>
      <vt:lpstr>Outline</vt:lpstr>
      <vt:lpstr>Coffee Rust  WORLDWIDE Status</vt:lpstr>
      <vt:lpstr>Presentación de PowerPoint</vt:lpstr>
      <vt:lpstr>Dora Batista, ASIC 2025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Coffee Rust   COLOMBIA Status</vt:lpstr>
      <vt:lpstr>Presentación de PowerPoint</vt:lpstr>
      <vt:lpstr>Presentación de PowerPoint</vt:lpstr>
      <vt:lpstr>Presentación de PowerPoint</vt:lpstr>
      <vt:lpstr>Presentación de PowerPoint</vt:lpstr>
      <vt:lpstr>Tool development for breeding </vt:lpstr>
      <vt:lpstr>SH genes conferring resitance to CLR</vt:lpstr>
      <vt:lpstr>Mapping and marker development</vt:lpstr>
      <vt:lpstr>Mapping CLR resistance</vt:lpstr>
      <vt:lpstr>Populations</vt:lpstr>
      <vt:lpstr>Linkage mapping for each population</vt:lpstr>
      <vt:lpstr>metaQTL – integrating populations and isolates</vt:lpstr>
      <vt:lpstr>Nexs steps – integration +  validation</vt:lpstr>
      <vt:lpstr>Outputs</vt:lpstr>
      <vt:lpstr>Presentación de PowerPoint</vt:lpstr>
      <vt:lpstr>Leftovers</vt:lpstr>
      <vt:lpstr>Presentación de PowerPoint</vt:lpstr>
      <vt:lpstr>Presentación de PowerPoint</vt:lpstr>
      <vt:lpstr>SH genes conferring resitance to CLR</vt:lpstr>
      <vt:lpstr>CLR globally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JCBerny ---</dc:creator>
  <cp:lastModifiedBy>Jorge Berny</cp:lastModifiedBy>
  <cp:revision>112</cp:revision>
  <dcterms:created xsi:type="dcterms:W3CDTF">2025-05-29T19:31:30Z</dcterms:created>
  <dcterms:modified xsi:type="dcterms:W3CDTF">2025-11-19T12:02:52Z</dcterms:modified>
</cp:coreProperties>
</file>