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85" r:id="rId3"/>
  </p:sldMasterIdLst>
  <p:notesMasterIdLst>
    <p:notesMasterId r:id="rId27"/>
  </p:notesMasterIdLst>
  <p:sldIdLst>
    <p:sldId id="257" r:id="rId4"/>
    <p:sldId id="2147329404" r:id="rId5"/>
    <p:sldId id="2147329405" r:id="rId6"/>
    <p:sldId id="476" r:id="rId7"/>
    <p:sldId id="2147329755" r:id="rId8"/>
    <p:sldId id="2147329999" r:id="rId9"/>
    <p:sldId id="2147330001" r:id="rId10"/>
    <p:sldId id="265" r:id="rId11"/>
    <p:sldId id="266" r:id="rId12"/>
    <p:sldId id="2147329699" r:id="rId13"/>
    <p:sldId id="264" r:id="rId14"/>
    <p:sldId id="2147329997" r:id="rId15"/>
    <p:sldId id="2147329724" r:id="rId16"/>
    <p:sldId id="2147329732" r:id="rId17"/>
    <p:sldId id="2147329753" r:id="rId18"/>
    <p:sldId id="2147329768" r:id="rId19"/>
    <p:sldId id="2147329762" r:id="rId20"/>
    <p:sldId id="2147329769" r:id="rId21"/>
    <p:sldId id="2147330000" r:id="rId22"/>
    <p:sldId id="2147330002" r:id="rId23"/>
    <p:sldId id="2147330004" r:id="rId24"/>
    <p:sldId id="2147329760" r:id="rId25"/>
    <p:sldId id="2147329152" r:id="rId26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A8D9753-C8FB-4DC8-A547-DAC61A33708A}">
          <p14:sldIdLst>
            <p14:sldId id="257"/>
            <p14:sldId id="2147329404"/>
            <p14:sldId id="2147329405"/>
          </p14:sldIdLst>
        </p14:section>
        <p14:section name="Tania" id="{2C2D993C-FAE3-4CA9-AA1F-DB4327C86D7F}">
          <p14:sldIdLst>
            <p14:sldId id="476"/>
            <p14:sldId id="2147329755"/>
            <p14:sldId id="2147329999"/>
            <p14:sldId id="2147330001"/>
            <p14:sldId id="265"/>
            <p14:sldId id="266"/>
            <p14:sldId id="2147329699"/>
          </p14:sldIdLst>
        </p14:section>
        <p14:section name="Robert" id="{5F05B6D2-8338-4718-B6C2-97627BEA5C68}">
          <p14:sldIdLst>
            <p14:sldId id="264"/>
            <p14:sldId id="2147329997"/>
            <p14:sldId id="2147329724"/>
            <p14:sldId id="2147329732"/>
            <p14:sldId id="2147329753"/>
            <p14:sldId id="2147329768"/>
            <p14:sldId id="2147329762"/>
            <p14:sldId id="2147329769"/>
            <p14:sldId id="2147330000"/>
            <p14:sldId id="2147330002"/>
            <p14:sldId id="2147330004"/>
            <p14:sldId id="2147329760"/>
            <p14:sldId id="2147329152"/>
          </p14:sldIdLst>
        </p14:section>
        <p14:section name="Extras" id="{5AB495CA-E767-474B-BFD0-1ABC234FFC84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A540D55-B0F3-2176-429B-8216F592D2E5}" name="Santos Yenandy Barrera Lemus" initials="" userId="S::sbarreralemus2@unl.edu::bec99f25-06ee-4f68-8724-9ae022a9a0ff" providerId="AD"/>
  <p188:author id="{90808180-C321-F8AB-9813-6382552D5612}" name="Jennifer Long" initials="JL" userId="ae7eee169ff13d12" providerId="Windows Live"/>
  <p188:author id="{249628F7-77EC-36BF-B1B7-971A76745EAA}" name="Hanna Neuschwander" initials="HN" userId="3ac32618a2ba98ad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5145"/>
    <a:srgbClr val="33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71C3B8-8221-4B0A-AC87-78EBD58DECBE}" v="1537" dt="2025-11-13T09:58:46.188"/>
    <p1510:client id="{29436B4C-C522-42B2-B816-3B510AE18474}" v="383" dt="2025-11-13T13:54:31.888"/>
    <p1510:client id="{2F3A5F83-2503-47D7-B130-29B8E6968CBA}" v="324" dt="2025-11-13T10:12:29.680"/>
    <p1510:client id="{53783426-9EF4-4C81-B0F7-8C9272778009}" v="5" dt="2025-11-14T03:20:54.396"/>
    <p1510:client id="{78FA5C43-3CCD-4F42-90BD-3314382E0AFD}" v="8" dt="2025-11-12T09:34:51.102"/>
    <p1510:client id="{A4BF5549-9CFB-4F19-9285-E5764133A7E9}" v="72" dt="2025-11-12T13:38:04.929"/>
    <p1510:client id="{B31B4AD9-83D0-4E57-86DA-887BFFF0442F}" v="178" dt="2025-11-12T04:33:15.244"/>
    <p1510:client id="{D12BAAF5-C66A-49AC-A5BF-BE6835630E12}" v="330" dt="2025-11-12T03:23:22.8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14"/>
    <p:restoredTop sz="94672"/>
  </p:normalViewPr>
  <p:slideViewPr>
    <p:cSldViewPr snapToGrid="0">
      <p:cViewPr varScale="1">
        <p:scale>
          <a:sx n="99" d="100"/>
          <a:sy n="99" d="100"/>
        </p:scale>
        <p:origin x="48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microsoft.com/office/2018/10/relationships/authors" Target="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microsoft.com/office/2016/11/relationships/changesInfo" Target="changesInfos/changesInfo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bert Kawuki" userId="q/5CjAp4bsgQzaSxK+e5vY1LPL3zkSxl3sncLqxkcNs=" providerId="None" clId="Web-{3B0A38F5-B1C6-4182-80D3-711AF31178AB}"/>
    <pc:docChg chg="modSld">
      <pc:chgData name="Robert Kawuki" userId="q/5CjAp4bsgQzaSxK+e5vY1LPL3zkSxl3sncLqxkcNs=" providerId="None" clId="Web-{3B0A38F5-B1C6-4182-80D3-711AF31178AB}" dt="2025-11-10T07:52:57.303" v="96" actId="20577"/>
      <pc:docMkLst>
        <pc:docMk/>
      </pc:docMkLst>
      <pc:sldChg chg="modSp">
        <pc:chgData name="Robert Kawuki" userId="q/5CjAp4bsgQzaSxK+e5vY1LPL3zkSxl3sncLqxkcNs=" providerId="None" clId="Web-{3B0A38F5-B1C6-4182-80D3-711AF31178AB}" dt="2025-11-10T07:52:57.303" v="96" actId="20577"/>
        <pc:sldMkLst>
          <pc:docMk/>
          <pc:sldMk cId="1099464143" sldId="2147329405"/>
        </pc:sldMkLst>
        <pc:spChg chg="mod">
          <ac:chgData name="Robert Kawuki" userId="q/5CjAp4bsgQzaSxK+e5vY1LPL3zkSxl3sncLqxkcNs=" providerId="None" clId="Web-{3B0A38F5-B1C6-4182-80D3-711AF31178AB}" dt="2025-11-10T07:52:57.303" v="96" actId="20577"/>
          <ac:spMkLst>
            <pc:docMk/>
            <pc:sldMk cId="1099464143" sldId="2147329405"/>
            <ac:spMk id="8" creationId="{FF7D4D6D-4F26-9F40-A88E-B3B1635C733B}"/>
          </ac:spMkLst>
        </pc:spChg>
      </pc:sldChg>
    </pc:docChg>
  </pc:docChgLst>
  <pc:docChgLst>
    <pc:chgData name="Robert Kawuki" userId="q/5CjAp4bsgQzaSxK+e5vY1LPL3zkSxl3sncLqxkcNs=" providerId="None" clId="Web-{2F3A5F83-2503-47D7-B130-29B8E6968CBA}"/>
    <pc:docChg chg="modSld">
      <pc:chgData name="Robert Kawuki" userId="q/5CjAp4bsgQzaSxK+e5vY1LPL3zkSxl3sncLqxkcNs=" providerId="None" clId="Web-{2F3A5F83-2503-47D7-B130-29B8E6968CBA}" dt="2025-11-13T10:12:29.680" v="163" actId="20577"/>
      <pc:docMkLst>
        <pc:docMk/>
      </pc:docMkLst>
      <pc:sldChg chg="addSp modSp">
        <pc:chgData name="Robert Kawuki" userId="q/5CjAp4bsgQzaSxK+e5vY1LPL3zkSxl3sncLqxkcNs=" providerId="None" clId="Web-{2F3A5F83-2503-47D7-B130-29B8E6968CBA}" dt="2025-11-13T10:12:29.680" v="163" actId="20577"/>
        <pc:sldMkLst>
          <pc:docMk/>
          <pc:sldMk cId="1659063718" sldId="2147330004"/>
        </pc:sldMkLst>
        <pc:spChg chg="add mod">
          <ac:chgData name="Robert Kawuki" userId="q/5CjAp4bsgQzaSxK+e5vY1LPL3zkSxl3sncLqxkcNs=" providerId="None" clId="Web-{2F3A5F83-2503-47D7-B130-29B8E6968CBA}" dt="2025-11-13T10:12:29.680" v="163" actId="20577"/>
          <ac:spMkLst>
            <pc:docMk/>
            <pc:sldMk cId="1659063718" sldId="2147330004"/>
            <ac:spMk id="2" creationId="{B285372E-8A35-A18F-2513-78FEF9B55BBC}"/>
          </ac:spMkLst>
        </pc:spChg>
      </pc:sldChg>
    </pc:docChg>
  </pc:docChgLst>
  <pc:docChgLst>
    <pc:chgData name="Robert Kawuki" userId="q/5CjAp4bsgQzaSxK+e5vY1LPL3zkSxl3sncLqxkcNs=" providerId="None" clId="Web-{D12BAAF5-C66A-49AC-A5BF-BE6835630E12}"/>
    <pc:docChg chg="modSld sldOrd">
      <pc:chgData name="Robert Kawuki" userId="q/5CjAp4bsgQzaSxK+e5vY1LPL3zkSxl3sncLqxkcNs=" providerId="None" clId="Web-{D12BAAF5-C66A-49AC-A5BF-BE6835630E12}" dt="2025-11-12T03:23:22.849" v="299"/>
      <pc:docMkLst>
        <pc:docMk/>
      </pc:docMkLst>
      <pc:sldChg chg="modSp">
        <pc:chgData name="Robert Kawuki" userId="q/5CjAp4bsgQzaSxK+e5vY1LPL3zkSxl3sncLqxkcNs=" providerId="None" clId="Web-{D12BAAF5-C66A-49AC-A5BF-BE6835630E12}" dt="2025-11-12T02:54:42.521" v="131" actId="14100"/>
        <pc:sldMkLst>
          <pc:docMk/>
          <pc:sldMk cId="1099464143" sldId="2147329405"/>
        </pc:sldMkLst>
        <pc:spChg chg="mod">
          <ac:chgData name="Robert Kawuki" userId="q/5CjAp4bsgQzaSxK+e5vY1LPL3zkSxl3sncLqxkcNs=" providerId="None" clId="Web-{D12BAAF5-C66A-49AC-A5BF-BE6835630E12}" dt="2025-11-12T02:54:42.521" v="131" actId="14100"/>
          <ac:spMkLst>
            <pc:docMk/>
            <pc:sldMk cId="1099464143" sldId="2147329405"/>
            <ac:spMk id="8" creationId="{FF7D4D6D-4F26-9F40-A88E-B3B1635C733B}"/>
          </ac:spMkLst>
        </pc:spChg>
      </pc:sldChg>
      <pc:sldChg chg="delSp">
        <pc:chgData name="Robert Kawuki" userId="q/5CjAp4bsgQzaSxK+e5vY1LPL3zkSxl3sncLqxkcNs=" providerId="None" clId="Web-{D12BAAF5-C66A-49AC-A5BF-BE6835630E12}" dt="2025-11-12T03:23:22.849" v="299"/>
        <pc:sldMkLst>
          <pc:docMk/>
          <pc:sldMk cId="787171129" sldId="2147329760"/>
        </pc:sldMkLst>
      </pc:sldChg>
      <pc:sldChg chg="ord">
        <pc:chgData name="Robert Kawuki" userId="q/5CjAp4bsgQzaSxK+e5vY1LPL3zkSxl3sncLqxkcNs=" providerId="None" clId="Web-{D12BAAF5-C66A-49AC-A5BF-BE6835630E12}" dt="2025-11-12T02:33:49.966" v="3"/>
        <pc:sldMkLst>
          <pc:docMk/>
          <pc:sldMk cId="2304471954" sldId="2147329762"/>
        </pc:sldMkLst>
      </pc:sldChg>
      <pc:sldChg chg="modSp">
        <pc:chgData name="Robert Kawuki" userId="q/5CjAp4bsgQzaSxK+e5vY1LPL3zkSxl3sncLqxkcNs=" providerId="None" clId="Web-{D12BAAF5-C66A-49AC-A5BF-BE6835630E12}" dt="2025-11-12T03:12:58.656" v="298"/>
        <pc:sldMkLst>
          <pc:docMk/>
          <pc:sldMk cId="902545102" sldId="2147330000"/>
        </pc:sldMkLst>
      </pc:sldChg>
    </pc:docChg>
  </pc:docChgLst>
  <pc:docChgLst>
    <pc:chgData name="Robert Kawuki" userId="q/5CjAp4bsgQzaSxK+e5vY1LPL3zkSxl3sncLqxkcNs=" providerId="None" clId="Web-{36DD6279-E7C3-4FE4-8F69-2D70AEC626A9}"/>
    <pc:docChg chg="addSld delSld modSld sldOrd modSection">
      <pc:chgData name="Robert Kawuki" userId="q/5CjAp4bsgQzaSxK+e5vY1LPL3zkSxl3sncLqxkcNs=" providerId="None" clId="Web-{36DD6279-E7C3-4FE4-8F69-2D70AEC626A9}" dt="2025-10-31T05:22:53.111" v="229" actId="20577"/>
      <pc:docMkLst>
        <pc:docMk/>
      </pc:docMkLst>
      <pc:sldChg chg="modSp">
        <pc:chgData name="Robert Kawuki" userId="q/5CjAp4bsgQzaSxK+e5vY1LPL3zkSxl3sncLqxkcNs=" providerId="None" clId="Web-{36DD6279-E7C3-4FE4-8F69-2D70AEC626A9}" dt="2025-10-31T04:57:21.153" v="89" actId="20577"/>
        <pc:sldMkLst>
          <pc:docMk/>
          <pc:sldMk cId="3178748073" sldId="264"/>
        </pc:sldMkLst>
        <pc:spChg chg="mod">
          <ac:chgData name="Robert Kawuki" userId="q/5CjAp4bsgQzaSxK+e5vY1LPL3zkSxl3sncLqxkcNs=" providerId="None" clId="Web-{36DD6279-E7C3-4FE4-8F69-2D70AEC626A9}" dt="2025-10-31T04:57:21.153" v="89" actId="20577"/>
          <ac:spMkLst>
            <pc:docMk/>
            <pc:sldMk cId="3178748073" sldId="264"/>
            <ac:spMk id="7" creationId="{8B3A3296-84BD-1AA8-0127-3914FFDEEA1E}"/>
          </ac:spMkLst>
        </pc:spChg>
      </pc:sldChg>
      <pc:sldChg chg="addSp delSp modSp">
        <pc:chgData name="Robert Kawuki" userId="q/5CjAp4bsgQzaSxK+e5vY1LPL3zkSxl3sncLqxkcNs=" providerId="None" clId="Web-{36DD6279-E7C3-4FE4-8F69-2D70AEC626A9}" dt="2025-10-31T04:45:06.578" v="3" actId="14100"/>
        <pc:sldMkLst>
          <pc:docMk/>
          <pc:sldMk cId="1422439498" sldId="2147329404"/>
        </pc:sldMkLst>
        <pc:picChg chg="add mod">
          <ac:chgData name="Robert Kawuki" userId="q/5CjAp4bsgQzaSxK+e5vY1LPL3zkSxl3sncLqxkcNs=" providerId="None" clId="Web-{36DD6279-E7C3-4FE4-8F69-2D70AEC626A9}" dt="2025-10-31T04:45:06.578" v="3" actId="14100"/>
          <ac:picMkLst>
            <pc:docMk/>
            <pc:sldMk cId="1422439498" sldId="2147329404"/>
            <ac:picMk id="4" creationId="{3986B142-0B37-632B-B05C-3F93291C1D72}"/>
          </ac:picMkLst>
        </pc:picChg>
      </pc:sldChg>
      <pc:sldChg chg="modSp">
        <pc:chgData name="Robert Kawuki" userId="q/5CjAp4bsgQzaSxK+e5vY1LPL3zkSxl3sncLqxkcNs=" providerId="None" clId="Web-{36DD6279-E7C3-4FE4-8F69-2D70AEC626A9}" dt="2025-10-31T05:22:27.548" v="225" actId="20577"/>
        <pc:sldMkLst>
          <pc:docMk/>
          <pc:sldMk cId="671037338" sldId="2147329732"/>
        </pc:sldMkLst>
        <pc:spChg chg="mod">
          <ac:chgData name="Robert Kawuki" userId="q/5CjAp4bsgQzaSxK+e5vY1LPL3zkSxl3sncLqxkcNs=" providerId="None" clId="Web-{36DD6279-E7C3-4FE4-8F69-2D70AEC626A9}" dt="2025-10-31T05:22:27.548" v="225" actId="20577"/>
          <ac:spMkLst>
            <pc:docMk/>
            <pc:sldMk cId="671037338" sldId="2147329732"/>
            <ac:spMk id="324" creationId="{0D982A18-B19A-F029-FE8F-230BF17C6A5D}"/>
          </ac:spMkLst>
        </pc:spChg>
      </pc:sldChg>
      <pc:sldChg chg="modSp">
        <pc:chgData name="Robert Kawuki" userId="q/5CjAp4bsgQzaSxK+e5vY1LPL3zkSxl3sncLqxkcNs=" providerId="None" clId="Web-{36DD6279-E7C3-4FE4-8F69-2D70AEC626A9}" dt="2025-10-31T05:20:12.139" v="215" actId="20577"/>
        <pc:sldMkLst>
          <pc:docMk/>
          <pc:sldMk cId="921715622" sldId="2147329753"/>
        </pc:sldMkLst>
        <pc:spChg chg="mod">
          <ac:chgData name="Robert Kawuki" userId="q/5CjAp4bsgQzaSxK+e5vY1LPL3zkSxl3sncLqxkcNs=" providerId="None" clId="Web-{36DD6279-E7C3-4FE4-8F69-2D70AEC626A9}" dt="2025-10-31T05:20:12.139" v="215" actId="20577"/>
          <ac:spMkLst>
            <pc:docMk/>
            <pc:sldMk cId="921715622" sldId="2147329753"/>
            <ac:spMk id="324" creationId="{7E93FB65-4157-450E-DF2F-CF5BE14BDB12}"/>
          </ac:spMkLst>
        </pc:spChg>
      </pc:sldChg>
      <pc:sldChg chg="modSp add ord">
        <pc:chgData name="Robert Kawuki" userId="q/5CjAp4bsgQzaSxK+e5vY1LPL3zkSxl3sncLqxkcNs=" providerId="None" clId="Web-{36DD6279-E7C3-4FE4-8F69-2D70AEC626A9}" dt="2025-10-31T04:54:07.364" v="74"/>
        <pc:sldMkLst>
          <pc:docMk/>
          <pc:sldMk cId="1085003249" sldId="2147329755"/>
        </pc:sldMkLst>
        <pc:spChg chg="mod">
          <ac:chgData name="Robert Kawuki" userId="q/5CjAp4bsgQzaSxK+e5vY1LPL3zkSxl3sncLqxkcNs=" providerId="None" clId="Web-{36DD6279-E7C3-4FE4-8F69-2D70AEC626A9}" dt="2025-10-31T04:53:46.409" v="72" actId="14100"/>
          <ac:spMkLst>
            <pc:docMk/>
            <pc:sldMk cId="1085003249" sldId="2147329755"/>
            <ac:spMk id="3" creationId="{18BAE5EB-0954-7559-3450-DEE55AF75F32}"/>
          </ac:spMkLst>
        </pc:spChg>
        <pc:spChg chg="mod">
          <ac:chgData name="Robert Kawuki" userId="q/5CjAp4bsgQzaSxK+e5vY1LPL3zkSxl3sncLqxkcNs=" providerId="None" clId="Web-{36DD6279-E7C3-4FE4-8F69-2D70AEC626A9}" dt="2025-10-31T04:54:07.364" v="74"/>
          <ac:spMkLst>
            <pc:docMk/>
            <pc:sldMk cId="1085003249" sldId="2147329755"/>
            <ac:spMk id="15" creationId="{098DEDE0-2C95-5136-9B95-7201849E9D9E}"/>
          </ac:spMkLst>
        </pc:spChg>
        <pc:picChg chg="mod">
          <ac:chgData name="Robert Kawuki" userId="q/5CjAp4bsgQzaSxK+e5vY1LPL3zkSxl3sncLqxkcNs=" providerId="None" clId="Web-{36DD6279-E7C3-4FE4-8F69-2D70AEC626A9}" dt="2025-10-31T04:49:54.504" v="50" actId="1076"/>
          <ac:picMkLst>
            <pc:docMk/>
            <pc:sldMk cId="1085003249" sldId="2147329755"/>
            <ac:picMk id="19" creationId="{A24554F9-0F05-C5D8-105A-F269CF44D19E}"/>
          </ac:picMkLst>
        </pc:picChg>
      </pc:sldChg>
      <pc:sldChg chg="modSp">
        <pc:chgData name="Robert Kawuki" userId="q/5CjAp4bsgQzaSxK+e5vY1LPL3zkSxl3sncLqxkcNs=" providerId="None" clId="Web-{36DD6279-E7C3-4FE4-8F69-2D70AEC626A9}" dt="2025-10-31T05:13:08.017" v="121" actId="20577"/>
        <pc:sldMkLst>
          <pc:docMk/>
          <pc:sldMk cId="2304471954" sldId="2147329762"/>
        </pc:sldMkLst>
        <pc:spChg chg="mod">
          <ac:chgData name="Robert Kawuki" userId="q/5CjAp4bsgQzaSxK+e5vY1LPL3zkSxl3sncLqxkcNs=" providerId="None" clId="Web-{36DD6279-E7C3-4FE4-8F69-2D70AEC626A9}" dt="2025-10-31T05:13:08.017" v="121" actId="20577"/>
          <ac:spMkLst>
            <pc:docMk/>
            <pc:sldMk cId="2304471954" sldId="2147329762"/>
            <ac:spMk id="324" creationId="{4053E41F-88C0-F3DA-DC54-CFF0A467025D}"/>
          </ac:spMkLst>
        </pc:spChg>
      </pc:sldChg>
      <pc:sldChg chg="modSp">
        <pc:chgData name="Robert Kawuki" userId="q/5CjAp4bsgQzaSxK+e5vY1LPL3zkSxl3sncLqxkcNs=" providerId="None" clId="Web-{36DD6279-E7C3-4FE4-8F69-2D70AEC626A9}" dt="2025-10-31T05:22:53.111" v="229" actId="20577"/>
        <pc:sldMkLst>
          <pc:docMk/>
          <pc:sldMk cId="2819038807" sldId="2147329768"/>
        </pc:sldMkLst>
        <pc:spChg chg="mod">
          <ac:chgData name="Robert Kawuki" userId="q/5CjAp4bsgQzaSxK+e5vY1LPL3zkSxl3sncLqxkcNs=" providerId="None" clId="Web-{36DD6279-E7C3-4FE4-8F69-2D70AEC626A9}" dt="2025-10-31T05:22:53.111" v="229" actId="20577"/>
          <ac:spMkLst>
            <pc:docMk/>
            <pc:sldMk cId="2819038807" sldId="2147329768"/>
            <ac:spMk id="7" creationId="{C99EF921-8240-57C7-4C15-123613BBA82C}"/>
          </ac:spMkLst>
        </pc:spChg>
      </pc:sldChg>
      <pc:sldChg chg="addSp delSp modSp add ord">
        <pc:chgData name="Robert Kawuki" userId="q/5CjAp4bsgQzaSxK+e5vY1LPL3zkSxl3sncLqxkcNs=" providerId="None" clId="Web-{36DD6279-E7C3-4FE4-8F69-2D70AEC626A9}" dt="2025-10-31T05:02:32.803" v="111" actId="20577"/>
        <pc:sldMkLst>
          <pc:docMk/>
          <pc:sldMk cId="3262203692" sldId="2147329997"/>
        </pc:sldMkLst>
        <pc:spChg chg="mod">
          <ac:chgData name="Robert Kawuki" userId="q/5CjAp4bsgQzaSxK+e5vY1LPL3zkSxl3sncLqxkcNs=" providerId="None" clId="Web-{36DD6279-E7C3-4FE4-8F69-2D70AEC626A9}" dt="2025-10-31T05:02:32.803" v="111" actId="20577"/>
          <ac:spMkLst>
            <pc:docMk/>
            <pc:sldMk cId="3262203692" sldId="2147329997"/>
            <ac:spMk id="8" creationId="{E7616D7D-1436-4333-B803-43B75D0F9917}"/>
          </ac:spMkLst>
        </pc:spChg>
        <pc:picChg chg="add mod">
          <ac:chgData name="Robert Kawuki" userId="q/5CjAp4bsgQzaSxK+e5vY1LPL3zkSxl3sncLqxkcNs=" providerId="None" clId="Web-{36DD6279-E7C3-4FE4-8F69-2D70AEC626A9}" dt="2025-10-31T05:02:09.459" v="102" actId="1076"/>
          <ac:picMkLst>
            <pc:docMk/>
            <pc:sldMk cId="3262203692" sldId="2147329997"/>
            <ac:picMk id="24" creationId="{FF8AA3B9-DD2D-9E7A-CA41-B83EBE3CDBF0}"/>
          </ac:picMkLst>
        </pc:picChg>
        <pc:picChg chg="mod">
          <ac:chgData name="Robert Kawuki" userId="q/5CjAp4bsgQzaSxK+e5vY1LPL3zkSxl3sncLqxkcNs=" providerId="None" clId="Web-{36DD6279-E7C3-4FE4-8F69-2D70AEC626A9}" dt="2025-10-31T04:59:46.220" v="93" actId="1076"/>
          <ac:picMkLst>
            <pc:docMk/>
            <pc:sldMk cId="3262203692" sldId="2147329997"/>
            <ac:picMk id="39" creationId="{EC46EF9F-E263-D057-CB58-0F546AE787DF}"/>
          </ac:picMkLst>
        </pc:picChg>
      </pc:sldChg>
      <pc:sldChg chg="delSp modSp add">
        <pc:chgData name="Robert Kawuki" userId="q/5CjAp4bsgQzaSxK+e5vY1LPL3zkSxl3sncLqxkcNs=" providerId="None" clId="Web-{36DD6279-E7C3-4FE4-8F69-2D70AEC626A9}" dt="2025-10-31T04:53:11.470" v="67"/>
        <pc:sldMkLst>
          <pc:docMk/>
          <pc:sldMk cId="0" sldId="2147329999"/>
        </pc:sldMkLst>
        <pc:spChg chg="mod">
          <ac:chgData name="Robert Kawuki" userId="q/5CjAp4bsgQzaSxK+e5vY1LPL3zkSxl3sncLqxkcNs=" providerId="None" clId="Web-{36DD6279-E7C3-4FE4-8F69-2D70AEC626A9}" dt="2025-10-31T04:53:11.470" v="67"/>
          <ac:spMkLst>
            <pc:docMk/>
            <pc:sldMk cId="0" sldId="2147329999"/>
            <ac:spMk id="61" creationId="{488F7638-0A88-6C87-214B-4C8A3D240189}"/>
          </ac:spMkLst>
        </pc:spChg>
      </pc:sldChg>
    </pc:docChg>
  </pc:docChgLst>
  <pc:docChgLst>
    <pc:chgData name="Robert Kawuki" userId="q/5CjAp4bsgQzaSxK+e5vY1LPL3zkSxl3sncLqxkcNs=" providerId="None" clId="Web-{4B34623D-3B5D-4593-81F2-C68AC0626C2C}"/>
    <pc:docChg chg="modSld">
      <pc:chgData name="Robert Kawuki" userId="q/5CjAp4bsgQzaSxK+e5vY1LPL3zkSxl3sncLqxkcNs=" providerId="None" clId="Web-{4B34623D-3B5D-4593-81F2-C68AC0626C2C}" dt="2025-10-28T04:22:31.362" v="167"/>
      <pc:docMkLst>
        <pc:docMk/>
      </pc:docMkLst>
      <pc:sldChg chg="modSp">
        <pc:chgData name="Robert Kawuki" userId="q/5CjAp4bsgQzaSxK+e5vY1LPL3zkSxl3sncLqxkcNs=" providerId="None" clId="Web-{4B34623D-3B5D-4593-81F2-C68AC0626C2C}" dt="2025-10-28T04:22:31.362" v="167"/>
        <pc:sldMkLst>
          <pc:docMk/>
          <pc:sldMk cId="1099464143" sldId="2147329405"/>
        </pc:sldMkLst>
        <pc:spChg chg="mod">
          <ac:chgData name="Robert Kawuki" userId="q/5CjAp4bsgQzaSxK+e5vY1LPL3zkSxl3sncLqxkcNs=" providerId="None" clId="Web-{4B34623D-3B5D-4593-81F2-C68AC0626C2C}" dt="2025-10-28T04:22:31.362" v="167"/>
          <ac:spMkLst>
            <pc:docMk/>
            <pc:sldMk cId="1099464143" sldId="2147329405"/>
            <ac:spMk id="8" creationId="{FF7D4D6D-4F26-9F40-A88E-B3B1635C733B}"/>
          </ac:spMkLst>
        </pc:spChg>
      </pc:sldChg>
    </pc:docChg>
  </pc:docChgLst>
  <pc:docChgLst>
    <pc:chgData name="Robert Kawuki" userId="q/5CjAp4bsgQzaSxK+e5vY1LPL3zkSxl3sncLqxkcNs=" providerId="None" clId="Web-{78FA5C43-3CCD-4F42-90BD-3314382E0AFD}"/>
    <pc:docChg chg="modSld">
      <pc:chgData name="Robert Kawuki" userId="q/5CjAp4bsgQzaSxK+e5vY1LPL3zkSxl3sncLqxkcNs=" providerId="None" clId="Web-{78FA5C43-3CCD-4F42-90BD-3314382E0AFD}" dt="2025-11-12T09:34:51.102" v="7"/>
      <pc:docMkLst>
        <pc:docMk/>
      </pc:docMkLst>
      <pc:sldChg chg="modSp">
        <pc:chgData name="Robert Kawuki" userId="q/5CjAp4bsgQzaSxK+e5vY1LPL3zkSxl3sncLqxkcNs=" providerId="None" clId="Web-{78FA5C43-3CCD-4F42-90BD-3314382E0AFD}" dt="2025-11-12T09:34:51.102" v="7"/>
        <pc:sldMkLst>
          <pc:docMk/>
          <pc:sldMk cId="902545102" sldId="2147330000"/>
        </pc:sldMkLst>
      </pc:sldChg>
    </pc:docChg>
  </pc:docChgLst>
  <pc:docChgLst>
    <pc:chgData clId="Web-{2E19E237-2AE5-4599-96BE-CA3EDFF3230C}"/>
    <pc:docChg chg="delSld modSection">
      <pc:chgData name="" userId="" providerId="" clId="Web-{2E19E237-2AE5-4599-96BE-CA3EDFF3230C}" dt="2025-10-27T11:21:19.488" v="0"/>
      <pc:docMkLst>
        <pc:docMk/>
      </pc:docMkLst>
    </pc:docChg>
  </pc:docChgLst>
  <pc:docChgLst>
    <pc:chgData name="Robert Kawuki" userId="q/5CjAp4bsgQzaSxK+e5vY1LPL3zkSxl3sncLqxkcNs=" providerId="None" clId="Web-{29436B4C-C522-42B2-B816-3B510AE18474}"/>
    <pc:docChg chg="modSld">
      <pc:chgData name="Robert Kawuki" userId="q/5CjAp4bsgQzaSxK+e5vY1LPL3zkSxl3sncLqxkcNs=" providerId="None" clId="Web-{29436B4C-C522-42B2-B816-3B510AE18474}" dt="2025-11-13T13:54:31.888" v="294"/>
      <pc:docMkLst>
        <pc:docMk/>
      </pc:docMkLst>
      <pc:sldChg chg="addSp modSp">
        <pc:chgData name="Robert Kawuki" userId="q/5CjAp4bsgQzaSxK+e5vY1LPL3zkSxl3sncLqxkcNs=" providerId="None" clId="Web-{29436B4C-C522-42B2-B816-3B510AE18474}" dt="2025-11-13T12:55:13.175" v="68" actId="20577"/>
        <pc:sldMkLst>
          <pc:docMk/>
          <pc:sldMk cId="1614545595" sldId="2147329769"/>
        </pc:sldMkLst>
        <pc:spChg chg="add mod">
          <ac:chgData name="Robert Kawuki" userId="q/5CjAp4bsgQzaSxK+e5vY1LPL3zkSxl3sncLqxkcNs=" providerId="None" clId="Web-{29436B4C-C522-42B2-B816-3B510AE18474}" dt="2025-11-13T12:55:13.175" v="68" actId="20577"/>
          <ac:spMkLst>
            <pc:docMk/>
            <pc:sldMk cId="1614545595" sldId="2147329769"/>
            <ac:spMk id="9" creationId="{ED08A816-D498-E903-12AC-15C98BE285B1}"/>
          </ac:spMkLst>
        </pc:spChg>
      </pc:sldChg>
      <pc:sldChg chg="addSp delSp modSp">
        <pc:chgData name="Robert Kawuki" userId="q/5CjAp4bsgQzaSxK+e5vY1LPL3zkSxl3sncLqxkcNs=" providerId="None" clId="Web-{29436B4C-C522-42B2-B816-3B510AE18474}" dt="2025-11-13T13:54:31.888" v="294"/>
        <pc:sldMkLst>
          <pc:docMk/>
          <pc:sldMk cId="902545102" sldId="2147330000"/>
        </pc:sldMkLst>
        <pc:spChg chg="mod">
          <ac:chgData name="Robert Kawuki" userId="q/5CjAp4bsgQzaSxK+e5vY1LPL3zkSxl3sncLqxkcNs=" providerId="None" clId="Web-{29436B4C-C522-42B2-B816-3B510AE18474}" dt="2025-11-13T13:51:32.230" v="194" actId="1076"/>
          <ac:spMkLst>
            <pc:docMk/>
            <pc:sldMk cId="902545102" sldId="2147330000"/>
            <ac:spMk id="2" creationId="{C9DE02EF-31DC-ABA0-448C-A96174F173B3}"/>
          </ac:spMkLst>
        </pc:spChg>
        <pc:graphicFrameChg chg="mod modGraphic">
          <ac:chgData name="Robert Kawuki" userId="q/5CjAp4bsgQzaSxK+e5vY1LPL3zkSxl3sncLqxkcNs=" providerId="None" clId="Web-{29436B4C-C522-42B2-B816-3B510AE18474}" dt="2025-11-13T13:54:31.888" v="294"/>
          <ac:graphicFrameMkLst>
            <pc:docMk/>
            <pc:sldMk cId="902545102" sldId="2147330000"/>
            <ac:graphicFrameMk id="3" creationId="{CB2CD245-A162-3A9C-030A-D36E6B15BD29}"/>
          </ac:graphicFrameMkLst>
        </pc:graphicFrameChg>
        <pc:graphicFrameChg chg="add del mod">
          <ac:chgData name="Robert Kawuki" userId="q/5CjAp4bsgQzaSxK+e5vY1LPL3zkSxl3sncLqxkcNs=" providerId="None" clId="Web-{29436B4C-C522-42B2-B816-3B510AE18474}" dt="2025-11-13T13:46:32.475" v="82"/>
          <ac:graphicFrameMkLst>
            <pc:docMk/>
            <pc:sldMk cId="902545102" sldId="2147330000"/>
            <ac:graphicFrameMk id="5" creationId="{DB50DCAC-E692-7462-0AA4-D0115D24A602}"/>
          </ac:graphicFrameMkLst>
        </pc:graphicFrameChg>
      </pc:sldChg>
    </pc:docChg>
  </pc:docChgLst>
  <pc:docChgLst>
    <pc:chgData name="Robert Kawuki" userId="q/5CjAp4bsgQzaSxK+e5vY1LPL3zkSxl3sncLqxkcNs=" providerId="None" clId="Web-{DEA11FFD-6F40-4654-B572-33E582F9B141}"/>
    <pc:docChg chg="modSld">
      <pc:chgData name="Robert Kawuki" userId="q/5CjAp4bsgQzaSxK+e5vY1LPL3zkSxl3sncLqxkcNs=" providerId="None" clId="Web-{DEA11FFD-6F40-4654-B572-33E582F9B141}" dt="2025-11-03T09:03:41.795" v="54" actId="1076"/>
      <pc:docMkLst>
        <pc:docMk/>
      </pc:docMkLst>
      <pc:sldChg chg="modSp">
        <pc:chgData name="Robert Kawuki" userId="q/5CjAp4bsgQzaSxK+e5vY1LPL3zkSxl3sncLqxkcNs=" providerId="None" clId="Web-{DEA11FFD-6F40-4654-B572-33E582F9B141}" dt="2025-11-03T08:55:57.317" v="16" actId="20577"/>
        <pc:sldMkLst>
          <pc:docMk/>
          <pc:sldMk cId="3178748073" sldId="264"/>
        </pc:sldMkLst>
        <pc:spChg chg="mod">
          <ac:chgData name="Robert Kawuki" userId="q/5CjAp4bsgQzaSxK+e5vY1LPL3zkSxl3sncLqxkcNs=" providerId="None" clId="Web-{DEA11FFD-6F40-4654-B572-33E582F9B141}" dt="2025-11-03T08:55:57.317" v="16" actId="20577"/>
          <ac:spMkLst>
            <pc:docMk/>
            <pc:sldMk cId="3178748073" sldId="264"/>
            <ac:spMk id="7" creationId="{8B3A3296-84BD-1AA8-0127-3914FFDEEA1E}"/>
          </ac:spMkLst>
        </pc:spChg>
      </pc:sldChg>
      <pc:sldChg chg="modSp">
        <pc:chgData name="Robert Kawuki" userId="q/5CjAp4bsgQzaSxK+e5vY1LPL3zkSxl3sncLqxkcNs=" providerId="None" clId="Web-{DEA11FFD-6F40-4654-B572-33E582F9B141}" dt="2025-11-03T08:56:16.614" v="24" actId="20577"/>
        <pc:sldMkLst>
          <pc:docMk/>
          <pc:sldMk cId="2819038807" sldId="2147329768"/>
        </pc:sldMkLst>
        <pc:spChg chg="mod">
          <ac:chgData name="Robert Kawuki" userId="q/5CjAp4bsgQzaSxK+e5vY1LPL3zkSxl3sncLqxkcNs=" providerId="None" clId="Web-{DEA11FFD-6F40-4654-B572-33E582F9B141}" dt="2025-11-03T08:56:16.614" v="24" actId="20577"/>
          <ac:spMkLst>
            <pc:docMk/>
            <pc:sldMk cId="2819038807" sldId="2147329768"/>
            <ac:spMk id="7" creationId="{C99EF921-8240-57C7-4C15-123613BBA82C}"/>
          </ac:spMkLst>
        </pc:spChg>
      </pc:sldChg>
      <pc:sldChg chg="modSp">
        <pc:chgData name="Robert Kawuki" userId="q/5CjAp4bsgQzaSxK+e5vY1LPL3zkSxl3sncLqxkcNs=" providerId="None" clId="Web-{DEA11FFD-6F40-4654-B572-33E582F9B141}" dt="2025-11-03T09:03:41.795" v="54" actId="1076"/>
        <pc:sldMkLst>
          <pc:docMk/>
          <pc:sldMk cId="3262203692" sldId="2147329997"/>
        </pc:sldMkLst>
        <pc:spChg chg="mod">
          <ac:chgData name="Robert Kawuki" userId="q/5CjAp4bsgQzaSxK+e5vY1LPL3zkSxl3sncLqxkcNs=" providerId="None" clId="Web-{DEA11FFD-6F40-4654-B572-33E582F9B141}" dt="2025-11-03T09:03:00.525" v="42" actId="20577"/>
          <ac:spMkLst>
            <pc:docMk/>
            <pc:sldMk cId="3262203692" sldId="2147329997"/>
            <ac:spMk id="12" creationId="{815D0114-A4CB-58F1-C6AC-342746E8DDB1}"/>
          </ac:spMkLst>
        </pc:spChg>
        <pc:spChg chg="mod">
          <ac:chgData name="Robert Kawuki" userId="q/5CjAp4bsgQzaSxK+e5vY1LPL3zkSxl3sncLqxkcNs=" providerId="None" clId="Web-{DEA11FFD-6F40-4654-B572-33E582F9B141}" dt="2025-11-03T09:03:19.715" v="51" actId="20577"/>
          <ac:spMkLst>
            <pc:docMk/>
            <pc:sldMk cId="3262203692" sldId="2147329997"/>
            <ac:spMk id="20" creationId="{25FCDACD-BA4B-0343-6067-4AE1FFA3032A}"/>
          </ac:spMkLst>
        </pc:spChg>
        <pc:spChg chg="mod">
          <ac:chgData name="Robert Kawuki" userId="q/5CjAp4bsgQzaSxK+e5vY1LPL3zkSxl3sncLqxkcNs=" providerId="None" clId="Web-{DEA11FFD-6F40-4654-B572-33E582F9B141}" dt="2025-11-03T09:03:41.795" v="54" actId="1076"/>
          <ac:spMkLst>
            <pc:docMk/>
            <pc:sldMk cId="3262203692" sldId="2147329997"/>
            <ac:spMk id="28" creationId="{2D298958-D99B-AF4E-2B71-DF98668811CC}"/>
          </ac:spMkLst>
        </pc:spChg>
        <pc:spChg chg="mod">
          <ac:chgData name="Robert Kawuki" userId="q/5CjAp4bsgQzaSxK+e5vY1LPL3zkSxl3sncLqxkcNs=" providerId="None" clId="Web-{DEA11FFD-6F40-4654-B572-33E582F9B141}" dt="2025-11-03T09:03:37.670" v="53" actId="1076"/>
          <ac:spMkLst>
            <pc:docMk/>
            <pc:sldMk cId="3262203692" sldId="2147329997"/>
            <ac:spMk id="29" creationId="{4D44FF1D-7649-FD47-AA0C-24EE20F71F4E}"/>
          </ac:spMkLst>
        </pc:spChg>
        <pc:cxnChg chg="mod">
          <ac:chgData name="Robert Kawuki" userId="q/5CjAp4bsgQzaSxK+e5vY1LPL3zkSxl3sncLqxkcNs=" providerId="None" clId="Web-{DEA11FFD-6F40-4654-B572-33E582F9B141}" dt="2025-11-03T09:03:28.575" v="52" actId="14100"/>
          <ac:cxnSpMkLst>
            <pc:docMk/>
            <pc:sldMk cId="3262203692" sldId="2147329997"/>
            <ac:cxnSpMk id="25" creationId="{9CD3445E-DC81-397B-C416-43208699D97D}"/>
          </ac:cxnSpMkLst>
        </pc:cxnChg>
      </pc:sldChg>
    </pc:docChg>
  </pc:docChgLst>
  <pc:docChgLst>
    <pc:chgData name="Robert Kawuki" userId="q/5CjAp4bsgQzaSxK+e5vY1LPL3zkSxl3sncLqxkcNs=" providerId="None" clId="Web-{88CDD97D-8D1A-41CC-8B23-34A3900837F7}"/>
    <pc:docChg chg="modSld">
      <pc:chgData name="Robert Kawuki" userId="q/5CjAp4bsgQzaSxK+e5vY1LPL3zkSxl3sncLqxkcNs=" providerId="None" clId="Web-{88CDD97D-8D1A-41CC-8B23-34A3900837F7}" dt="2025-11-11T09:27:00.419" v="45" actId="20577"/>
      <pc:docMkLst>
        <pc:docMk/>
      </pc:docMkLst>
      <pc:sldChg chg="modSp">
        <pc:chgData name="Robert Kawuki" userId="q/5CjAp4bsgQzaSxK+e5vY1LPL3zkSxl3sncLqxkcNs=" providerId="None" clId="Web-{88CDD97D-8D1A-41CC-8B23-34A3900837F7}" dt="2025-11-11T09:27:00.419" v="45" actId="20577"/>
        <pc:sldMkLst>
          <pc:docMk/>
          <pc:sldMk cId="787171129" sldId="2147329760"/>
        </pc:sldMkLst>
        <pc:spChg chg="mod">
          <ac:chgData name="Robert Kawuki" userId="q/5CjAp4bsgQzaSxK+e5vY1LPL3zkSxl3sncLqxkcNs=" providerId="None" clId="Web-{88CDD97D-8D1A-41CC-8B23-34A3900837F7}" dt="2025-11-11T09:27:00.419" v="45" actId="20577"/>
          <ac:spMkLst>
            <pc:docMk/>
            <pc:sldMk cId="787171129" sldId="2147329760"/>
            <ac:spMk id="217" creationId="{568D5F56-E72A-8CD0-FF62-2566BF8E4067}"/>
          </ac:spMkLst>
        </pc:spChg>
      </pc:sldChg>
      <pc:sldChg chg="modSp">
        <pc:chgData name="Robert Kawuki" userId="q/5CjAp4bsgQzaSxK+e5vY1LPL3zkSxl3sncLqxkcNs=" providerId="None" clId="Web-{88CDD97D-8D1A-41CC-8B23-34A3900837F7}" dt="2025-11-11T09:26:35.292" v="42"/>
        <pc:sldMkLst>
          <pc:docMk/>
          <pc:sldMk cId="902545102" sldId="2147330000"/>
        </pc:sldMkLst>
      </pc:sldChg>
    </pc:docChg>
  </pc:docChgLst>
  <pc:docChgLst>
    <pc:chgData name="Robert Kawuki" userId="q/5CjAp4bsgQzaSxK+e5vY1LPL3zkSxl3sncLqxkcNs=" providerId="None" clId="Web-{53783426-9EF4-4C81-B0F7-8C9272778009}"/>
    <pc:docChg chg="modSld">
      <pc:chgData name="Robert Kawuki" userId="q/5CjAp4bsgQzaSxK+e5vY1LPL3zkSxl3sncLqxkcNs=" providerId="None" clId="Web-{53783426-9EF4-4C81-B0F7-8C9272778009}" dt="2025-11-14T03:20:54.396" v="4"/>
      <pc:docMkLst>
        <pc:docMk/>
      </pc:docMkLst>
      <pc:sldChg chg="modSp">
        <pc:chgData name="Robert Kawuki" userId="q/5CjAp4bsgQzaSxK+e5vY1LPL3zkSxl3sncLqxkcNs=" providerId="None" clId="Web-{53783426-9EF4-4C81-B0F7-8C9272778009}" dt="2025-11-14T03:20:54.396" v="4"/>
        <pc:sldMkLst>
          <pc:docMk/>
          <pc:sldMk cId="3684376475" sldId="2147330002"/>
        </pc:sldMkLst>
        <pc:graphicFrameChg chg="mod modGraphic">
          <ac:chgData name="Robert Kawuki" userId="q/5CjAp4bsgQzaSxK+e5vY1LPL3zkSxl3sncLqxkcNs=" providerId="None" clId="Web-{53783426-9EF4-4C81-B0F7-8C9272778009}" dt="2025-11-14T03:20:54.396" v="4"/>
          <ac:graphicFrameMkLst>
            <pc:docMk/>
            <pc:sldMk cId="3684376475" sldId="2147330002"/>
            <ac:graphicFrameMk id="3" creationId="{1177C6EB-3376-3C56-4647-CF015F9BC7D7}"/>
          </ac:graphicFrameMkLst>
        </pc:graphicFrameChg>
      </pc:sldChg>
    </pc:docChg>
  </pc:docChgLst>
  <pc:docChgLst>
    <pc:chgData name="Robert Kawuki" userId="q/5CjAp4bsgQzaSxK+e5vY1LPL3zkSxl3sncLqxkcNs=" providerId="None" clId="Web-{1D71C3B8-8221-4B0A-AC87-78EBD58DECBE}"/>
    <pc:docChg chg="addSld delSld modSld modSection">
      <pc:chgData name="Robert Kawuki" userId="q/5CjAp4bsgQzaSxK+e5vY1LPL3zkSxl3sncLqxkcNs=" providerId="None" clId="Web-{1D71C3B8-8221-4B0A-AC87-78EBD58DECBE}" dt="2025-11-13T09:58:43.656" v="1407" actId="20577"/>
      <pc:docMkLst>
        <pc:docMk/>
      </pc:docMkLst>
      <pc:sldChg chg="addSp delSp modSp">
        <pc:chgData name="Robert Kawuki" userId="q/5CjAp4bsgQzaSxK+e5vY1LPL3zkSxl3sncLqxkcNs=" providerId="None" clId="Web-{1D71C3B8-8221-4B0A-AC87-78EBD58DECBE}" dt="2025-11-13T07:39:59.654" v="4"/>
        <pc:sldMkLst>
          <pc:docMk/>
          <pc:sldMk cId="2155030992" sldId="2147329724"/>
        </pc:sldMkLst>
        <pc:spChg chg="del">
          <ac:chgData name="Robert Kawuki" userId="q/5CjAp4bsgQzaSxK+e5vY1LPL3zkSxl3sncLqxkcNs=" providerId="None" clId="Web-{1D71C3B8-8221-4B0A-AC87-78EBD58DECBE}" dt="2025-11-13T07:39:59.654" v="4"/>
          <ac:spMkLst>
            <pc:docMk/>
            <pc:sldMk cId="2155030992" sldId="2147329724"/>
            <ac:spMk id="13" creationId="{B9FB7C4A-893D-15DD-21A0-FBCA1F1476FF}"/>
          </ac:spMkLst>
        </pc:spChg>
        <pc:spChg chg="add mod">
          <ac:chgData name="Robert Kawuki" userId="q/5CjAp4bsgQzaSxK+e5vY1LPL3zkSxl3sncLqxkcNs=" providerId="None" clId="Web-{1D71C3B8-8221-4B0A-AC87-78EBD58DECBE}" dt="2025-11-13T07:39:24.654" v="3"/>
          <ac:spMkLst>
            <pc:docMk/>
            <pc:sldMk cId="2155030992" sldId="2147329724"/>
            <ac:spMk id="23" creationId="{CDE5E9B0-A4CC-E9A1-00C2-81958BC45FE1}"/>
          </ac:spMkLst>
        </pc:spChg>
      </pc:sldChg>
      <pc:sldChg chg="addSp delSp modSp">
        <pc:chgData name="Robert Kawuki" userId="q/5CjAp4bsgQzaSxK+e5vY1LPL3zkSxl3sncLqxkcNs=" providerId="None" clId="Web-{1D71C3B8-8221-4B0A-AC87-78EBD58DECBE}" dt="2025-11-13T07:51:39.267" v="128"/>
        <pc:sldMkLst>
          <pc:docMk/>
          <pc:sldMk cId="671037338" sldId="2147329732"/>
        </pc:sldMkLst>
        <pc:spChg chg="del">
          <ac:chgData name="Robert Kawuki" userId="q/5CjAp4bsgQzaSxK+e5vY1LPL3zkSxl3sncLqxkcNs=" providerId="None" clId="Web-{1D71C3B8-8221-4B0A-AC87-78EBD58DECBE}" dt="2025-11-13T07:45:24.340" v="60"/>
          <ac:spMkLst>
            <pc:docMk/>
            <pc:sldMk cId="671037338" sldId="2147329732"/>
            <ac:spMk id="2" creationId="{C372F4C5-FB62-528B-BEA1-8F94F5C89936}"/>
          </ac:spMkLst>
        </pc:spChg>
        <pc:spChg chg="del">
          <ac:chgData name="Robert Kawuki" userId="q/5CjAp4bsgQzaSxK+e5vY1LPL3zkSxl3sncLqxkcNs=" providerId="None" clId="Web-{1D71C3B8-8221-4B0A-AC87-78EBD58DECBE}" dt="2025-11-13T07:44:58.741" v="55"/>
          <ac:spMkLst>
            <pc:docMk/>
            <pc:sldMk cId="671037338" sldId="2147329732"/>
            <ac:spMk id="3" creationId="{0922886D-FCFA-93D5-DC47-CAF63A5A8220}"/>
          </ac:spMkLst>
        </pc:spChg>
        <pc:spChg chg="add mod">
          <ac:chgData name="Robert Kawuki" userId="q/5CjAp4bsgQzaSxK+e5vY1LPL3zkSxl3sncLqxkcNs=" providerId="None" clId="Web-{1D71C3B8-8221-4B0A-AC87-78EBD58DECBE}" dt="2025-11-13T07:44:39.939" v="54"/>
          <ac:spMkLst>
            <pc:docMk/>
            <pc:sldMk cId="671037338" sldId="2147329732"/>
            <ac:spMk id="6" creationId="{A874028B-AD03-1732-E9C4-7D7757F4C7EB}"/>
          </ac:spMkLst>
        </pc:spChg>
        <pc:spChg chg="add del">
          <ac:chgData name="Robert Kawuki" userId="q/5CjAp4bsgQzaSxK+e5vY1LPL3zkSxl3sncLqxkcNs=" providerId="None" clId="Web-{1D71C3B8-8221-4B0A-AC87-78EBD58DECBE}" dt="2025-11-13T07:48:45.478" v="87"/>
          <ac:spMkLst>
            <pc:docMk/>
            <pc:sldMk cId="671037338" sldId="2147329732"/>
            <ac:spMk id="8" creationId="{A4F1788F-635D-65F5-4B9F-B51406659BE1}"/>
          </ac:spMkLst>
        </pc:spChg>
        <pc:spChg chg="add mod">
          <ac:chgData name="Robert Kawuki" userId="q/5CjAp4bsgQzaSxK+e5vY1LPL3zkSxl3sncLqxkcNs=" providerId="None" clId="Web-{1D71C3B8-8221-4B0A-AC87-78EBD58DECBE}" dt="2025-11-13T07:51:39.267" v="128"/>
          <ac:spMkLst>
            <pc:docMk/>
            <pc:sldMk cId="671037338" sldId="2147329732"/>
            <ac:spMk id="9" creationId="{DBB28612-22CF-82FB-1CFD-DC687732B058}"/>
          </ac:spMkLst>
        </pc:spChg>
        <pc:spChg chg="mod">
          <ac:chgData name="Robert Kawuki" userId="q/5CjAp4bsgQzaSxK+e5vY1LPL3zkSxl3sncLqxkcNs=" providerId="None" clId="Web-{1D71C3B8-8221-4B0A-AC87-78EBD58DECBE}" dt="2025-11-13T07:45:39.515" v="64" actId="1076"/>
          <ac:spMkLst>
            <pc:docMk/>
            <pc:sldMk cId="671037338" sldId="2147329732"/>
            <ac:spMk id="10" creationId="{FB60F30C-7846-4107-A46A-08B7DBF0C131}"/>
          </ac:spMkLst>
        </pc:spChg>
        <pc:spChg chg="add del mod">
          <ac:chgData name="Robert Kawuki" userId="q/5CjAp4bsgQzaSxK+e5vY1LPL3zkSxl3sncLqxkcNs=" providerId="None" clId="Web-{1D71C3B8-8221-4B0A-AC87-78EBD58DECBE}" dt="2025-11-13T07:50:08.717" v="99"/>
          <ac:spMkLst>
            <pc:docMk/>
            <pc:sldMk cId="671037338" sldId="2147329732"/>
            <ac:spMk id="11" creationId="{C20AA2E7-DDEF-023F-0EA5-A8524DE14FE7}"/>
          </ac:spMkLst>
        </pc:spChg>
        <pc:spChg chg="mod">
          <ac:chgData name="Robert Kawuki" userId="q/5CjAp4bsgQzaSxK+e5vY1LPL3zkSxl3sncLqxkcNs=" providerId="None" clId="Web-{1D71C3B8-8221-4B0A-AC87-78EBD58DECBE}" dt="2025-11-13T07:45:45.219" v="65" actId="1076"/>
          <ac:spMkLst>
            <pc:docMk/>
            <pc:sldMk cId="671037338" sldId="2147329732"/>
            <ac:spMk id="12" creationId="{198F2B6C-A6E8-4807-813E-D4B08E7F54A3}"/>
          </ac:spMkLst>
        </pc:spChg>
        <pc:spChg chg="add mod">
          <ac:chgData name="Robert Kawuki" userId="q/5CjAp4bsgQzaSxK+e5vY1LPL3zkSxl3sncLqxkcNs=" providerId="None" clId="Web-{1D71C3B8-8221-4B0A-AC87-78EBD58DECBE}" dt="2025-11-13T07:51:02.063" v="124"/>
          <ac:spMkLst>
            <pc:docMk/>
            <pc:sldMk cId="671037338" sldId="2147329732"/>
            <ac:spMk id="13" creationId="{363186EC-F51E-2750-1989-B51FBFAE72FB}"/>
          </ac:spMkLst>
        </pc:spChg>
        <pc:spChg chg="mod">
          <ac:chgData name="Robert Kawuki" userId="q/5CjAp4bsgQzaSxK+e5vY1LPL3zkSxl3sncLqxkcNs=" providerId="None" clId="Web-{1D71C3B8-8221-4B0A-AC87-78EBD58DECBE}" dt="2025-11-13T07:45:50.688" v="66" actId="1076"/>
          <ac:spMkLst>
            <pc:docMk/>
            <pc:sldMk cId="671037338" sldId="2147329732"/>
            <ac:spMk id="14" creationId="{1BD3B54D-BB91-498A-9F86-40D44B92E388}"/>
          </ac:spMkLst>
        </pc:spChg>
        <pc:picChg chg="mod">
          <ac:chgData name="Robert Kawuki" userId="q/5CjAp4bsgQzaSxK+e5vY1LPL3zkSxl3sncLqxkcNs=" providerId="None" clId="Web-{1D71C3B8-8221-4B0A-AC87-78EBD58DECBE}" dt="2025-11-13T07:42:12.094" v="6" actId="1076"/>
          <ac:picMkLst>
            <pc:docMk/>
            <pc:sldMk cId="671037338" sldId="2147329732"/>
            <ac:picMk id="4" creationId="{AB566B32-400D-41C9-9BF5-BAF165AC2243}"/>
          </ac:picMkLst>
        </pc:picChg>
        <pc:picChg chg="add mod">
          <ac:chgData name="Robert Kawuki" userId="q/5CjAp4bsgQzaSxK+e5vY1LPL3zkSxl3sncLqxkcNs=" providerId="None" clId="Web-{1D71C3B8-8221-4B0A-AC87-78EBD58DECBE}" dt="2025-11-13T07:46:08.769" v="69" actId="1076"/>
          <ac:picMkLst>
            <pc:docMk/>
            <pc:sldMk cId="671037338" sldId="2147329732"/>
            <ac:picMk id="5" creationId="{03806539-C309-8133-8F6F-F2D0C51B9197}"/>
          </ac:picMkLst>
        </pc:picChg>
        <pc:cxnChg chg="add mod">
          <ac:chgData name="Robert Kawuki" userId="q/5CjAp4bsgQzaSxK+e5vY1LPL3zkSxl3sncLqxkcNs=" providerId="None" clId="Web-{1D71C3B8-8221-4B0A-AC87-78EBD58DECBE}" dt="2025-11-13T07:47:30.914" v="85"/>
          <ac:cxnSpMkLst>
            <pc:docMk/>
            <pc:sldMk cId="671037338" sldId="2147329732"/>
            <ac:cxnSpMk id="7" creationId="{BAED4AD2-57FB-E814-ECC0-8511F2111A91}"/>
          </ac:cxnSpMkLst>
        </pc:cxnChg>
      </pc:sldChg>
      <pc:sldChg chg="modSp">
        <pc:chgData name="Robert Kawuki" userId="q/5CjAp4bsgQzaSxK+e5vY1LPL3zkSxl3sncLqxkcNs=" providerId="None" clId="Web-{1D71C3B8-8221-4B0A-AC87-78EBD58DECBE}" dt="2025-11-13T09:58:43.656" v="1407" actId="20577"/>
        <pc:sldMkLst>
          <pc:docMk/>
          <pc:sldMk cId="787171129" sldId="2147329760"/>
        </pc:sldMkLst>
        <pc:spChg chg="mod">
          <ac:chgData name="Robert Kawuki" userId="q/5CjAp4bsgQzaSxK+e5vY1LPL3zkSxl3sncLqxkcNs=" providerId="None" clId="Web-{1D71C3B8-8221-4B0A-AC87-78EBD58DECBE}" dt="2025-11-13T09:58:43.656" v="1407" actId="20577"/>
          <ac:spMkLst>
            <pc:docMk/>
            <pc:sldMk cId="787171129" sldId="2147329760"/>
            <ac:spMk id="217" creationId="{568D5F56-E72A-8CD0-FF62-2566BF8E4067}"/>
          </ac:spMkLst>
        </pc:spChg>
      </pc:sldChg>
      <pc:sldChg chg="modSp del">
        <pc:chgData name="Robert Kawuki" userId="q/5CjAp4bsgQzaSxK+e5vY1LPL3zkSxl3sncLqxkcNs=" providerId="None" clId="Web-{1D71C3B8-8221-4B0A-AC87-78EBD58DECBE}" dt="2025-11-13T08:15:51.571" v="139"/>
        <pc:sldMkLst>
          <pc:docMk/>
          <pc:sldMk cId="1614545595" sldId="2147329767"/>
        </pc:sldMkLst>
        <pc:spChg chg="mod">
          <ac:chgData name="Robert Kawuki" userId="q/5CjAp4bsgQzaSxK+e5vY1LPL3zkSxl3sncLqxkcNs=" providerId="None" clId="Web-{1D71C3B8-8221-4B0A-AC87-78EBD58DECBE}" dt="2025-11-13T08:02:17.073" v="137" actId="20577"/>
          <ac:spMkLst>
            <pc:docMk/>
            <pc:sldMk cId="1614545595" sldId="2147329767"/>
            <ac:spMk id="324" creationId="{4C8B6F3D-888C-A96E-A38C-F63CC3B2DD04}"/>
          </ac:spMkLst>
        </pc:spChg>
      </pc:sldChg>
      <pc:sldChg chg="delSp modSp add">
        <pc:chgData name="Robert Kawuki" userId="q/5CjAp4bsgQzaSxK+e5vY1LPL3zkSxl3sncLqxkcNs=" providerId="None" clId="Web-{1D71C3B8-8221-4B0A-AC87-78EBD58DECBE}" dt="2025-11-13T08:16:46.494" v="150"/>
        <pc:sldMkLst>
          <pc:docMk/>
          <pc:sldMk cId="1614545595" sldId="2147329769"/>
        </pc:sldMkLst>
        <pc:spChg chg="del">
          <ac:chgData name="Robert Kawuki" userId="q/5CjAp4bsgQzaSxK+e5vY1LPL3zkSxl3sncLqxkcNs=" providerId="None" clId="Web-{1D71C3B8-8221-4B0A-AC87-78EBD58DECBE}" dt="2025-11-13T08:16:46.494" v="150"/>
          <ac:spMkLst>
            <pc:docMk/>
            <pc:sldMk cId="1614545595" sldId="2147329769"/>
            <ac:spMk id="16" creationId="{B7DB6D31-11E3-F98A-33B1-E65EFDD9B830}"/>
          </ac:spMkLst>
        </pc:spChg>
        <pc:graphicFrameChg chg="modGraphic">
          <ac:chgData name="Robert Kawuki" userId="q/5CjAp4bsgQzaSxK+e5vY1LPL3zkSxl3sncLqxkcNs=" providerId="None" clId="Web-{1D71C3B8-8221-4B0A-AC87-78EBD58DECBE}" dt="2025-11-13T08:16:29.540" v="149" actId="20577"/>
          <ac:graphicFrameMkLst>
            <pc:docMk/>
            <pc:sldMk cId="1614545595" sldId="2147329769"/>
            <ac:graphicFrameMk id="2" creationId="{B378D7E4-FC9E-BE43-6A17-9DF4C38DC81D}"/>
          </ac:graphicFrameMkLst>
        </pc:graphicFrameChg>
      </pc:sldChg>
      <pc:sldChg chg="addSp delSp modSp">
        <pc:chgData name="Robert Kawuki" userId="q/5CjAp4bsgQzaSxK+e5vY1LPL3zkSxl3sncLqxkcNs=" providerId="None" clId="Web-{1D71C3B8-8221-4B0A-AC87-78EBD58DECBE}" dt="2025-11-13T09:03:20.837" v="816" actId="1076"/>
        <pc:sldMkLst>
          <pc:docMk/>
          <pc:sldMk cId="902545102" sldId="2147330000"/>
        </pc:sldMkLst>
        <pc:spChg chg="add mod">
          <ac:chgData name="Robert Kawuki" userId="q/5CjAp4bsgQzaSxK+e5vY1LPL3zkSxl3sncLqxkcNs=" providerId="None" clId="Web-{1D71C3B8-8221-4B0A-AC87-78EBD58DECBE}" dt="2025-11-13T08:45:22.539" v="298" actId="20577"/>
          <ac:spMkLst>
            <pc:docMk/>
            <pc:sldMk cId="902545102" sldId="2147330000"/>
            <ac:spMk id="2" creationId="{C9DE02EF-31DC-ABA0-448C-A96174F173B3}"/>
          </ac:spMkLst>
        </pc:spChg>
        <pc:spChg chg="mod">
          <ac:chgData name="Robert Kawuki" userId="q/5CjAp4bsgQzaSxK+e5vY1LPL3zkSxl3sncLqxkcNs=" providerId="None" clId="Web-{1D71C3B8-8221-4B0A-AC87-78EBD58DECBE}" dt="2025-11-13T08:20:55.376" v="256" actId="20577"/>
          <ac:spMkLst>
            <pc:docMk/>
            <pc:sldMk cId="902545102" sldId="2147330000"/>
            <ac:spMk id="324" creationId="{DA285EE0-3DF4-D98D-6453-B10C6B0F9F36}"/>
          </ac:spMkLst>
        </pc:spChg>
        <pc:graphicFrameChg chg="del mod modGraphic">
          <ac:chgData name="Robert Kawuki" userId="q/5CjAp4bsgQzaSxK+e5vY1LPL3zkSxl3sncLqxkcNs=" providerId="None" clId="Web-{1D71C3B8-8221-4B0A-AC87-78EBD58DECBE}" dt="2025-11-13T08:19:26.416" v="196"/>
          <ac:graphicFrameMkLst>
            <pc:docMk/>
            <pc:sldMk cId="902545102" sldId="2147330000"/>
            <ac:graphicFrameMk id="3" creationId="{5C71A3DC-497B-E3E3-81D7-A956B3300B7E}"/>
          </ac:graphicFrameMkLst>
        </pc:graphicFrameChg>
        <pc:graphicFrameChg chg="add mod modGraphic">
          <ac:chgData name="Robert Kawuki" userId="q/5CjAp4bsgQzaSxK+e5vY1LPL3zkSxl3sncLqxkcNs=" providerId="None" clId="Web-{1D71C3B8-8221-4B0A-AC87-78EBD58DECBE}" dt="2025-11-13T09:03:20.837" v="816" actId="1076"/>
          <ac:graphicFrameMkLst>
            <pc:docMk/>
            <pc:sldMk cId="902545102" sldId="2147330000"/>
            <ac:graphicFrameMk id="3" creationId="{CB2CD245-A162-3A9C-030A-D36E6B15BD29}"/>
          </ac:graphicFrameMkLst>
        </pc:graphicFrameChg>
      </pc:sldChg>
      <pc:sldChg chg="new del">
        <pc:chgData name="Robert Kawuki" userId="q/5CjAp4bsgQzaSxK+e5vY1LPL3zkSxl3sncLqxkcNs=" providerId="None" clId="Web-{1D71C3B8-8221-4B0A-AC87-78EBD58DECBE}" dt="2025-11-13T08:19:09.269" v="194"/>
        <pc:sldMkLst>
          <pc:docMk/>
          <pc:sldMk cId="3326104137" sldId="2147330002"/>
        </pc:sldMkLst>
      </pc:sldChg>
      <pc:sldChg chg="add replId">
        <pc:chgData name="Robert Kawuki" userId="q/5CjAp4bsgQzaSxK+e5vY1LPL3zkSxl3sncLqxkcNs=" providerId="None" clId="Web-{1D71C3B8-8221-4B0A-AC87-78EBD58DECBE}" dt="2025-11-13T08:19:20.288" v="195"/>
        <pc:sldMkLst>
          <pc:docMk/>
          <pc:sldMk cId="3684376475" sldId="2147330002"/>
        </pc:sldMkLst>
      </pc:sldChg>
      <pc:sldChg chg="addSp delSp modSp add del replId">
        <pc:chgData name="Robert Kawuki" userId="q/5CjAp4bsgQzaSxK+e5vY1LPL3zkSxl3sncLqxkcNs=" providerId="None" clId="Web-{1D71C3B8-8221-4B0A-AC87-78EBD58DECBE}" dt="2025-11-13T09:35:47.276" v="1220"/>
        <pc:sldMkLst>
          <pc:docMk/>
          <pc:sldMk cId="1811075542" sldId="2147330003"/>
        </pc:sldMkLst>
        <pc:spChg chg="mod">
          <ac:chgData name="Robert Kawuki" userId="q/5CjAp4bsgQzaSxK+e5vY1LPL3zkSxl3sncLqxkcNs=" providerId="None" clId="Web-{1D71C3B8-8221-4B0A-AC87-78EBD58DECBE}" dt="2025-11-13T09:09:02.369" v="847" actId="20577"/>
          <ac:spMkLst>
            <pc:docMk/>
            <pc:sldMk cId="1811075542" sldId="2147330003"/>
            <ac:spMk id="324" creationId="{27C13FF9-AECA-5619-141D-A637E271B867}"/>
          </ac:spMkLst>
        </pc:spChg>
        <pc:graphicFrameChg chg="del mod modGraphic">
          <ac:chgData name="Robert Kawuki" userId="q/5CjAp4bsgQzaSxK+e5vY1LPL3zkSxl3sncLqxkcNs=" providerId="None" clId="Web-{1D71C3B8-8221-4B0A-AC87-78EBD58DECBE}" dt="2025-11-13T09:08:28.914" v="820"/>
          <ac:graphicFrameMkLst>
            <pc:docMk/>
            <pc:sldMk cId="1811075542" sldId="2147330003"/>
            <ac:graphicFrameMk id="3" creationId="{790502BE-0FF6-EDC8-1197-56EF788DFDA1}"/>
          </ac:graphicFrameMkLst>
        </pc:graphicFrameChg>
        <pc:picChg chg="add del mod">
          <ac:chgData name="Robert Kawuki" userId="q/5CjAp4bsgQzaSxK+e5vY1LPL3zkSxl3sncLqxkcNs=" providerId="None" clId="Web-{1D71C3B8-8221-4B0A-AC87-78EBD58DECBE}" dt="2025-11-13T09:10:49.906" v="852"/>
          <ac:picMkLst>
            <pc:docMk/>
            <pc:sldMk cId="1811075542" sldId="2147330003"/>
            <ac:picMk id="4" creationId="{F6E77EAF-74F2-3564-EA78-7C94A19916E3}"/>
          </ac:picMkLst>
        </pc:picChg>
      </pc:sldChg>
      <pc:sldChg chg="addSp delSp modSp add replId">
        <pc:chgData name="Robert Kawuki" userId="q/5CjAp4bsgQzaSxK+e5vY1LPL3zkSxl3sncLqxkcNs=" providerId="None" clId="Web-{1D71C3B8-8221-4B0A-AC87-78EBD58DECBE}" dt="2025-11-13T09:56:42.162" v="1378" actId="20577"/>
        <pc:sldMkLst>
          <pc:docMk/>
          <pc:sldMk cId="1659063718" sldId="2147330004"/>
        </pc:sldMkLst>
        <pc:spChg chg="mod">
          <ac:chgData name="Robert Kawuki" userId="q/5CjAp4bsgQzaSxK+e5vY1LPL3zkSxl3sncLqxkcNs=" providerId="None" clId="Web-{1D71C3B8-8221-4B0A-AC87-78EBD58DECBE}" dt="2025-11-13T09:56:42.162" v="1378" actId="20577"/>
          <ac:spMkLst>
            <pc:docMk/>
            <pc:sldMk cId="1659063718" sldId="2147330004"/>
            <ac:spMk id="3" creationId="{9B8724D0-7E63-582B-5C4A-EAD9DED581F0}"/>
          </ac:spMkLst>
        </pc:spChg>
        <pc:spChg chg="mod">
          <ac:chgData name="Robert Kawuki" userId="q/5CjAp4bsgQzaSxK+e5vY1LPL3zkSxl3sncLqxkcNs=" providerId="None" clId="Web-{1D71C3B8-8221-4B0A-AC87-78EBD58DECBE}" dt="2025-11-13T09:56:25.942" v="1376" actId="20577"/>
          <ac:spMkLst>
            <pc:docMk/>
            <pc:sldMk cId="1659063718" sldId="2147330004"/>
            <ac:spMk id="316" creationId="{EF40A616-9885-C6B3-26A3-889925319968}"/>
          </ac:spMkLst>
        </pc:spChg>
        <pc:graphicFrameChg chg="add del mod">
          <ac:chgData name="Robert Kawuki" userId="q/5CjAp4bsgQzaSxK+e5vY1LPL3zkSxl3sncLqxkcNs=" providerId="None" clId="Web-{1D71C3B8-8221-4B0A-AC87-78EBD58DECBE}" dt="2025-11-13T09:54:56.244" v="1358"/>
          <ac:graphicFrameMkLst>
            <pc:docMk/>
            <pc:sldMk cId="1659063718" sldId="2147330004"/>
            <ac:graphicFrameMk id="6" creationId="{A24D4C70-9503-A6C0-F8C5-8B1444C8F3EE}"/>
          </ac:graphicFrameMkLst>
        </pc:graphicFrameChg>
        <pc:picChg chg="del">
          <ac:chgData name="Robert Kawuki" userId="q/5CjAp4bsgQzaSxK+e5vY1LPL3zkSxl3sncLqxkcNs=" providerId="None" clId="Web-{1D71C3B8-8221-4B0A-AC87-78EBD58DECBE}" dt="2025-11-13T09:16:12.855" v="856"/>
          <ac:picMkLst>
            <pc:docMk/>
            <pc:sldMk cId="1659063718" sldId="2147330004"/>
            <ac:picMk id="2" creationId="{964962D6-53B8-9C35-86CE-141C49ADB00C}"/>
          </ac:picMkLst>
        </pc:picChg>
        <pc:picChg chg="add mod">
          <ac:chgData name="Robert Kawuki" userId="q/5CjAp4bsgQzaSxK+e5vY1LPL3zkSxl3sncLqxkcNs=" providerId="None" clId="Web-{1D71C3B8-8221-4B0A-AC87-78EBD58DECBE}" dt="2025-11-13T09:51:21.703" v="1344" actId="1076"/>
          <ac:picMkLst>
            <pc:docMk/>
            <pc:sldMk cId="1659063718" sldId="2147330004"/>
            <ac:picMk id="4" creationId="{104ADA9B-5E7D-8273-7668-CEAFE3904ED1}"/>
          </ac:picMkLst>
        </pc:picChg>
      </pc:sldChg>
    </pc:docChg>
  </pc:docChgLst>
  <pc:docChgLst>
    <pc:chgData name="Robert Kawuki" userId="q/5CjAp4bsgQzaSxK+e5vY1LPL3zkSxl3sncLqxkcNs=" providerId="None" clId="Web-{B31B4AD9-83D0-4E57-86DA-887BFFF0442F}"/>
    <pc:docChg chg="modSld">
      <pc:chgData name="Robert Kawuki" userId="q/5CjAp4bsgQzaSxK+e5vY1LPL3zkSxl3sncLqxkcNs=" providerId="None" clId="Web-{B31B4AD9-83D0-4E57-86DA-887BFFF0442F}" dt="2025-11-12T04:33:15.244" v="86" actId="20577"/>
      <pc:docMkLst>
        <pc:docMk/>
      </pc:docMkLst>
      <pc:sldChg chg="modSp">
        <pc:chgData name="Robert Kawuki" userId="q/5CjAp4bsgQzaSxK+e5vY1LPL3zkSxl3sncLqxkcNs=" providerId="None" clId="Web-{B31B4AD9-83D0-4E57-86DA-887BFFF0442F}" dt="2025-11-12T04:33:15.244" v="86" actId="20577"/>
        <pc:sldMkLst>
          <pc:docMk/>
          <pc:sldMk cId="1099464143" sldId="2147329405"/>
        </pc:sldMkLst>
        <pc:spChg chg="mod">
          <ac:chgData name="Robert Kawuki" userId="q/5CjAp4bsgQzaSxK+e5vY1LPL3zkSxl3sncLqxkcNs=" providerId="None" clId="Web-{B31B4AD9-83D0-4E57-86DA-887BFFF0442F}" dt="2025-11-12T04:33:15.244" v="86" actId="20577"/>
          <ac:spMkLst>
            <pc:docMk/>
            <pc:sldMk cId="1099464143" sldId="2147329405"/>
            <ac:spMk id="8" creationId="{FF7D4D6D-4F26-9F40-A88E-B3B1635C733B}"/>
          </ac:spMkLst>
        </pc:spChg>
      </pc:sldChg>
    </pc:docChg>
  </pc:docChgLst>
  <pc:docChgLst>
    <pc:chgData name="Robert Kawuki" userId="q/5CjAp4bsgQzaSxK+e5vY1LPL3zkSxl3sncLqxkcNs=" providerId="None" clId="Web-{F613DD0E-87DF-43EB-B134-3FF530F5A93B}"/>
    <pc:docChg chg="delSld modSld modSection">
      <pc:chgData name="Robert Kawuki" userId="q/5CjAp4bsgQzaSxK+e5vY1LPL3zkSxl3sncLqxkcNs=" providerId="None" clId="Web-{F613DD0E-87DF-43EB-B134-3FF530F5A93B}" dt="2025-10-31T09:15:41.152" v="273"/>
      <pc:docMkLst>
        <pc:docMk/>
      </pc:docMkLst>
      <pc:sldChg chg="modSp">
        <pc:chgData name="Robert Kawuki" userId="q/5CjAp4bsgQzaSxK+e5vY1LPL3zkSxl3sncLqxkcNs=" providerId="None" clId="Web-{F613DD0E-87DF-43EB-B134-3FF530F5A93B}" dt="2025-10-31T08:56:32.023" v="256" actId="20577"/>
        <pc:sldMkLst>
          <pc:docMk/>
          <pc:sldMk cId="671037338" sldId="2147329732"/>
        </pc:sldMkLst>
        <pc:spChg chg="mod">
          <ac:chgData name="Robert Kawuki" userId="q/5CjAp4bsgQzaSxK+e5vY1LPL3zkSxl3sncLqxkcNs=" providerId="None" clId="Web-{F613DD0E-87DF-43EB-B134-3FF530F5A93B}" dt="2025-10-31T08:56:32.023" v="256" actId="20577"/>
          <ac:spMkLst>
            <pc:docMk/>
            <pc:sldMk cId="671037338" sldId="2147329732"/>
            <ac:spMk id="324" creationId="{0D982A18-B19A-F029-FE8F-230BF17C6A5D}"/>
          </ac:spMkLst>
        </pc:spChg>
      </pc:sldChg>
      <pc:sldChg chg="addSp delSp modSp">
        <pc:chgData name="Robert Kawuki" userId="q/5CjAp4bsgQzaSxK+e5vY1LPL3zkSxl3sncLqxkcNs=" providerId="None" clId="Web-{F613DD0E-87DF-43EB-B134-3FF530F5A93B}" dt="2025-10-31T09:15:03.243" v="272" actId="20577"/>
        <pc:sldMkLst>
          <pc:docMk/>
          <pc:sldMk cId="3262203692" sldId="2147329997"/>
        </pc:sldMkLst>
        <pc:spChg chg="mod">
          <ac:chgData name="Robert Kawuki" userId="q/5CjAp4bsgQzaSxK+e5vY1LPL3zkSxl3sncLqxkcNs=" providerId="None" clId="Web-{F613DD0E-87DF-43EB-B134-3FF530F5A93B}" dt="2025-10-31T08:41:34.453" v="97" actId="20577"/>
          <ac:spMkLst>
            <pc:docMk/>
            <pc:sldMk cId="3262203692" sldId="2147329997"/>
            <ac:spMk id="7" creationId="{D4666313-2974-E926-9372-0A45ABBA6344}"/>
          </ac:spMkLst>
        </pc:spChg>
        <pc:spChg chg="mod">
          <ac:chgData name="Robert Kawuki" userId="q/5CjAp4bsgQzaSxK+e5vY1LPL3zkSxl3sncLqxkcNs=" providerId="None" clId="Web-{F613DD0E-87DF-43EB-B134-3FF530F5A93B}" dt="2025-10-31T08:41:55.469" v="99" actId="20577"/>
          <ac:spMkLst>
            <pc:docMk/>
            <pc:sldMk cId="3262203692" sldId="2147329997"/>
            <ac:spMk id="8" creationId="{E7616D7D-1436-4333-B803-43B75D0F9917}"/>
          </ac:spMkLst>
        </pc:spChg>
        <pc:spChg chg="mod">
          <ac:chgData name="Robert Kawuki" userId="q/5CjAp4bsgQzaSxK+e5vY1LPL3zkSxl3sncLqxkcNs=" providerId="None" clId="Web-{F613DD0E-87DF-43EB-B134-3FF530F5A93B}" dt="2025-10-31T08:43:38.597" v="112"/>
          <ac:spMkLst>
            <pc:docMk/>
            <pc:sldMk cId="3262203692" sldId="2147329997"/>
            <ac:spMk id="9" creationId="{87E6E4EF-463C-1218-65DB-9E931B3403A9}"/>
          </ac:spMkLst>
        </pc:spChg>
        <pc:spChg chg="mod">
          <ac:chgData name="Robert Kawuki" userId="q/5CjAp4bsgQzaSxK+e5vY1LPL3zkSxl3sncLqxkcNs=" providerId="None" clId="Web-{F613DD0E-87DF-43EB-B134-3FF530F5A93B}" dt="2025-10-31T08:54:22.359" v="249" actId="20577"/>
          <ac:spMkLst>
            <pc:docMk/>
            <pc:sldMk cId="3262203692" sldId="2147329997"/>
            <ac:spMk id="12" creationId="{815D0114-A4CB-58F1-C6AC-342746E8DDB1}"/>
          </ac:spMkLst>
        </pc:spChg>
        <pc:spChg chg="mod">
          <ac:chgData name="Robert Kawuki" userId="q/5CjAp4bsgQzaSxK+e5vY1LPL3zkSxl3sncLqxkcNs=" providerId="None" clId="Web-{F613DD0E-87DF-43EB-B134-3FF530F5A93B}" dt="2025-10-31T08:43:44.628" v="113" actId="20577"/>
          <ac:spMkLst>
            <pc:docMk/>
            <pc:sldMk cId="3262203692" sldId="2147329997"/>
            <ac:spMk id="13" creationId="{99F5D03C-40C9-FA5D-0B88-F5C8A0EA1904}"/>
          </ac:spMkLst>
        </pc:spChg>
        <pc:spChg chg="mod">
          <ac:chgData name="Robert Kawuki" userId="q/5CjAp4bsgQzaSxK+e5vY1LPL3zkSxl3sncLqxkcNs=" providerId="None" clId="Web-{F613DD0E-87DF-43EB-B134-3FF530F5A93B}" dt="2025-10-31T08:50:21.987" v="202" actId="20577"/>
          <ac:spMkLst>
            <pc:docMk/>
            <pc:sldMk cId="3262203692" sldId="2147329997"/>
            <ac:spMk id="17" creationId="{FC2CFF26-6CCB-E5D3-1155-AA8460B1B57E}"/>
          </ac:spMkLst>
        </pc:spChg>
        <pc:spChg chg="mod">
          <ac:chgData name="Robert Kawuki" userId="q/5CjAp4bsgQzaSxK+e5vY1LPL3zkSxl3sncLqxkcNs=" providerId="None" clId="Web-{F613DD0E-87DF-43EB-B134-3FF530F5A93B}" dt="2025-10-31T08:51:56.673" v="228" actId="20577"/>
          <ac:spMkLst>
            <pc:docMk/>
            <pc:sldMk cId="3262203692" sldId="2147329997"/>
            <ac:spMk id="20" creationId="{25FCDACD-BA4B-0343-6067-4AE1FFA3032A}"/>
          </ac:spMkLst>
        </pc:spChg>
        <pc:spChg chg="mod">
          <ac:chgData name="Robert Kawuki" userId="q/5CjAp4bsgQzaSxK+e5vY1LPL3zkSxl3sncLqxkcNs=" providerId="None" clId="Web-{F613DD0E-87DF-43EB-B134-3FF530F5A93B}" dt="2025-10-31T08:49:09.130" v="162" actId="20577"/>
          <ac:spMkLst>
            <pc:docMk/>
            <pc:sldMk cId="3262203692" sldId="2147329997"/>
            <ac:spMk id="29" creationId="{4D44FF1D-7649-FD47-AA0C-24EE20F71F4E}"/>
          </ac:spMkLst>
        </pc:spChg>
        <pc:spChg chg="mod">
          <ac:chgData name="Robert Kawuki" userId="q/5CjAp4bsgQzaSxK+e5vY1LPL3zkSxl3sncLqxkcNs=" providerId="None" clId="Web-{F613DD0E-87DF-43EB-B134-3FF530F5A93B}" dt="2025-10-31T09:15:03.243" v="272" actId="20577"/>
          <ac:spMkLst>
            <pc:docMk/>
            <pc:sldMk cId="3262203692" sldId="2147329997"/>
            <ac:spMk id="36" creationId="{1716F1EF-8F78-493A-A6A0-C067F700A662}"/>
          </ac:spMkLst>
        </pc:spChg>
        <pc:grpChg chg="mod">
          <ac:chgData name="Robert Kawuki" userId="q/5CjAp4bsgQzaSxK+e5vY1LPL3zkSxl3sncLqxkcNs=" providerId="None" clId="Web-{F613DD0E-87DF-43EB-B134-3FF530F5A93B}" dt="2025-10-31T08:55:01.111" v="253" actId="1076"/>
          <ac:grpSpMkLst>
            <pc:docMk/>
            <pc:sldMk cId="3262203692" sldId="2147329997"/>
            <ac:grpSpMk id="35" creationId="{77AECD0F-C2FC-FEEE-F502-B778FBA7945A}"/>
          </ac:grpSpMkLst>
        </pc:grpChg>
        <pc:picChg chg="add mod">
          <ac:chgData name="Robert Kawuki" userId="q/5CjAp4bsgQzaSxK+e5vY1LPL3zkSxl3sncLqxkcNs=" providerId="None" clId="Web-{F613DD0E-87DF-43EB-B134-3FF530F5A93B}" dt="2025-10-31T08:48:07.736" v="151" actId="1076"/>
          <ac:picMkLst>
            <pc:docMk/>
            <pc:sldMk cId="3262203692" sldId="2147329997"/>
            <ac:picMk id="2" creationId="{8178F405-48E2-BF63-0329-8D9ADE568C92}"/>
          </ac:picMkLst>
        </pc:picChg>
        <pc:picChg chg="mod">
          <ac:chgData name="Robert Kawuki" userId="q/5CjAp4bsgQzaSxK+e5vY1LPL3zkSxl3sncLqxkcNs=" providerId="None" clId="Web-{F613DD0E-87DF-43EB-B134-3FF530F5A93B}" dt="2025-10-31T08:55:21.003" v="254" actId="1076"/>
          <ac:picMkLst>
            <pc:docMk/>
            <pc:sldMk cId="3262203692" sldId="2147329997"/>
            <ac:picMk id="24" creationId="{FF8AA3B9-DD2D-9E7A-CA41-B83EBE3CDBF0}"/>
          </ac:picMkLst>
        </pc:picChg>
        <pc:picChg chg="add mod modCrop">
          <ac:chgData name="Robert Kawuki" userId="q/5CjAp4bsgQzaSxK+e5vY1LPL3zkSxl3sncLqxkcNs=" providerId="None" clId="Web-{F613DD0E-87DF-43EB-B134-3FF530F5A93B}" dt="2025-10-31T08:54:42.188" v="251"/>
          <ac:picMkLst>
            <pc:docMk/>
            <pc:sldMk cId="3262203692" sldId="2147329997"/>
            <ac:picMk id="27" creationId="{0C3C0E73-F1FB-D37B-0693-D54ACDCAAE6A}"/>
          </ac:picMkLst>
        </pc:picChg>
        <pc:picChg chg="add mod">
          <ac:chgData name="Robert Kawuki" userId="q/5CjAp4bsgQzaSxK+e5vY1LPL3zkSxl3sncLqxkcNs=" providerId="None" clId="Web-{F613DD0E-87DF-43EB-B134-3FF530F5A93B}" dt="2025-10-31T08:51:13.354" v="207" actId="1076"/>
          <ac:picMkLst>
            <pc:docMk/>
            <pc:sldMk cId="3262203692" sldId="2147329997"/>
            <ac:picMk id="34" creationId="{218869FA-51CB-79DF-7568-FB71A8420298}"/>
          </ac:picMkLst>
        </pc:picChg>
        <pc:picChg chg="mod">
          <ac:chgData name="Robert Kawuki" userId="q/5CjAp4bsgQzaSxK+e5vY1LPL3zkSxl3sncLqxkcNs=" providerId="None" clId="Web-{F613DD0E-87DF-43EB-B134-3FF530F5A93B}" dt="2025-10-31T08:48:01.799" v="150" actId="14100"/>
          <ac:picMkLst>
            <pc:docMk/>
            <pc:sldMk cId="3262203692" sldId="2147329997"/>
            <ac:picMk id="39" creationId="{EC46EF9F-E263-D057-CB58-0F546AE787DF}"/>
          </ac:picMkLst>
        </pc:picChg>
      </pc:sldChg>
    </pc:docChg>
  </pc:docChgLst>
  <pc:docChgLst>
    <pc:chgData name="Robert Kawuki" userId="q/5CjAp4bsgQzaSxK+e5vY1LPL3zkSxl3sncLqxkcNs=" providerId="None" clId="Web-{B87D2790-CEAE-4665-B404-290E17FF46FB}"/>
    <pc:docChg chg="delSld modSection">
      <pc:chgData name="Robert Kawuki" userId="q/5CjAp4bsgQzaSxK+e5vY1LPL3zkSxl3sncLqxkcNs=" providerId="None" clId="Web-{B87D2790-CEAE-4665-B404-290E17FF46FB}" dt="2025-11-11T15:07:03.226" v="0"/>
      <pc:docMkLst>
        <pc:docMk/>
      </pc:docMkLst>
    </pc:docChg>
  </pc:docChgLst>
  <pc:docChgLst>
    <pc:chgData name="Robert Kawuki" userId="q/5CjAp4bsgQzaSxK+e5vY1LPL3zkSxl3sncLqxkcNs=" providerId="None" clId="Web-{A4BF5549-9CFB-4F19-9285-E5764133A7E9}"/>
    <pc:docChg chg="addSld delSld modSld modSection">
      <pc:chgData name="Robert Kawuki" userId="q/5CjAp4bsgQzaSxK+e5vY1LPL3zkSxl3sncLqxkcNs=" providerId="None" clId="Web-{A4BF5549-9CFB-4F19-9285-E5764133A7E9}" dt="2025-11-12T13:38:04.554" v="69" actId="14100"/>
      <pc:docMkLst>
        <pc:docMk/>
      </pc:docMkLst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FEBC4D-908F-4950-B99D-79E4687DFBCA}" type="doc">
      <dgm:prSet loTypeId="urn:microsoft.com/office/officeart/2005/8/layout/StepDown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G"/>
        </a:p>
      </dgm:t>
    </dgm:pt>
    <dgm:pt modelId="{CA8164B2-E072-42FE-BB4A-D5F6CB132CF2}">
      <dgm:prSet phldrT="[Text]"/>
      <dgm:spPr/>
      <dgm:t>
        <a:bodyPr/>
        <a:lstStyle/>
        <a:p>
          <a:r>
            <a:rPr lang="en-US" b="1">
              <a:latin typeface="Source Sans Pro" panose="020B0503030403020204" pitchFamily="34" charset="0"/>
              <a:ea typeface="Source Sans Pro" panose="020B0503030403020204" pitchFamily="34" charset="0"/>
              <a:cs typeface="Calibri" panose="020F0502020204030204" pitchFamily="34" charset="0"/>
            </a:rPr>
            <a:t>5,207 </a:t>
          </a:r>
          <a:endParaRPr lang="en-UG" b="1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AF624539-3726-490B-82DA-69C0CB5B47BC}" type="parTrans" cxnId="{0950BDCA-4E46-442E-8EC9-A0A57D977402}">
      <dgm:prSet/>
      <dgm:spPr/>
      <dgm:t>
        <a:bodyPr/>
        <a:lstStyle/>
        <a:p>
          <a:endParaRPr lang="en-UG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F097DA55-AD34-4F6B-AA6E-766C53E75CA8}" type="sibTrans" cxnId="{0950BDCA-4E46-442E-8EC9-A0A57D977402}">
      <dgm:prSet/>
      <dgm:spPr/>
      <dgm:t>
        <a:bodyPr/>
        <a:lstStyle/>
        <a:p>
          <a:endParaRPr lang="en-UG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47C1CEC3-2B80-4CCE-AA36-3B812FAF7F46}">
      <dgm:prSet phldrT="[Text]" custT="1"/>
      <dgm:spPr/>
      <dgm:t>
        <a:bodyPr/>
        <a:lstStyle/>
        <a:p>
          <a:pPr algn="ctr"/>
          <a:r>
            <a:rPr lang="en-US" sz="1300" dirty="0">
              <a:latin typeface="Source Sans Pro" panose="020B0503030403020204" pitchFamily="34" charset="0"/>
              <a:ea typeface="Source Sans Pro" panose="020B0503030403020204" pitchFamily="34" charset="0"/>
              <a:cs typeface="Calibri" panose="020F0502020204030204" pitchFamily="34" charset="0"/>
            </a:rPr>
            <a:t>Seeds shipped to Propagator </a:t>
          </a:r>
          <a:endParaRPr lang="en-UG" sz="1300" dirty="0">
            <a:latin typeface="Source Sans Pro" panose="020B0503030403020204" pitchFamily="34" charset="0"/>
            <a:ea typeface="Source Sans Pro" panose="020B0503030403020204" pitchFamily="34" charset="0"/>
            <a:cs typeface="Calibri" panose="020F0502020204030204" pitchFamily="34" charset="0"/>
          </a:endParaRPr>
        </a:p>
      </dgm:t>
    </dgm:pt>
    <dgm:pt modelId="{91CA9BDD-2A29-403E-A16B-C974698F3048}" type="parTrans" cxnId="{E5AB507F-CC1F-457E-AC80-7E5BED9EF393}">
      <dgm:prSet/>
      <dgm:spPr/>
      <dgm:t>
        <a:bodyPr/>
        <a:lstStyle/>
        <a:p>
          <a:endParaRPr lang="en-UG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7A6CC60E-5D5E-45FC-B6D0-20CBF28D5BA9}" type="sibTrans" cxnId="{E5AB507F-CC1F-457E-AC80-7E5BED9EF393}">
      <dgm:prSet/>
      <dgm:spPr/>
      <dgm:t>
        <a:bodyPr/>
        <a:lstStyle/>
        <a:p>
          <a:endParaRPr lang="en-UG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DF1DEC4B-A4E8-41DF-9FD6-087C99597C5C}">
      <dgm:prSet phldrT="[Text]"/>
      <dgm:spPr/>
      <dgm:t>
        <a:bodyPr/>
        <a:lstStyle/>
        <a:p>
          <a:r>
            <a:rPr lang="en-UG" b="1" i="0" u="none">
              <a:latin typeface="Source Sans Pro" panose="020B0503030403020204" pitchFamily="34" charset="0"/>
              <a:ea typeface="Source Sans Pro" panose="020B0503030403020204" pitchFamily="34" charset="0"/>
              <a:cs typeface="Calibri" panose="020F0502020204030204" pitchFamily="34" charset="0"/>
            </a:rPr>
            <a:t>3</a:t>
          </a:r>
          <a:r>
            <a:rPr lang="en-US" b="1" i="0" u="none">
              <a:latin typeface="Source Sans Pro" panose="020B0503030403020204" pitchFamily="34" charset="0"/>
              <a:ea typeface="Source Sans Pro" panose="020B0503030403020204" pitchFamily="34" charset="0"/>
              <a:cs typeface="Calibri" panose="020F0502020204030204" pitchFamily="34" charset="0"/>
            </a:rPr>
            <a:t>,</a:t>
          </a:r>
          <a:r>
            <a:rPr lang="en-UG" b="1" i="0" u="none">
              <a:latin typeface="Source Sans Pro" panose="020B0503030403020204" pitchFamily="34" charset="0"/>
              <a:ea typeface="Source Sans Pro" panose="020B0503030403020204" pitchFamily="34" charset="0"/>
              <a:cs typeface="Calibri" panose="020F0502020204030204" pitchFamily="34" charset="0"/>
            </a:rPr>
            <a:t>328</a:t>
          </a:r>
          <a:endParaRPr lang="en-UG" b="1">
            <a:latin typeface="Source Sans Pro" panose="020B0503030403020204" pitchFamily="34" charset="0"/>
            <a:ea typeface="Source Sans Pro" panose="020B0503030403020204" pitchFamily="34" charset="0"/>
            <a:cs typeface="Calibri" panose="020F0502020204030204" pitchFamily="34" charset="0"/>
          </a:endParaRPr>
        </a:p>
      </dgm:t>
    </dgm:pt>
    <dgm:pt modelId="{0A61A0A8-9A89-437F-830A-85371EA4D7B7}" type="parTrans" cxnId="{C5D73493-F5A3-4687-8464-ED2DC7C983A8}">
      <dgm:prSet/>
      <dgm:spPr/>
      <dgm:t>
        <a:bodyPr/>
        <a:lstStyle/>
        <a:p>
          <a:endParaRPr lang="en-UG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42BF49D1-30A2-41D9-9427-DC8C12271856}" type="sibTrans" cxnId="{C5D73493-F5A3-4687-8464-ED2DC7C983A8}">
      <dgm:prSet/>
      <dgm:spPr/>
      <dgm:t>
        <a:bodyPr/>
        <a:lstStyle/>
        <a:p>
          <a:endParaRPr lang="en-UG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76BC91EA-C4E4-45F4-886D-776329CBAC0A}">
      <dgm:prSet phldrT="[Text]" custT="1"/>
      <dgm:spPr/>
      <dgm:t>
        <a:bodyPr/>
        <a:lstStyle/>
        <a:p>
          <a:pPr algn="ctr"/>
          <a:r>
            <a:rPr lang="en-US" sz="1300" dirty="0">
              <a:latin typeface="Source Sans Pro" panose="020B0503030403020204" pitchFamily="34" charset="0"/>
              <a:ea typeface="Source Sans Pro" panose="020B0503030403020204" pitchFamily="34" charset="0"/>
              <a:cs typeface="Calibri" panose="020F0502020204030204" pitchFamily="34" charset="0"/>
            </a:rPr>
            <a:t>Seedlings germinated (</a:t>
          </a:r>
          <a:r>
            <a:rPr lang="en-US" sz="1300" b="1" dirty="0">
              <a:latin typeface="Source Sans Pro" panose="020B0503030403020204" pitchFamily="34" charset="0"/>
              <a:ea typeface="Source Sans Pro" panose="020B0503030403020204" pitchFamily="34" charset="0"/>
              <a:cs typeface="Calibri" panose="020F0502020204030204" pitchFamily="34" charset="0"/>
            </a:rPr>
            <a:t>64% of shipment</a:t>
          </a:r>
          <a:r>
            <a:rPr lang="en-US" sz="1300" dirty="0">
              <a:latin typeface="Source Sans Pro" panose="020B0503030403020204" pitchFamily="34" charset="0"/>
              <a:ea typeface="Source Sans Pro" panose="020B0503030403020204" pitchFamily="34" charset="0"/>
              <a:cs typeface="Calibri" panose="020F0502020204030204" pitchFamily="34" charset="0"/>
            </a:rPr>
            <a:t>)</a:t>
          </a:r>
          <a:endParaRPr lang="en-UG" sz="1300" dirty="0">
            <a:latin typeface="Source Sans Pro" panose="020B0503030403020204" pitchFamily="34" charset="0"/>
            <a:ea typeface="Source Sans Pro" panose="020B0503030403020204" pitchFamily="34" charset="0"/>
            <a:cs typeface="Calibri" panose="020F0502020204030204" pitchFamily="34" charset="0"/>
          </a:endParaRPr>
        </a:p>
      </dgm:t>
    </dgm:pt>
    <dgm:pt modelId="{B01D46F1-790C-4BA9-A390-C83A52046675}" type="parTrans" cxnId="{86B3D1B1-830D-4E4F-AB75-FE617E6A30B8}">
      <dgm:prSet/>
      <dgm:spPr/>
      <dgm:t>
        <a:bodyPr/>
        <a:lstStyle/>
        <a:p>
          <a:endParaRPr lang="en-UG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B2A656F9-4CF9-4F82-BF59-CF7F6522B31C}" type="sibTrans" cxnId="{86B3D1B1-830D-4E4F-AB75-FE617E6A30B8}">
      <dgm:prSet/>
      <dgm:spPr/>
      <dgm:t>
        <a:bodyPr/>
        <a:lstStyle/>
        <a:p>
          <a:endParaRPr lang="en-UG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8A46F6FD-EF7B-4554-9F4D-A8755660A99E}">
      <dgm:prSet phldrT="[Text]"/>
      <dgm:spPr/>
      <dgm:t>
        <a:bodyPr/>
        <a:lstStyle/>
        <a:p>
          <a:r>
            <a:rPr lang="en-UG" b="1" i="0" u="none">
              <a:latin typeface="Source Sans Pro" panose="020B0503030403020204" pitchFamily="34" charset="0"/>
              <a:ea typeface="Source Sans Pro" panose="020B0503030403020204" pitchFamily="34" charset="0"/>
              <a:cs typeface="Calibri" panose="020F0502020204030204" pitchFamily="34" charset="0"/>
            </a:rPr>
            <a:t>2</a:t>
          </a:r>
          <a:r>
            <a:rPr lang="en-US" b="1" i="0" u="none">
              <a:latin typeface="Source Sans Pro" panose="020B0503030403020204" pitchFamily="34" charset="0"/>
              <a:ea typeface="Source Sans Pro" panose="020B0503030403020204" pitchFamily="34" charset="0"/>
              <a:cs typeface="Calibri" panose="020F0502020204030204" pitchFamily="34" charset="0"/>
            </a:rPr>
            <a:t>,</a:t>
          </a:r>
          <a:r>
            <a:rPr lang="en-UG" b="1" i="0" u="none">
              <a:latin typeface="Source Sans Pro" panose="020B0503030403020204" pitchFamily="34" charset="0"/>
              <a:ea typeface="Source Sans Pro" panose="020B0503030403020204" pitchFamily="34" charset="0"/>
              <a:cs typeface="Calibri" panose="020F0502020204030204" pitchFamily="34" charset="0"/>
            </a:rPr>
            <a:t>52</a:t>
          </a:r>
          <a:r>
            <a:rPr lang="en-US" b="1" i="0" u="none">
              <a:latin typeface="Source Sans Pro" panose="020B0503030403020204" pitchFamily="34" charset="0"/>
              <a:ea typeface="Source Sans Pro" panose="020B0503030403020204" pitchFamily="34" charset="0"/>
              <a:cs typeface="Calibri" panose="020F0502020204030204" pitchFamily="34" charset="0"/>
            </a:rPr>
            <a:t>1</a:t>
          </a:r>
          <a:endParaRPr lang="en-UG" b="1">
            <a:latin typeface="Source Sans Pro" panose="020B0503030403020204" pitchFamily="34" charset="0"/>
            <a:ea typeface="Source Sans Pro" panose="020B0503030403020204" pitchFamily="34" charset="0"/>
            <a:cs typeface="Calibri" panose="020F0502020204030204" pitchFamily="34" charset="0"/>
          </a:endParaRPr>
        </a:p>
      </dgm:t>
    </dgm:pt>
    <dgm:pt modelId="{B3FA39BB-1F90-420F-A036-5872443700F9}" type="parTrans" cxnId="{02B3386B-43E0-4C0A-87AE-854D5D9203D9}">
      <dgm:prSet/>
      <dgm:spPr/>
      <dgm:t>
        <a:bodyPr/>
        <a:lstStyle/>
        <a:p>
          <a:endParaRPr lang="en-UG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F3746839-891A-4D47-B81F-B4682A26AD63}" type="sibTrans" cxnId="{02B3386B-43E0-4C0A-87AE-854D5D9203D9}">
      <dgm:prSet/>
      <dgm:spPr/>
      <dgm:t>
        <a:bodyPr/>
        <a:lstStyle/>
        <a:p>
          <a:endParaRPr lang="en-UG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28439B38-8036-4086-B8A4-04E3EDFD5D36}">
      <dgm:prSet phldrT="[Text]" custT="1"/>
      <dgm:spPr/>
      <dgm:t>
        <a:bodyPr/>
        <a:lstStyle/>
        <a:p>
          <a:pPr algn="ctr"/>
          <a:r>
            <a:rPr lang="en-US" sz="1300" dirty="0">
              <a:latin typeface="Source Sans Pro" panose="020B0503030403020204" pitchFamily="34" charset="0"/>
              <a:ea typeface="Source Sans Pro" panose="020B0503030403020204" pitchFamily="34" charset="0"/>
              <a:cs typeface="Calibri" panose="020F0502020204030204" pitchFamily="34" charset="0"/>
            </a:rPr>
            <a:t>Seedlings genotyped (</a:t>
          </a:r>
          <a:r>
            <a:rPr lang="en-US" sz="1300" b="1" dirty="0">
              <a:latin typeface="Source Sans Pro" panose="020B0503030403020204" pitchFamily="34" charset="0"/>
              <a:ea typeface="Source Sans Pro" panose="020B0503030403020204" pitchFamily="34" charset="0"/>
              <a:cs typeface="Calibri" panose="020F0502020204030204" pitchFamily="34" charset="0"/>
            </a:rPr>
            <a:t>76% of germinated seedlings</a:t>
          </a:r>
          <a:r>
            <a:rPr lang="en-US" sz="1300" dirty="0">
              <a:latin typeface="Source Sans Pro" panose="020B0503030403020204" pitchFamily="34" charset="0"/>
              <a:ea typeface="Source Sans Pro" panose="020B0503030403020204" pitchFamily="34" charset="0"/>
              <a:cs typeface="Calibri" panose="020F0502020204030204" pitchFamily="34" charset="0"/>
            </a:rPr>
            <a:t>) </a:t>
          </a:r>
          <a:endParaRPr lang="en-UG" sz="1300" dirty="0">
            <a:latin typeface="Source Sans Pro" panose="020B0503030403020204" pitchFamily="34" charset="0"/>
            <a:ea typeface="Source Sans Pro" panose="020B0503030403020204" pitchFamily="34" charset="0"/>
            <a:cs typeface="Calibri" panose="020F0502020204030204" pitchFamily="34" charset="0"/>
          </a:endParaRPr>
        </a:p>
      </dgm:t>
    </dgm:pt>
    <dgm:pt modelId="{65E34D12-8C39-4922-B768-C112BF0748F3}" type="parTrans" cxnId="{AE3F7A6D-9805-43C2-BC69-6E89029A9218}">
      <dgm:prSet/>
      <dgm:spPr/>
      <dgm:t>
        <a:bodyPr/>
        <a:lstStyle/>
        <a:p>
          <a:endParaRPr lang="en-UG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577478D3-3616-4966-B1E8-56324F84457F}" type="sibTrans" cxnId="{AE3F7A6D-9805-43C2-BC69-6E89029A9218}">
      <dgm:prSet/>
      <dgm:spPr/>
      <dgm:t>
        <a:bodyPr/>
        <a:lstStyle/>
        <a:p>
          <a:endParaRPr lang="en-UG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8355ABF9-1655-4067-BB20-F9CE26AD4A4A}">
      <dgm:prSet/>
      <dgm:spPr/>
      <dgm:t>
        <a:bodyPr/>
        <a:lstStyle/>
        <a:p>
          <a:r>
            <a:rPr lang="en-US" b="1">
              <a:latin typeface="Source Sans Pro" panose="020B0503030403020204" pitchFamily="34" charset="0"/>
              <a:ea typeface="Source Sans Pro" panose="020B0503030403020204" pitchFamily="34" charset="0"/>
              <a:cs typeface="Calibri" panose="020F0502020204030204" pitchFamily="34" charset="0"/>
            </a:rPr>
            <a:t>1,300</a:t>
          </a:r>
          <a:endParaRPr lang="en-UG" b="1">
            <a:latin typeface="Source Sans Pro" panose="020B0503030403020204" pitchFamily="34" charset="0"/>
            <a:ea typeface="Source Sans Pro" panose="020B0503030403020204" pitchFamily="34" charset="0"/>
            <a:cs typeface="Calibri" panose="020F0502020204030204" pitchFamily="34" charset="0"/>
          </a:endParaRPr>
        </a:p>
      </dgm:t>
    </dgm:pt>
    <dgm:pt modelId="{D5282C9B-E24B-48DC-B5C4-4304B353A381}" type="parTrans" cxnId="{25D0B0DA-DF29-46CB-BAFB-8B88091895C1}">
      <dgm:prSet/>
      <dgm:spPr/>
      <dgm:t>
        <a:bodyPr/>
        <a:lstStyle/>
        <a:p>
          <a:endParaRPr lang="en-UG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A19F41CF-CD8D-4DBF-A326-AE682ECED070}" type="sibTrans" cxnId="{25D0B0DA-DF29-46CB-BAFB-8B88091895C1}">
      <dgm:prSet/>
      <dgm:spPr/>
      <dgm:t>
        <a:bodyPr/>
        <a:lstStyle/>
        <a:p>
          <a:endParaRPr lang="en-UG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DD96719C-D1A1-4305-B8CF-7310E023A5B7}">
      <dgm:prSet/>
      <dgm:spPr/>
      <dgm:t>
        <a:bodyPr/>
        <a:lstStyle/>
        <a:p>
          <a:r>
            <a:rPr lang="en-US" b="1">
              <a:latin typeface="Source Sans Pro" panose="020B0503030403020204" pitchFamily="34" charset="0"/>
              <a:ea typeface="Source Sans Pro" panose="020B0503030403020204" pitchFamily="34" charset="0"/>
              <a:cs typeface="Calibri" panose="020F0502020204030204" pitchFamily="34" charset="0"/>
            </a:rPr>
            <a:t>1,000</a:t>
          </a:r>
          <a:endParaRPr lang="en-UG" b="1">
            <a:latin typeface="Source Sans Pro" panose="020B0503030403020204" pitchFamily="34" charset="0"/>
            <a:ea typeface="Source Sans Pro" panose="020B0503030403020204" pitchFamily="34" charset="0"/>
            <a:cs typeface="Calibri" panose="020F0502020204030204" pitchFamily="34" charset="0"/>
          </a:endParaRPr>
        </a:p>
      </dgm:t>
    </dgm:pt>
    <dgm:pt modelId="{49A4ED22-8BB2-472E-BF0B-AD6134E67E74}" type="parTrans" cxnId="{7DFB60D2-57E8-463C-BFB2-F305CFFDBB3B}">
      <dgm:prSet/>
      <dgm:spPr/>
      <dgm:t>
        <a:bodyPr/>
        <a:lstStyle/>
        <a:p>
          <a:endParaRPr lang="en-UG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DFC70660-9D2A-43EA-9E25-533DC8BFCB8E}" type="sibTrans" cxnId="{7DFB60D2-57E8-463C-BFB2-F305CFFDBB3B}">
      <dgm:prSet/>
      <dgm:spPr/>
      <dgm:t>
        <a:bodyPr/>
        <a:lstStyle/>
        <a:p>
          <a:endParaRPr lang="en-UG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1B4C54C1-E046-450C-886A-90E955D86A40}" type="pres">
      <dgm:prSet presAssocID="{68FEBC4D-908F-4950-B99D-79E4687DFBCA}" presName="rootnode" presStyleCnt="0">
        <dgm:presLayoutVars>
          <dgm:chMax/>
          <dgm:chPref/>
          <dgm:dir/>
          <dgm:animLvl val="lvl"/>
        </dgm:presLayoutVars>
      </dgm:prSet>
      <dgm:spPr/>
    </dgm:pt>
    <dgm:pt modelId="{D0F6404E-DA90-4A2D-9DC2-DE3E3863C234}" type="pres">
      <dgm:prSet presAssocID="{CA8164B2-E072-42FE-BB4A-D5F6CB132CF2}" presName="composite" presStyleCnt="0"/>
      <dgm:spPr/>
    </dgm:pt>
    <dgm:pt modelId="{32FB2AF4-96E0-4D1F-8AFF-545EDB84AF65}" type="pres">
      <dgm:prSet presAssocID="{CA8164B2-E072-42FE-BB4A-D5F6CB132CF2}" presName="bentUpArrow1" presStyleLbl="alignImgPlace1" presStyleIdx="0" presStyleCnt="4"/>
      <dgm:spPr/>
    </dgm:pt>
    <dgm:pt modelId="{EEFBF762-C192-499A-8219-DF9814E05CD7}" type="pres">
      <dgm:prSet presAssocID="{CA8164B2-E072-42FE-BB4A-D5F6CB132CF2}" presName="ParentText" presStyleLbl="node1" presStyleIdx="0" presStyleCnt="5">
        <dgm:presLayoutVars>
          <dgm:chMax val="1"/>
          <dgm:chPref val="1"/>
          <dgm:bulletEnabled val="1"/>
        </dgm:presLayoutVars>
      </dgm:prSet>
      <dgm:spPr/>
    </dgm:pt>
    <dgm:pt modelId="{F0AD1B78-B002-45F5-8304-61FBDF46A40E}" type="pres">
      <dgm:prSet presAssocID="{CA8164B2-E072-42FE-BB4A-D5F6CB132CF2}" presName="ChildText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43260036-B3E7-459D-A26A-C74DD2782D44}" type="pres">
      <dgm:prSet presAssocID="{F097DA55-AD34-4F6B-AA6E-766C53E75CA8}" presName="sibTrans" presStyleCnt="0"/>
      <dgm:spPr/>
    </dgm:pt>
    <dgm:pt modelId="{17C793F2-9B06-4F02-8975-EF1953148F40}" type="pres">
      <dgm:prSet presAssocID="{DF1DEC4B-A4E8-41DF-9FD6-087C99597C5C}" presName="composite" presStyleCnt="0"/>
      <dgm:spPr/>
    </dgm:pt>
    <dgm:pt modelId="{75F38E49-C8AA-494B-AE5A-3E0D3CFF2C14}" type="pres">
      <dgm:prSet presAssocID="{DF1DEC4B-A4E8-41DF-9FD6-087C99597C5C}" presName="bentUpArrow1" presStyleLbl="alignImgPlace1" presStyleIdx="1" presStyleCnt="4"/>
      <dgm:spPr/>
    </dgm:pt>
    <dgm:pt modelId="{94C7E6EE-6602-467C-B7AE-165224DE80B1}" type="pres">
      <dgm:prSet presAssocID="{DF1DEC4B-A4E8-41DF-9FD6-087C99597C5C}" presName="ParentText" presStyleLbl="node1" presStyleIdx="1" presStyleCnt="5">
        <dgm:presLayoutVars>
          <dgm:chMax val="1"/>
          <dgm:chPref val="1"/>
          <dgm:bulletEnabled val="1"/>
        </dgm:presLayoutVars>
      </dgm:prSet>
      <dgm:spPr/>
    </dgm:pt>
    <dgm:pt modelId="{E4FB0EAD-6C24-4A22-A949-F8296E259749}" type="pres">
      <dgm:prSet presAssocID="{DF1DEC4B-A4E8-41DF-9FD6-087C99597C5C}" presName="ChildText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705D3EC0-B6FC-44F2-9194-776AE0AF2F81}" type="pres">
      <dgm:prSet presAssocID="{42BF49D1-30A2-41D9-9427-DC8C12271856}" presName="sibTrans" presStyleCnt="0"/>
      <dgm:spPr/>
    </dgm:pt>
    <dgm:pt modelId="{9135975E-44C3-496E-8EAE-A11023B7FB69}" type="pres">
      <dgm:prSet presAssocID="{8A46F6FD-EF7B-4554-9F4D-A8755660A99E}" presName="composite" presStyleCnt="0"/>
      <dgm:spPr/>
    </dgm:pt>
    <dgm:pt modelId="{BAC7B197-7EDB-4658-B240-31802B1B8C1B}" type="pres">
      <dgm:prSet presAssocID="{8A46F6FD-EF7B-4554-9F4D-A8755660A99E}" presName="bentUpArrow1" presStyleLbl="alignImgPlace1" presStyleIdx="2" presStyleCnt="4"/>
      <dgm:spPr/>
    </dgm:pt>
    <dgm:pt modelId="{969EF9BD-EFAE-4DBF-A075-6E11FDCF88FE}" type="pres">
      <dgm:prSet presAssocID="{8A46F6FD-EF7B-4554-9F4D-A8755660A99E}" presName="ParentText" presStyleLbl="node1" presStyleIdx="2" presStyleCnt="5">
        <dgm:presLayoutVars>
          <dgm:chMax val="1"/>
          <dgm:chPref val="1"/>
          <dgm:bulletEnabled val="1"/>
        </dgm:presLayoutVars>
      </dgm:prSet>
      <dgm:spPr/>
    </dgm:pt>
    <dgm:pt modelId="{5BF60F1C-627B-4B63-A322-76B6D892E4BC}" type="pres">
      <dgm:prSet presAssocID="{8A46F6FD-EF7B-4554-9F4D-A8755660A99E}" presName="ChildText" presStyleLbl="revTx" presStyleIdx="2" presStyleCnt="4" custLinFactNeighborX="-1534">
        <dgm:presLayoutVars>
          <dgm:chMax val="0"/>
          <dgm:chPref val="0"/>
          <dgm:bulletEnabled val="1"/>
        </dgm:presLayoutVars>
      </dgm:prSet>
      <dgm:spPr/>
    </dgm:pt>
    <dgm:pt modelId="{6EB70E53-1E2C-46C2-86A0-A5998D5B6E03}" type="pres">
      <dgm:prSet presAssocID="{F3746839-891A-4D47-B81F-B4682A26AD63}" presName="sibTrans" presStyleCnt="0"/>
      <dgm:spPr/>
    </dgm:pt>
    <dgm:pt modelId="{7BCED300-3534-4E02-9470-1465F0459B56}" type="pres">
      <dgm:prSet presAssocID="{8355ABF9-1655-4067-BB20-F9CE26AD4A4A}" presName="composite" presStyleCnt="0"/>
      <dgm:spPr/>
    </dgm:pt>
    <dgm:pt modelId="{E6B47F1A-F9CB-4D37-93C0-A7039DE446B7}" type="pres">
      <dgm:prSet presAssocID="{8355ABF9-1655-4067-BB20-F9CE26AD4A4A}" presName="bentUpArrow1" presStyleLbl="alignImgPlace1" presStyleIdx="3" presStyleCnt="4"/>
      <dgm:spPr/>
    </dgm:pt>
    <dgm:pt modelId="{0DD01FD9-5B7B-46A4-9BF1-50DD832F1F74}" type="pres">
      <dgm:prSet presAssocID="{8355ABF9-1655-4067-BB20-F9CE26AD4A4A}" presName="ParentText" presStyleLbl="node1" presStyleIdx="3" presStyleCnt="5">
        <dgm:presLayoutVars>
          <dgm:chMax val="1"/>
          <dgm:chPref val="1"/>
          <dgm:bulletEnabled val="1"/>
        </dgm:presLayoutVars>
      </dgm:prSet>
      <dgm:spPr/>
    </dgm:pt>
    <dgm:pt modelId="{23CDAB76-1953-4CD0-926B-AD7AC97D4D63}" type="pres">
      <dgm:prSet presAssocID="{8355ABF9-1655-4067-BB20-F9CE26AD4A4A}" presName="ChildText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A960DECC-A06D-4B7C-B5A8-D8915CC7CBD6}" type="pres">
      <dgm:prSet presAssocID="{A19F41CF-CD8D-4DBF-A326-AE682ECED070}" presName="sibTrans" presStyleCnt="0"/>
      <dgm:spPr/>
    </dgm:pt>
    <dgm:pt modelId="{B18C0921-971B-4F8B-BE03-B1EC05F2EB61}" type="pres">
      <dgm:prSet presAssocID="{DD96719C-D1A1-4305-B8CF-7310E023A5B7}" presName="composite" presStyleCnt="0"/>
      <dgm:spPr/>
    </dgm:pt>
    <dgm:pt modelId="{21E779B3-5AC7-4853-A45A-1FE41F7F8638}" type="pres">
      <dgm:prSet presAssocID="{DD96719C-D1A1-4305-B8CF-7310E023A5B7}" presName="ParentText" presStyleLbl="node1" presStyleIdx="4" presStyleCnt="5">
        <dgm:presLayoutVars>
          <dgm:chMax val="1"/>
          <dgm:chPref val="1"/>
          <dgm:bulletEnabled val="1"/>
        </dgm:presLayoutVars>
      </dgm:prSet>
      <dgm:spPr/>
    </dgm:pt>
  </dgm:ptLst>
  <dgm:cxnLst>
    <dgm:cxn modelId="{7EC80D18-665D-43B2-BA34-C8E9B6FA7ACA}" type="presOf" srcId="{76BC91EA-C4E4-45F4-886D-776329CBAC0A}" destId="{E4FB0EAD-6C24-4A22-A949-F8296E259749}" srcOrd="0" destOrd="0" presId="urn:microsoft.com/office/officeart/2005/8/layout/StepDownProcess"/>
    <dgm:cxn modelId="{BDADBF1E-12DA-4227-89E5-36593933E453}" type="presOf" srcId="{DF1DEC4B-A4E8-41DF-9FD6-087C99597C5C}" destId="{94C7E6EE-6602-467C-B7AE-165224DE80B1}" srcOrd="0" destOrd="0" presId="urn:microsoft.com/office/officeart/2005/8/layout/StepDownProcess"/>
    <dgm:cxn modelId="{02B3386B-43E0-4C0A-87AE-854D5D9203D9}" srcId="{68FEBC4D-908F-4950-B99D-79E4687DFBCA}" destId="{8A46F6FD-EF7B-4554-9F4D-A8755660A99E}" srcOrd="2" destOrd="0" parTransId="{B3FA39BB-1F90-420F-A036-5872443700F9}" sibTransId="{F3746839-891A-4D47-B81F-B4682A26AD63}"/>
    <dgm:cxn modelId="{AE3F7A6D-9805-43C2-BC69-6E89029A9218}" srcId="{8A46F6FD-EF7B-4554-9F4D-A8755660A99E}" destId="{28439B38-8036-4086-B8A4-04E3EDFD5D36}" srcOrd="0" destOrd="0" parTransId="{65E34D12-8C39-4922-B768-C112BF0748F3}" sibTransId="{577478D3-3616-4966-B1E8-56324F84457F}"/>
    <dgm:cxn modelId="{779C3074-9675-4751-A977-FD3B4BEAEA33}" type="presOf" srcId="{DD96719C-D1A1-4305-B8CF-7310E023A5B7}" destId="{21E779B3-5AC7-4853-A45A-1FE41F7F8638}" srcOrd="0" destOrd="0" presId="urn:microsoft.com/office/officeart/2005/8/layout/StepDownProcess"/>
    <dgm:cxn modelId="{2C046774-16C5-4FB0-88A0-EF2022872831}" type="presOf" srcId="{68FEBC4D-908F-4950-B99D-79E4687DFBCA}" destId="{1B4C54C1-E046-450C-886A-90E955D86A40}" srcOrd="0" destOrd="0" presId="urn:microsoft.com/office/officeart/2005/8/layout/StepDownProcess"/>
    <dgm:cxn modelId="{E5AB507F-CC1F-457E-AC80-7E5BED9EF393}" srcId="{CA8164B2-E072-42FE-BB4A-D5F6CB132CF2}" destId="{47C1CEC3-2B80-4CCE-AA36-3B812FAF7F46}" srcOrd="0" destOrd="0" parTransId="{91CA9BDD-2A29-403E-A16B-C974698F3048}" sibTransId="{7A6CC60E-5D5E-45FC-B6D0-20CBF28D5BA9}"/>
    <dgm:cxn modelId="{6FC80380-8877-4716-B5D4-DD0ABB02011B}" type="presOf" srcId="{28439B38-8036-4086-B8A4-04E3EDFD5D36}" destId="{5BF60F1C-627B-4B63-A322-76B6D892E4BC}" srcOrd="0" destOrd="0" presId="urn:microsoft.com/office/officeart/2005/8/layout/StepDownProcess"/>
    <dgm:cxn modelId="{C5D73493-F5A3-4687-8464-ED2DC7C983A8}" srcId="{68FEBC4D-908F-4950-B99D-79E4687DFBCA}" destId="{DF1DEC4B-A4E8-41DF-9FD6-087C99597C5C}" srcOrd="1" destOrd="0" parTransId="{0A61A0A8-9A89-437F-830A-85371EA4D7B7}" sibTransId="{42BF49D1-30A2-41D9-9427-DC8C12271856}"/>
    <dgm:cxn modelId="{E517759F-98BB-429F-8E0C-8F25CD44A571}" type="presOf" srcId="{8A46F6FD-EF7B-4554-9F4D-A8755660A99E}" destId="{969EF9BD-EFAE-4DBF-A075-6E11FDCF88FE}" srcOrd="0" destOrd="0" presId="urn:microsoft.com/office/officeart/2005/8/layout/StepDownProcess"/>
    <dgm:cxn modelId="{41312CAE-24FB-4466-AF55-F06814950736}" type="presOf" srcId="{8355ABF9-1655-4067-BB20-F9CE26AD4A4A}" destId="{0DD01FD9-5B7B-46A4-9BF1-50DD832F1F74}" srcOrd="0" destOrd="0" presId="urn:microsoft.com/office/officeart/2005/8/layout/StepDownProcess"/>
    <dgm:cxn modelId="{86B3D1B1-830D-4E4F-AB75-FE617E6A30B8}" srcId="{DF1DEC4B-A4E8-41DF-9FD6-087C99597C5C}" destId="{76BC91EA-C4E4-45F4-886D-776329CBAC0A}" srcOrd="0" destOrd="0" parTransId="{B01D46F1-790C-4BA9-A390-C83A52046675}" sibTransId="{B2A656F9-4CF9-4F82-BF59-CF7F6522B31C}"/>
    <dgm:cxn modelId="{0950BDCA-4E46-442E-8EC9-A0A57D977402}" srcId="{68FEBC4D-908F-4950-B99D-79E4687DFBCA}" destId="{CA8164B2-E072-42FE-BB4A-D5F6CB132CF2}" srcOrd="0" destOrd="0" parTransId="{AF624539-3726-490B-82DA-69C0CB5B47BC}" sibTransId="{F097DA55-AD34-4F6B-AA6E-766C53E75CA8}"/>
    <dgm:cxn modelId="{7DFB60D2-57E8-463C-BFB2-F305CFFDBB3B}" srcId="{68FEBC4D-908F-4950-B99D-79E4687DFBCA}" destId="{DD96719C-D1A1-4305-B8CF-7310E023A5B7}" srcOrd="4" destOrd="0" parTransId="{49A4ED22-8BB2-472E-BF0B-AD6134E67E74}" sibTransId="{DFC70660-9D2A-43EA-9E25-533DC8BFCB8E}"/>
    <dgm:cxn modelId="{94B3A9D4-E7AA-4CFF-87B7-7F50CE68BB19}" type="presOf" srcId="{47C1CEC3-2B80-4CCE-AA36-3B812FAF7F46}" destId="{F0AD1B78-B002-45F5-8304-61FBDF46A40E}" srcOrd="0" destOrd="0" presId="urn:microsoft.com/office/officeart/2005/8/layout/StepDownProcess"/>
    <dgm:cxn modelId="{25D0B0DA-DF29-46CB-BAFB-8B88091895C1}" srcId="{68FEBC4D-908F-4950-B99D-79E4687DFBCA}" destId="{8355ABF9-1655-4067-BB20-F9CE26AD4A4A}" srcOrd="3" destOrd="0" parTransId="{D5282C9B-E24B-48DC-B5C4-4304B353A381}" sibTransId="{A19F41CF-CD8D-4DBF-A326-AE682ECED070}"/>
    <dgm:cxn modelId="{57AE02DF-51EA-4E1C-97F6-3FAA5488A191}" type="presOf" srcId="{CA8164B2-E072-42FE-BB4A-D5F6CB132CF2}" destId="{EEFBF762-C192-499A-8219-DF9814E05CD7}" srcOrd="0" destOrd="0" presId="urn:microsoft.com/office/officeart/2005/8/layout/StepDownProcess"/>
    <dgm:cxn modelId="{C11CCB37-7E72-4461-88FD-DBA326EEAEF1}" type="presParOf" srcId="{1B4C54C1-E046-450C-886A-90E955D86A40}" destId="{D0F6404E-DA90-4A2D-9DC2-DE3E3863C234}" srcOrd="0" destOrd="0" presId="urn:microsoft.com/office/officeart/2005/8/layout/StepDownProcess"/>
    <dgm:cxn modelId="{BC3213F6-A8F8-4CB0-B5F7-63740BCB51F2}" type="presParOf" srcId="{D0F6404E-DA90-4A2D-9DC2-DE3E3863C234}" destId="{32FB2AF4-96E0-4D1F-8AFF-545EDB84AF65}" srcOrd="0" destOrd="0" presId="urn:microsoft.com/office/officeart/2005/8/layout/StepDownProcess"/>
    <dgm:cxn modelId="{97AEE1DE-E397-45E2-B223-E89A321AB1AC}" type="presParOf" srcId="{D0F6404E-DA90-4A2D-9DC2-DE3E3863C234}" destId="{EEFBF762-C192-499A-8219-DF9814E05CD7}" srcOrd="1" destOrd="0" presId="urn:microsoft.com/office/officeart/2005/8/layout/StepDownProcess"/>
    <dgm:cxn modelId="{ABD62E67-CF9E-4560-A720-267444BEC40B}" type="presParOf" srcId="{D0F6404E-DA90-4A2D-9DC2-DE3E3863C234}" destId="{F0AD1B78-B002-45F5-8304-61FBDF46A40E}" srcOrd="2" destOrd="0" presId="urn:microsoft.com/office/officeart/2005/8/layout/StepDownProcess"/>
    <dgm:cxn modelId="{A7821BB3-D83C-44A7-A235-2AD33AEEBAB2}" type="presParOf" srcId="{1B4C54C1-E046-450C-886A-90E955D86A40}" destId="{43260036-B3E7-459D-A26A-C74DD2782D44}" srcOrd="1" destOrd="0" presId="urn:microsoft.com/office/officeart/2005/8/layout/StepDownProcess"/>
    <dgm:cxn modelId="{85D8B813-C1D0-4686-B5A7-40A27FB17BDD}" type="presParOf" srcId="{1B4C54C1-E046-450C-886A-90E955D86A40}" destId="{17C793F2-9B06-4F02-8975-EF1953148F40}" srcOrd="2" destOrd="0" presId="urn:microsoft.com/office/officeart/2005/8/layout/StepDownProcess"/>
    <dgm:cxn modelId="{F874116E-D912-4A1E-BA28-438DC8CF43FF}" type="presParOf" srcId="{17C793F2-9B06-4F02-8975-EF1953148F40}" destId="{75F38E49-C8AA-494B-AE5A-3E0D3CFF2C14}" srcOrd="0" destOrd="0" presId="urn:microsoft.com/office/officeart/2005/8/layout/StepDownProcess"/>
    <dgm:cxn modelId="{9A3DF6AE-8E9F-450B-BB15-4D3A648B1C50}" type="presParOf" srcId="{17C793F2-9B06-4F02-8975-EF1953148F40}" destId="{94C7E6EE-6602-467C-B7AE-165224DE80B1}" srcOrd="1" destOrd="0" presId="urn:microsoft.com/office/officeart/2005/8/layout/StepDownProcess"/>
    <dgm:cxn modelId="{9C886BDA-3A99-4CCC-AD20-A12CC3A6E535}" type="presParOf" srcId="{17C793F2-9B06-4F02-8975-EF1953148F40}" destId="{E4FB0EAD-6C24-4A22-A949-F8296E259749}" srcOrd="2" destOrd="0" presId="urn:microsoft.com/office/officeart/2005/8/layout/StepDownProcess"/>
    <dgm:cxn modelId="{9BE83737-6878-4F6D-9A96-727B23F04AA6}" type="presParOf" srcId="{1B4C54C1-E046-450C-886A-90E955D86A40}" destId="{705D3EC0-B6FC-44F2-9194-776AE0AF2F81}" srcOrd="3" destOrd="0" presId="urn:microsoft.com/office/officeart/2005/8/layout/StepDownProcess"/>
    <dgm:cxn modelId="{7F52E30A-0FD5-44E8-93A2-E37B65219C7A}" type="presParOf" srcId="{1B4C54C1-E046-450C-886A-90E955D86A40}" destId="{9135975E-44C3-496E-8EAE-A11023B7FB69}" srcOrd="4" destOrd="0" presId="urn:microsoft.com/office/officeart/2005/8/layout/StepDownProcess"/>
    <dgm:cxn modelId="{D3801638-904C-4D99-9553-1EA5140AA201}" type="presParOf" srcId="{9135975E-44C3-496E-8EAE-A11023B7FB69}" destId="{BAC7B197-7EDB-4658-B240-31802B1B8C1B}" srcOrd="0" destOrd="0" presId="urn:microsoft.com/office/officeart/2005/8/layout/StepDownProcess"/>
    <dgm:cxn modelId="{101D1E40-C7A4-4EE5-B0A1-E7984ED24364}" type="presParOf" srcId="{9135975E-44C3-496E-8EAE-A11023B7FB69}" destId="{969EF9BD-EFAE-4DBF-A075-6E11FDCF88FE}" srcOrd="1" destOrd="0" presId="urn:microsoft.com/office/officeart/2005/8/layout/StepDownProcess"/>
    <dgm:cxn modelId="{3E600CA1-C175-4751-AAC7-EEB0F757B365}" type="presParOf" srcId="{9135975E-44C3-496E-8EAE-A11023B7FB69}" destId="{5BF60F1C-627B-4B63-A322-76B6D892E4BC}" srcOrd="2" destOrd="0" presId="urn:microsoft.com/office/officeart/2005/8/layout/StepDownProcess"/>
    <dgm:cxn modelId="{2C08F8DE-7AAB-4D7B-920E-DBD64B38A2EC}" type="presParOf" srcId="{1B4C54C1-E046-450C-886A-90E955D86A40}" destId="{6EB70E53-1E2C-46C2-86A0-A5998D5B6E03}" srcOrd="5" destOrd="0" presId="urn:microsoft.com/office/officeart/2005/8/layout/StepDownProcess"/>
    <dgm:cxn modelId="{953BE6F6-76E5-43B8-B70F-E3F759CCC918}" type="presParOf" srcId="{1B4C54C1-E046-450C-886A-90E955D86A40}" destId="{7BCED300-3534-4E02-9470-1465F0459B56}" srcOrd="6" destOrd="0" presId="urn:microsoft.com/office/officeart/2005/8/layout/StepDownProcess"/>
    <dgm:cxn modelId="{C4CA4E94-3010-48B0-BF60-4C0CD0B41592}" type="presParOf" srcId="{7BCED300-3534-4E02-9470-1465F0459B56}" destId="{E6B47F1A-F9CB-4D37-93C0-A7039DE446B7}" srcOrd="0" destOrd="0" presId="urn:microsoft.com/office/officeart/2005/8/layout/StepDownProcess"/>
    <dgm:cxn modelId="{1BDCF7A8-2661-4C52-A6F3-23367C5B76EF}" type="presParOf" srcId="{7BCED300-3534-4E02-9470-1465F0459B56}" destId="{0DD01FD9-5B7B-46A4-9BF1-50DD832F1F74}" srcOrd="1" destOrd="0" presId="urn:microsoft.com/office/officeart/2005/8/layout/StepDownProcess"/>
    <dgm:cxn modelId="{D94900BB-2343-4435-A7AB-A91691198E52}" type="presParOf" srcId="{7BCED300-3534-4E02-9470-1465F0459B56}" destId="{23CDAB76-1953-4CD0-926B-AD7AC97D4D63}" srcOrd="2" destOrd="0" presId="urn:microsoft.com/office/officeart/2005/8/layout/StepDownProcess"/>
    <dgm:cxn modelId="{8BA69F5F-11DB-44F4-AC6D-12C2FC572360}" type="presParOf" srcId="{1B4C54C1-E046-450C-886A-90E955D86A40}" destId="{A960DECC-A06D-4B7C-B5A8-D8915CC7CBD6}" srcOrd="7" destOrd="0" presId="urn:microsoft.com/office/officeart/2005/8/layout/StepDownProcess"/>
    <dgm:cxn modelId="{599F787D-CF97-4E24-93E8-AA6C925F1828}" type="presParOf" srcId="{1B4C54C1-E046-450C-886A-90E955D86A40}" destId="{B18C0921-971B-4F8B-BE03-B1EC05F2EB61}" srcOrd="8" destOrd="0" presId="urn:microsoft.com/office/officeart/2005/8/layout/StepDownProcess"/>
    <dgm:cxn modelId="{1CA8505E-B2A7-4B79-99F0-E224EE05E0FF}" type="presParOf" srcId="{B18C0921-971B-4F8B-BE03-B1EC05F2EB61}" destId="{21E779B3-5AC7-4853-A45A-1FE41F7F8638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2FE4482-9538-47D8-8961-9411BF6CEACE}" type="doc">
      <dgm:prSet loTypeId="urn:microsoft.com/office/officeart/2005/8/layout/arrow3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G"/>
        </a:p>
      </dgm:t>
    </dgm:pt>
    <dgm:pt modelId="{31A9DCA7-3F7D-4158-97C6-EFC71E4B0651}">
      <dgm:prSet phldrT="[Text]" phldr="0" custT="1"/>
      <dgm:spPr/>
      <dgm:t>
        <a:bodyPr/>
        <a:lstStyle/>
        <a:p>
          <a:pPr algn="l"/>
          <a:r>
            <a:rPr lang="en-US" sz="2100" dirty="0">
              <a:latin typeface="Source Sans Pro ExtraLight"/>
              <a:ea typeface="Source Sans Pro ExtraLight"/>
            </a:rPr>
            <a:t>Evaluation trial workload;</a:t>
          </a:r>
        </a:p>
        <a:p>
          <a:pPr algn="l"/>
          <a:r>
            <a:rPr lang="en-US" sz="2100" dirty="0">
              <a:latin typeface="Source Sans Pro ExtraLight"/>
              <a:ea typeface="Source Sans Pro ExtraLight"/>
            </a:rPr>
            <a:t>Risks of intervention failure; </a:t>
          </a:r>
        </a:p>
        <a:p>
          <a:pPr algn="l"/>
          <a:r>
            <a:rPr lang="en-US" sz="2100" dirty="0">
              <a:latin typeface="Source Sans Pro ExtraLight"/>
              <a:ea typeface="Source Sans Pro ExtraLight"/>
            </a:rPr>
            <a:t>Operation costs per plot;</a:t>
          </a:r>
        </a:p>
      </dgm:t>
    </dgm:pt>
    <dgm:pt modelId="{E0475FB5-7DB7-4A1E-9805-642462436FC9}" type="parTrans" cxnId="{46993D89-D529-4299-9FB6-290E5E85928B}">
      <dgm:prSet/>
      <dgm:spPr/>
      <dgm:t>
        <a:bodyPr/>
        <a:lstStyle/>
        <a:p>
          <a:pPr algn="l"/>
          <a:endParaRPr lang="en-UG" sz="1600">
            <a:latin typeface="Source Sans Pro ExtraLight" panose="020B0303030403020204" pitchFamily="34" charset="0"/>
            <a:ea typeface="Source Sans Pro ExtraLight" panose="020B0303030403020204" pitchFamily="34" charset="0"/>
          </a:endParaRPr>
        </a:p>
      </dgm:t>
    </dgm:pt>
    <dgm:pt modelId="{5F2C1EE3-96F0-4950-8FF8-F2A080899367}" type="sibTrans" cxnId="{46993D89-D529-4299-9FB6-290E5E85928B}">
      <dgm:prSet/>
      <dgm:spPr/>
      <dgm:t>
        <a:bodyPr/>
        <a:lstStyle/>
        <a:p>
          <a:pPr algn="l"/>
          <a:endParaRPr lang="en-UG" sz="1600">
            <a:latin typeface="Source Sans Pro ExtraLight" panose="020B0303030403020204" pitchFamily="34" charset="0"/>
            <a:ea typeface="Source Sans Pro ExtraLight" panose="020B0303030403020204" pitchFamily="34" charset="0"/>
          </a:endParaRPr>
        </a:p>
      </dgm:t>
    </dgm:pt>
    <dgm:pt modelId="{BA67614A-2CE2-4A69-9CC6-015F4AEA144F}">
      <dgm:prSet phldrT="[Text]" phldr="0" custT="1"/>
      <dgm:spPr/>
      <dgm:t>
        <a:bodyPr/>
        <a:lstStyle/>
        <a:p>
          <a:pPr marL="0"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dirty="0">
              <a:latin typeface="Source Sans Pro ExtraLight"/>
              <a:ea typeface="Source Sans Pro ExtraLight"/>
            </a:rPr>
            <a:t>Trait prioritization</a:t>
          </a:r>
        </a:p>
        <a:p>
          <a:pPr marL="0"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dirty="0">
              <a:latin typeface="Source Sans Pro ExtraLight"/>
              <a:ea typeface="Source Sans Pro ExtraLight"/>
            </a:rPr>
            <a:t>Leverage global &amp; local datasets</a:t>
          </a:r>
        </a:p>
        <a:p>
          <a:pPr marL="0"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dirty="0">
              <a:latin typeface="Source Sans Pro ExtraLight"/>
              <a:ea typeface="Source Sans Pro ExtraLight"/>
            </a:rPr>
            <a:t>Trial </a:t>
          </a:r>
          <a:r>
            <a:rPr lang="en-US" sz="2100" dirty="0" err="1">
              <a:latin typeface="Source Sans Pro ExtraLight"/>
              <a:ea typeface="Source Sans Pro ExtraLight"/>
            </a:rPr>
            <a:t>plotsmanship</a:t>
          </a:r>
          <a:r>
            <a:rPr lang="en-US" sz="2100" dirty="0">
              <a:latin typeface="Source Sans Pro ExtraLight"/>
              <a:ea typeface="Source Sans Pro ExtraLight"/>
            </a:rPr>
            <a:t>  </a:t>
          </a:r>
        </a:p>
        <a:p>
          <a:pPr marL="0"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dirty="0">
              <a:latin typeface="Source Sans Pro ExtraLight"/>
              <a:ea typeface="Source Sans Pro ExtraLight"/>
            </a:rPr>
            <a:t>Data precision</a:t>
          </a:r>
        </a:p>
        <a:p>
          <a:pPr marL="0"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dirty="0">
              <a:latin typeface="Source Sans Pro ExtraLight"/>
              <a:ea typeface="Source Sans Pro ExtraLight"/>
            </a:rPr>
            <a:t>Statistical power </a:t>
          </a:r>
        </a:p>
        <a:p>
          <a:pPr marL="0"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dirty="0">
              <a:latin typeface="Source Sans Pro ExtraLight"/>
              <a:ea typeface="Source Sans Pro ExtraLight"/>
            </a:rPr>
            <a:t>Selection Intensity </a:t>
          </a:r>
        </a:p>
        <a:p>
          <a:pPr marL="0"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G" sz="1600" dirty="0">
            <a:latin typeface="Source Sans Pro ExtraLight" panose="020B0303030403020204" pitchFamily="34" charset="0"/>
            <a:ea typeface="Source Sans Pro ExtraLight" panose="020B0303030403020204" pitchFamily="34" charset="0"/>
          </a:endParaRPr>
        </a:p>
      </dgm:t>
    </dgm:pt>
    <dgm:pt modelId="{D9C57B5D-4387-402C-A6B3-4A2CBBAF0F58}" type="parTrans" cxnId="{5A5DBFD1-BF1F-44DC-A9C6-2D17B4BD24A4}">
      <dgm:prSet/>
      <dgm:spPr/>
      <dgm:t>
        <a:bodyPr/>
        <a:lstStyle/>
        <a:p>
          <a:pPr algn="l"/>
          <a:endParaRPr lang="en-UG" sz="1600">
            <a:latin typeface="Source Sans Pro ExtraLight" panose="020B0303030403020204" pitchFamily="34" charset="0"/>
            <a:ea typeface="Source Sans Pro ExtraLight" panose="020B0303030403020204" pitchFamily="34" charset="0"/>
          </a:endParaRPr>
        </a:p>
      </dgm:t>
    </dgm:pt>
    <dgm:pt modelId="{4AA255E7-211D-4446-8D8B-4B7A8BC06871}" type="sibTrans" cxnId="{5A5DBFD1-BF1F-44DC-A9C6-2D17B4BD24A4}">
      <dgm:prSet/>
      <dgm:spPr/>
      <dgm:t>
        <a:bodyPr/>
        <a:lstStyle/>
        <a:p>
          <a:pPr algn="l"/>
          <a:endParaRPr lang="en-UG" sz="1600">
            <a:latin typeface="Source Sans Pro ExtraLight" panose="020B0303030403020204" pitchFamily="34" charset="0"/>
            <a:ea typeface="Source Sans Pro ExtraLight" panose="020B0303030403020204" pitchFamily="34" charset="0"/>
          </a:endParaRPr>
        </a:p>
      </dgm:t>
    </dgm:pt>
    <dgm:pt modelId="{4E89463B-6462-4A3F-B1A6-568709ABEB00}">
      <dgm:prSet/>
      <dgm:spPr/>
      <dgm:t>
        <a:bodyPr/>
        <a:lstStyle/>
        <a:p>
          <a:pPr algn="l">
            <a:buNone/>
          </a:pPr>
          <a:endParaRPr lang="en-UG" sz="1600">
            <a:latin typeface="Source Sans Pro ExtraLight" panose="020B0303030403020204" pitchFamily="34" charset="0"/>
            <a:ea typeface="Source Sans Pro ExtraLight" panose="020B0303030403020204" pitchFamily="34" charset="0"/>
          </a:endParaRPr>
        </a:p>
      </dgm:t>
    </dgm:pt>
    <dgm:pt modelId="{DCB77660-1EE3-489B-B154-FE6F744A048E}" type="parTrans" cxnId="{CC0303F4-7C79-4811-957B-9F8394F50CE8}">
      <dgm:prSet/>
      <dgm:spPr/>
      <dgm:t>
        <a:bodyPr/>
        <a:lstStyle/>
        <a:p>
          <a:pPr algn="l"/>
          <a:endParaRPr lang="en-UG" sz="1600">
            <a:latin typeface="Source Sans Pro ExtraLight" panose="020B0303030403020204" pitchFamily="34" charset="0"/>
            <a:ea typeface="Source Sans Pro ExtraLight" panose="020B0303030403020204" pitchFamily="34" charset="0"/>
          </a:endParaRPr>
        </a:p>
      </dgm:t>
    </dgm:pt>
    <dgm:pt modelId="{DEEBB08E-E351-47C9-B7A7-F84991771778}" type="sibTrans" cxnId="{CC0303F4-7C79-4811-957B-9F8394F50CE8}">
      <dgm:prSet/>
      <dgm:spPr/>
      <dgm:t>
        <a:bodyPr/>
        <a:lstStyle/>
        <a:p>
          <a:pPr algn="l"/>
          <a:endParaRPr lang="en-UG" sz="1600">
            <a:latin typeface="Source Sans Pro ExtraLight" panose="020B0303030403020204" pitchFamily="34" charset="0"/>
            <a:ea typeface="Source Sans Pro ExtraLight" panose="020B0303030403020204" pitchFamily="34" charset="0"/>
          </a:endParaRPr>
        </a:p>
      </dgm:t>
    </dgm:pt>
    <dgm:pt modelId="{1192BB4E-1278-4D60-B165-82C3D94BB601}" type="pres">
      <dgm:prSet presAssocID="{62FE4482-9538-47D8-8961-9411BF6CEACE}" presName="compositeShape" presStyleCnt="0">
        <dgm:presLayoutVars>
          <dgm:chMax val="2"/>
          <dgm:dir/>
          <dgm:resizeHandles val="exact"/>
        </dgm:presLayoutVars>
      </dgm:prSet>
      <dgm:spPr/>
    </dgm:pt>
    <dgm:pt modelId="{4AD5DCD6-1847-47E9-B368-01D4CE0D9CDE}" type="pres">
      <dgm:prSet presAssocID="{62FE4482-9538-47D8-8961-9411BF6CEACE}" presName="divider" presStyleLbl="fgShp" presStyleIdx="0" presStyleCnt="1"/>
      <dgm:spPr/>
    </dgm:pt>
    <dgm:pt modelId="{D1AAA811-7F31-4162-8F59-973B8EE00DBF}" type="pres">
      <dgm:prSet presAssocID="{31A9DCA7-3F7D-4158-97C6-EFC71E4B0651}" presName="downArrow" presStyleLbl="node1" presStyleIdx="0" presStyleCnt="2"/>
      <dgm:spPr/>
    </dgm:pt>
    <dgm:pt modelId="{5D4956AE-FC02-40A4-BBCA-2427F6CA51E2}" type="pres">
      <dgm:prSet presAssocID="{31A9DCA7-3F7D-4158-97C6-EFC71E4B0651}" presName="downArrowText" presStyleLbl="revTx" presStyleIdx="0" presStyleCnt="2" custScaleX="151398">
        <dgm:presLayoutVars>
          <dgm:bulletEnabled val="1"/>
        </dgm:presLayoutVars>
      </dgm:prSet>
      <dgm:spPr/>
    </dgm:pt>
    <dgm:pt modelId="{D7021764-569C-4096-9435-9D92079610E9}" type="pres">
      <dgm:prSet presAssocID="{BA67614A-2CE2-4A69-9CC6-015F4AEA144F}" presName="upArrow" presStyleLbl="node1" presStyleIdx="1" presStyleCnt="2"/>
      <dgm:spPr/>
    </dgm:pt>
    <dgm:pt modelId="{4D9F788B-E066-48B6-8680-068B21FE6BE7}" type="pres">
      <dgm:prSet presAssocID="{BA67614A-2CE2-4A69-9CC6-015F4AEA144F}" presName="upArrowText" presStyleLbl="revTx" presStyleIdx="1" presStyleCnt="2" custScaleX="141453" custScaleY="86393" custLinFactNeighborX="-303" custLinFactNeighborY="8126">
        <dgm:presLayoutVars>
          <dgm:bulletEnabled val="1"/>
        </dgm:presLayoutVars>
      </dgm:prSet>
      <dgm:spPr/>
    </dgm:pt>
  </dgm:ptLst>
  <dgm:cxnLst>
    <dgm:cxn modelId="{E3DA2157-3992-4202-A83D-66B742F483C1}" type="presOf" srcId="{BA67614A-2CE2-4A69-9CC6-015F4AEA144F}" destId="{4D9F788B-E066-48B6-8680-068B21FE6BE7}" srcOrd="0" destOrd="0" presId="urn:microsoft.com/office/officeart/2005/8/layout/arrow3"/>
    <dgm:cxn modelId="{46993D89-D529-4299-9FB6-290E5E85928B}" srcId="{62FE4482-9538-47D8-8961-9411BF6CEACE}" destId="{31A9DCA7-3F7D-4158-97C6-EFC71E4B0651}" srcOrd="0" destOrd="0" parTransId="{E0475FB5-7DB7-4A1E-9805-642462436FC9}" sibTransId="{5F2C1EE3-96F0-4950-8FF8-F2A080899367}"/>
    <dgm:cxn modelId="{2EB8CCA2-670D-4BC7-A07C-B67F9D778680}" type="presOf" srcId="{62FE4482-9538-47D8-8961-9411BF6CEACE}" destId="{1192BB4E-1278-4D60-B165-82C3D94BB601}" srcOrd="0" destOrd="0" presId="urn:microsoft.com/office/officeart/2005/8/layout/arrow3"/>
    <dgm:cxn modelId="{C4E770CC-D59D-4460-B1B1-67DA8FBA6D8A}" type="presOf" srcId="{31A9DCA7-3F7D-4158-97C6-EFC71E4B0651}" destId="{5D4956AE-FC02-40A4-BBCA-2427F6CA51E2}" srcOrd="0" destOrd="0" presId="urn:microsoft.com/office/officeart/2005/8/layout/arrow3"/>
    <dgm:cxn modelId="{5A5DBFD1-BF1F-44DC-A9C6-2D17B4BD24A4}" srcId="{62FE4482-9538-47D8-8961-9411BF6CEACE}" destId="{BA67614A-2CE2-4A69-9CC6-015F4AEA144F}" srcOrd="1" destOrd="0" parTransId="{D9C57B5D-4387-402C-A6B3-4A2CBBAF0F58}" sibTransId="{4AA255E7-211D-4446-8D8B-4B7A8BC06871}"/>
    <dgm:cxn modelId="{CC0303F4-7C79-4811-957B-9F8394F50CE8}" srcId="{62FE4482-9538-47D8-8961-9411BF6CEACE}" destId="{4E89463B-6462-4A3F-B1A6-568709ABEB00}" srcOrd="2" destOrd="0" parTransId="{DCB77660-1EE3-489B-B154-FE6F744A048E}" sibTransId="{DEEBB08E-E351-47C9-B7A7-F84991771778}"/>
    <dgm:cxn modelId="{837DB60C-8277-4D70-BD04-87D59A86A099}" type="presParOf" srcId="{1192BB4E-1278-4D60-B165-82C3D94BB601}" destId="{4AD5DCD6-1847-47E9-B368-01D4CE0D9CDE}" srcOrd="0" destOrd="0" presId="urn:microsoft.com/office/officeart/2005/8/layout/arrow3"/>
    <dgm:cxn modelId="{C4C5E8FA-7B6B-4CBF-94ED-2266C865D323}" type="presParOf" srcId="{1192BB4E-1278-4D60-B165-82C3D94BB601}" destId="{D1AAA811-7F31-4162-8F59-973B8EE00DBF}" srcOrd="1" destOrd="0" presId="urn:microsoft.com/office/officeart/2005/8/layout/arrow3"/>
    <dgm:cxn modelId="{A16CAE80-C219-4DF7-9A54-B8D94A7B7AB1}" type="presParOf" srcId="{1192BB4E-1278-4D60-B165-82C3D94BB601}" destId="{5D4956AE-FC02-40A4-BBCA-2427F6CA51E2}" srcOrd="2" destOrd="0" presId="urn:microsoft.com/office/officeart/2005/8/layout/arrow3"/>
    <dgm:cxn modelId="{EE840124-B4ED-4522-A3DA-A3798904B377}" type="presParOf" srcId="{1192BB4E-1278-4D60-B165-82C3D94BB601}" destId="{D7021764-569C-4096-9435-9D92079610E9}" srcOrd="3" destOrd="0" presId="urn:microsoft.com/office/officeart/2005/8/layout/arrow3"/>
    <dgm:cxn modelId="{72931726-B38A-42B5-A25E-75C545AEB1A0}" type="presParOf" srcId="{1192BB4E-1278-4D60-B165-82C3D94BB601}" destId="{4D9F788B-E066-48B6-8680-068B21FE6BE7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FB2AF4-96E0-4D1F-8AFF-545EDB84AF65}">
      <dsp:nvSpPr>
        <dsp:cNvPr id="0" name=""/>
        <dsp:cNvSpPr/>
      </dsp:nvSpPr>
      <dsp:spPr>
        <a:xfrm rot="5400000">
          <a:off x="1751039" y="1033009"/>
          <a:ext cx="899013" cy="102349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FBF762-C192-499A-8219-DF9814E05CD7}">
      <dsp:nvSpPr>
        <dsp:cNvPr id="0" name=""/>
        <dsp:cNvSpPr/>
      </dsp:nvSpPr>
      <dsp:spPr>
        <a:xfrm>
          <a:off x="1512855" y="36435"/>
          <a:ext cx="1513408" cy="1059337"/>
        </a:xfrm>
        <a:prstGeom prst="roundRect">
          <a:avLst>
            <a:gd name="adj" fmla="val 166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>
              <a:latin typeface="Source Sans Pro" panose="020B0503030403020204" pitchFamily="34" charset="0"/>
              <a:ea typeface="Source Sans Pro" panose="020B0503030403020204" pitchFamily="34" charset="0"/>
              <a:cs typeface="Calibri" panose="020F0502020204030204" pitchFamily="34" charset="0"/>
            </a:rPr>
            <a:t>5,207 </a:t>
          </a:r>
          <a:endParaRPr lang="en-UG" sz="3600" b="1" kern="1200">
            <a:latin typeface="Source Sans Pro" panose="020B0503030403020204" pitchFamily="34" charset="0"/>
            <a:ea typeface="Source Sans Pro" panose="020B0503030403020204" pitchFamily="34" charset="0"/>
          </a:endParaRPr>
        </a:p>
      </dsp:txBody>
      <dsp:txXfrm>
        <a:off x="1564577" y="88157"/>
        <a:ext cx="1409964" cy="955893"/>
      </dsp:txXfrm>
    </dsp:sp>
    <dsp:sp modelId="{F0AD1B78-B002-45F5-8304-61FBDF46A40E}">
      <dsp:nvSpPr>
        <dsp:cNvPr id="0" name=""/>
        <dsp:cNvSpPr/>
      </dsp:nvSpPr>
      <dsp:spPr>
        <a:xfrm>
          <a:off x="3026264" y="137467"/>
          <a:ext cx="1100709" cy="8562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114300" lvl="1" indent="-114300" algn="ctr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>
              <a:latin typeface="Source Sans Pro" panose="020B0503030403020204" pitchFamily="34" charset="0"/>
              <a:ea typeface="Source Sans Pro" panose="020B0503030403020204" pitchFamily="34" charset="0"/>
              <a:cs typeface="Calibri" panose="020F0502020204030204" pitchFamily="34" charset="0"/>
            </a:rPr>
            <a:t>Seeds shipped to Propagator </a:t>
          </a:r>
          <a:endParaRPr lang="en-UG" sz="1300" kern="1200" dirty="0">
            <a:latin typeface="Source Sans Pro" panose="020B0503030403020204" pitchFamily="34" charset="0"/>
            <a:ea typeface="Source Sans Pro" panose="020B0503030403020204" pitchFamily="34" charset="0"/>
            <a:cs typeface="Calibri" panose="020F0502020204030204" pitchFamily="34" charset="0"/>
          </a:endParaRPr>
        </a:p>
      </dsp:txBody>
      <dsp:txXfrm>
        <a:off x="3026264" y="137467"/>
        <a:ext cx="1100709" cy="856202"/>
      </dsp:txXfrm>
    </dsp:sp>
    <dsp:sp modelId="{75F38E49-C8AA-494B-AE5A-3E0D3CFF2C14}">
      <dsp:nvSpPr>
        <dsp:cNvPr id="0" name=""/>
        <dsp:cNvSpPr/>
      </dsp:nvSpPr>
      <dsp:spPr>
        <a:xfrm rot="5400000">
          <a:off x="3005815" y="2222994"/>
          <a:ext cx="899013" cy="102349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2">
            <a:tint val="50000"/>
            <a:hueOff val="-4891230"/>
            <a:satOff val="11566"/>
            <a:lumOff val="560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C7E6EE-6602-467C-B7AE-165224DE80B1}">
      <dsp:nvSpPr>
        <dsp:cNvPr id="0" name=""/>
        <dsp:cNvSpPr/>
      </dsp:nvSpPr>
      <dsp:spPr>
        <a:xfrm>
          <a:off x="2767631" y="1226420"/>
          <a:ext cx="1513408" cy="1059337"/>
        </a:xfrm>
        <a:prstGeom prst="roundRect">
          <a:avLst>
            <a:gd name="adj" fmla="val 16670"/>
          </a:avLst>
        </a:prstGeom>
        <a:solidFill>
          <a:schemeClr val="accent2">
            <a:hueOff val="-3620163"/>
            <a:satOff val="5116"/>
            <a:lumOff val="460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G" sz="3600" b="1" i="0" u="none" kern="1200">
              <a:latin typeface="Source Sans Pro" panose="020B0503030403020204" pitchFamily="34" charset="0"/>
              <a:ea typeface="Source Sans Pro" panose="020B0503030403020204" pitchFamily="34" charset="0"/>
              <a:cs typeface="Calibri" panose="020F0502020204030204" pitchFamily="34" charset="0"/>
            </a:rPr>
            <a:t>3</a:t>
          </a:r>
          <a:r>
            <a:rPr lang="en-US" sz="3600" b="1" i="0" u="none" kern="1200">
              <a:latin typeface="Source Sans Pro" panose="020B0503030403020204" pitchFamily="34" charset="0"/>
              <a:ea typeface="Source Sans Pro" panose="020B0503030403020204" pitchFamily="34" charset="0"/>
              <a:cs typeface="Calibri" panose="020F0502020204030204" pitchFamily="34" charset="0"/>
            </a:rPr>
            <a:t>,</a:t>
          </a:r>
          <a:r>
            <a:rPr lang="en-UG" sz="3600" b="1" i="0" u="none" kern="1200">
              <a:latin typeface="Source Sans Pro" panose="020B0503030403020204" pitchFamily="34" charset="0"/>
              <a:ea typeface="Source Sans Pro" panose="020B0503030403020204" pitchFamily="34" charset="0"/>
              <a:cs typeface="Calibri" panose="020F0502020204030204" pitchFamily="34" charset="0"/>
            </a:rPr>
            <a:t>328</a:t>
          </a:r>
          <a:endParaRPr lang="en-UG" sz="3600" b="1" kern="1200">
            <a:latin typeface="Source Sans Pro" panose="020B0503030403020204" pitchFamily="34" charset="0"/>
            <a:ea typeface="Source Sans Pro" panose="020B0503030403020204" pitchFamily="34" charset="0"/>
            <a:cs typeface="Calibri" panose="020F0502020204030204" pitchFamily="34" charset="0"/>
          </a:endParaRPr>
        </a:p>
      </dsp:txBody>
      <dsp:txXfrm>
        <a:off x="2819353" y="1278142"/>
        <a:ext cx="1409964" cy="955893"/>
      </dsp:txXfrm>
    </dsp:sp>
    <dsp:sp modelId="{E4FB0EAD-6C24-4A22-A949-F8296E259749}">
      <dsp:nvSpPr>
        <dsp:cNvPr id="0" name=""/>
        <dsp:cNvSpPr/>
      </dsp:nvSpPr>
      <dsp:spPr>
        <a:xfrm>
          <a:off x="4281040" y="1327452"/>
          <a:ext cx="1100709" cy="8562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114300" lvl="1" indent="-114300" algn="ctr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>
              <a:latin typeface="Source Sans Pro" panose="020B0503030403020204" pitchFamily="34" charset="0"/>
              <a:ea typeface="Source Sans Pro" panose="020B0503030403020204" pitchFamily="34" charset="0"/>
              <a:cs typeface="Calibri" panose="020F0502020204030204" pitchFamily="34" charset="0"/>
            </a:rPr>
            <a:t>Seedlings germinated (</a:t>
          </a:r>
          <a:r>
            <a:rPr lang="en-US" sz="1300" b="1" kern="1200" dirty="0">
              <a:latin typeface="Source Sans Pro" panose="020B0503030403020204" pitchFamily="34" charset="0"/>
              <a:ea typeface="Source Sans Pro" panose="020B0503030403020204" pitchFamily="34" charset="0"/>
              <a:cs typeface="Calibri" panose="020F0502020204030204" pitchFamily="34" charset="0"/>
            </a:rPr>
            <a:t>64% of shipment</a:t>
          </a:r>
          <a:r>
            <a:rPr lang="en-US" sz="1300" kern="1200" dirty="0">
              <a:latin typeface="Source Sans Pro" panose="020B0503030403020204" pitchFamily="34" charset="0"/>
              <a:ea typeface="Source Sans Pro" panose="020B0503030403020204" pitchFamily="34" charset="0"/>
              <a:cs typeface="Calibri" panose="020F0502020204030204" pitchFamily="34" charset="0"/>
            </a:rPr>
            <a:t>)</a:t>
          </a:r>
          <a:endParaRPr lang="en-UG" sz="1300" kern="1200" dirty="0">
            <a:latin typeface="Source Sans Pro" panose="020B0503030403020204" pitchFamily="34" charset="0"/>
            <a:ea typeface="Source Sans Pro" panose="020B0503030403020204" pitchFamily="34" charset="0"/>
            <a:cs typeface="Calibri" panose="020F0502020204030204" pitchFamily="34" charset="0"/>
          </a:endParaRPr>
        </a:p>
      </dsp:txBody>
      <dsp:txXfrm>
        <a:off x="4281040" y="1327452"/>
        <a:ext cx="1100709" cy="856202"/>
      </dsp:txXfrm>
    </dsp:sp>
    <dsp:sp modelId="{BAC7B197-7EDB-4658-B240-31802B1B8C1B}">
      <dsp:nvSpPr>
        <dsp:cNvPr id="0" name=""/>
        <dsp:cNvSpPr/>
      </dsp:nvSpPr>
      <dsp:spPr>
        <a:xfrm rot="5400000">
          <a:off x="4260592" y="3412979"/>
          <a:ext cx="899013" cy="102349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2">
            <a:tint val="50000"/>
            <a:hueOff val="-9782461"/>
            <a:satOff val="23131"/>
            <a:lumOff val="112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9EF9BD-EFAE-4DBF-A075-6E11FDCF88FE}">
      <dsp:nvSpPr>
        <dsp:cNvPr id="0" name=""/>
        <dsp:cNvSpPr/>
      </dsp:nvSpPr>
      <dsp:spPr>
        <a:xfrm>
          <a:off x="4022408" y="2416405"/>
          <a:ext cx="1513408" cy="1059337"/>
        </a:xfrm>
        <a:prstGeom prst="roundRect">
          <a:avLst>
            <a:gd name="adj" fmla="val 16670"/>
          </a:avLst>
        </a:prstGeom>
        <a:solidFill>
          <a:schemeClr val="accent2">
            <a:hueOff val="-7240326"/>
            <a:satOff val="10231"/>
            <a:lumOff val="921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G" sz="3600" b="1" i="0" u="none" kern="1200">
              <a:latin typeface="Source Sans Pro" panose="020B0503030403020204" pitchFamily="34" charset="0"/>
              <a:ea typeface="Source Sans Pro" panose="020B0503030403020204" pitchFamily="34" charset="0"/>
              <a:cs typeface="Calibri" panose="020F0502020204030204" pitchFamily="34" charset="0"/>
            </a:rPr>
            <a:t>2</a:t>
          </a:r>
          <a:r>
            <a:rPr lang="en-US" sz="3600" b="1" i="0" u="none" kern="1200">
              <a:latin typeface="Source Sans Pro" panose="020B0503030403020204" pitchFamily="34" charset="0"/>
              <a:ea typeface="Source Sans Pro" panose="020B0503030403020204" pitchFamily="34" charset="0"/>
              <a:cs typeface="Calibri" panose="020F0502020204030204" pitchFamily="34" charset="0"/>
            </a:rPr>
            <a:t>,</a:t>
          </a:r>
          <a:r>
            <a:rPr lang="en-UG" sz="3600" b="1" i="0" u="none" kern="1200">
              <a:latin typeface="Source Sans Pro" panose="020B0503030403020204" pitchFamily="34" charset="0"/>
              <a:ea typeface="Source Sans Pro" panose="020B0503030403020204" pitchFamily="34" charset="0"/>
              <a:cs typeface="Calibri" panose="020F0502020204030204" pitchFamily="34" charset="0"/>
            </a:rPr>
            <a:t>52</a:t>
          </a:r>
          <a:r>
            <a:rPr lang="en-US" sz="3600" b="1" i="0" u="none" kern="1200">
              <a:latin typeface="Source Sans Pro" panose="020B0503030403020204" pitchFamily="34" charset="0"/>
              <a:ea typeface="Source Sans Pro" panose="020B0503030403020204" pitchFamily="34" charset="0"/>
              <a:cs typeface="Calibri" panose="020F0502020204030204" pitchFamily="34" charset="0"/>
            </a:rPr>
            <a:t>1</a:t>
          </a:r>
          <a:endParaRPr lang="en-UG" sz="3600" b="1" kern="1200">
            <a:latin typeface="Source Sans Pro" panose="020B0503030403020204" pitchFamily="34" charset="0"/>
            <a:ea typeface="Source Sans Pro" panose="020B0503030403020204" pitchFamily="34" charset="0"/>
            <a:cs typeface="Calibri" panose="020F0502020204030204" pitchFamily="34" charset="0"/>
          </a:endParaRPr>
        </a:p>
      </dsp:txBody>
      <dsp:txXfrm>
        <a:off x="4074130" y="2468127"/>
        <a:ext cx="1409964" cy="955893"/>
      </dsp:txXfrm>
    </dsp:sp>
    <dsp:sp modelId="{5BF60F1C-627B-4B63-A322-76B6D892E4BC}">
      <dsp:nvSpPr>
        <dsp:cNvPr id="0" name=""/>
        <dsp:cNvSpPr/>
      </dsp:nvSpPr>
      <dsp:spPr>
        <a:xfrm>
          <a:off x="5518932" y="2517437"/>
          <a:ext cx="1100709" cy="8562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114300" lvl="1" indent="-114300" algn="ctr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>
              <a:latin typeface="Source Sans Pro" panose="020B0503030403020204" pitchFamily="34" charset="0"/>
              <a:ea typeface="Source Sans Pro" panose="020B0503030403020204" pitchFamily="34" charset="0"/>
              <a:cs typeface="Calibri" panose="020F0502020204030204" pitchFamily="34" charset="0"/>
            </a:rPr>
            <a:t>Seedlings genotyped (</a:t>
          </a:r>
          <a:r>
            <a:rPr lang="en-US" sz="1300" b="1" kern="1200" dirty="0">
              <a:latin typeface="Source Sans Pro" panose="020B0503030403020204" pitchFamily="34" charset="0"/>
              <a:ea typeface="Source Sans Pro" panose="020B0503030403020204" pitchFamily="34" charset="0"/>
              <a:cs typeface="Calibri" panose="020F0502020204030204" pitchFamily="34" charset="0"/>
            </a:rPr>
            <a:t>76% of germinated seedlings</a:t>
          </a:r>
          <a:r>
            <a:rPr lang="en-US" sz="1300" kern="1200" dirty="0">
              <a:latin typeface="Source Sans Pro" panose="020B0503030403020204" pitchFamily="34" charset="0"/>
              <a:ea typeface="Source Sans Pro" panose="020B0503030403020204" pitchFamily="34" charset="0"/>
              <a:cs typeface="Calibri" panose="020F0502020204030204" pitchFamily="34" charset="0"/>
            </a:rPr>
            <a:t>) </a:t>
          </a:r>
          <a:endParaRPr lang="en-UG" sz="1300" kern="1200" dirty="0">
            <a:latin typeface="Source Sans Pro" panose="020B0503030403020204" pitchFamily="34" charset="0"/>
            <a:ea typeface="Source Sans Pro" panose="020B0503030403020204" pitchFamily="34" charset="0"/>
            <a:cs typeface="Calibri" panose="020F0502020204030204" pitchFamily="34" charset="0"/>
          </a:endParaRPr>
        </a:p>
      </dsp:txBody>
      <dsp:txXfrm>
        <a:off x="5518932" y="2517437"/>
        <a:ext cx="1100709" cy="856202"/>
      </dsp:txXfrm>
    </dsp:sp>
    <dsp:sp modelId="{E6B47F1A-F9CB-4D37-93C0-A7039DE446B7}">
      <dsp:nvSpPr>
        <dsp:cNvPr id="0" name=""/>
        <dsp:cNvSpPr/>
      </dsp:nvSpPr>
      <dsp:spPr>
        <a:xfrm rot="5400000">
          <a:off x="5515369" y="4602965"/>
          <a:ext cx="899013" cy="102349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2">
            <a:tint val="50000"/>
            <a:hueOff val="-14673690"/>
            <a:satOff val="34697"/>
            <a:lumOff val="1682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D01FD9-5B7B-46A4-9BF1-50DD832F1F74}">
      <dsp:nvSpPr>
        <dsp:cNvPr id="0" name=""/>
        <dsp:cNvSpPr/>
      </dsp:nvSpPr>
      <dsp:spPr>
        <a:xfrm>
          <a:off x="5277185" y="3606391"/>
          <a:ext cx="1513408" cy="1059337"/>
        </a:xfrm>
        <a:prstGeom prst="roundRect">
          <a:avLst>
            <a:gd name="adj" fmla="val 16670"/>
          </a:avLst>
        </a:prstGeom>
        <a:solidFill>
          <a:schemeClr val="accent2">
            <a:hueOff val="-10860489"/>
            <a:satOff val="15347"/>
            <a:lumOff val="1382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>
              <a:latin typeface="Source Sans Pro" panose="020B0503030403020204" pitchFamily="34" charset="0"/>
              <a:ea typeface="Source Sans Pro" panose="020B0503030403020204" pitchFamily="34" charset="0"/>
              <a:cs typeface="Calibri" panose="020F0502020204030204" pitchFamily="34" charset="0"/>
            </a:rPr>
            <a:t>1,300</a:t>
          </a:r>
          <a:endParaRPr lang="en-UG" sz="3600" b="1" kern="1200">
            <a:latin typeface="Source Sans Pro" panose="020B0503030403020204" pitchFamily="34" charset="0"/>
            <a:ea typeface="Source Sans Pro" panose="020B0503030403020204" pitchFamily="34" charset="0"/>
            <a:cs typeface="Calibri" panose="020F0502020204030204" pitchFamily="34" charset="0"/>
          </a:endParaRPr>
        </a:p>
      </dsp:txBody>
      <dsp:txXfrm>
        <a:off x="5328907" y="3658113"/>
        <a:ext cx="1409964" cy="955893"/>
      </dsp:txXfrm>
    </dsp:sp>
    <dsp:sp modelId="{23CDAB76-1953-4CD0-926B-AD7AC97D4D63}">
      <dsp:nvSpPr>
        <dsp:cNvPr id="0" name=""/>
        <dsp:cNvSpPr/>
      </dsp:nvSpPr>
      <dsp:spPr>
        <a:xfrm>
          <a:off x="6790594" y="3707422"/>
          <a:ext cx="1100709" cy="8562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E779B3-5AC7-4853-A45A-1FE41F7F8638}">
      <dsp:nvSpPr>
        <dsp:cNvPr id="0" name=""/>
        <dsp:cNvSpPr/>
      </dsp:nvSpPr>
      <dsp:spPr>
        <a:xfrm>
          <a:off x="6531961" y="4796376"/>
          <a:ext cx="1513408" cy="1059337"/>
        </a:xfrm>
        <a:prstGeom prst="roundRect">
          <a:avLst>
            <a:gd name="adj" fmla="val 16670"/>
          </a:avLst>
        </a:prstGeom>
        <a:solidFill>
          <a:schemeClr val="accent2">
            <a:hueOff val="-14480652"/>
            <a:satOff val="20462"/>
            <a:lumOff val="1843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>
              <a:latin typeface="Source Sans Pro" panose="020B0503030403020204" pitchFamily="34" charset="0"/>
              <a:ea typeface="Source Sans Pro" panose="020B0503030403020204" pitchFamily="34" charset="0"/>
              <a:cs typeface="Calibri" panose="020F0502020204030204" pitchFamily="34" charset="0"/>
            </a:rPr>
            <a:t>1,000</a:t>
          </a:r>
          <a:endParaRPr lang="en-UG" sz="3600" b="1" kern="1200">
            <a:latin typeface="Source Sans Pro" panose="020B0503030403020204" pitchFamily="34" charset="0"/>
            <a:ea typeface="Source Sans Pro" panose="020B0503030403020204" pitchFamily="34" charset="0"/>
            <a:cs typeface="Calibri" panose="020F0502020204030204" pitchFamily="34" charset="0"/>
          </a:endParaRPr>
        </a:p>
      </dsp:txBody>
      <dsp:txXfrm>
        <a:off x="6583683" y="4848098"/>
        <a:ext cx="1409964" cy="9558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D5DCD6-1847-47E9-B368-01D4CE0D9CDE}">
      <dsp:nvSpPr>
        <dsp:cNvPr id="0" name=""/>
        <dsp:cNvSpPr/>
      </dsp:nvSpPr>
      <dsp:spPr>
        <a:xfrm rot="21300000">
          <a:off x="25595" y="2364419"/>
          <a:ext cx="8289429" cy="949264"/>
        </a:xfrm>
        <a:prstGeom prst="mathMinus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AAA811-7F31-4162-8F59-973B8EE00DBF}">
      <dsp:nvSpPr>
        <dsp:cNvPr id="0" name=""/>
        <dsp:cNvSpPr/>
      </dsp:nvSpPr>
      <dsp:spPr>
        <a:xfrm>
          <a:off x="1000874" y="283905"/>
          <a:ext cx="2502186" cy="2271241"/>
        </a:xfrm>
        <a:prstGeom prst="downArrow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4956AE-FC02-40A4-BBCA-2427F6CA51E2}">
      <dsp:nvSpPr>
        <dsp:cNvPr id="0" name=""/>
        <dsp:cNvSpPr/>
      </dsp:nvSpPr>
      <dsp:spPr>
        <a:xfrm>
          <a:off x="3734622" y="0"/>
          <a:ext cx="4040810" cy="23848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Source Sans Pro ExtraLight"/>
              <a:ea typeface="Source Sans Pro ExtraLight"/>
            </a:rPr>
            <a:t>Evaluation trial workload;</a:t>
          </a:r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Source Sans Pro ExtraLight"/>
              <a:ea typeface="Source Sans Pro ExtraLight"/>
            </a:rPr>
            <a:t>Risks of intervention failure; </a:t>
          </a:r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Source Sans Pro ExtraLight"/>
              <a:ea typeface="Source Sans Pro ExtraLight"/>
            </a:rPr>
            <a:t>Operation costs per plot;</a:t>
          </a:r>
        </a:p>
      </dsp:txBody>
      <dsp:txXfrm>
        <a:off x="3734622" y="0"/>
        <a:ext cx="4040810" cy="2384803"/>
      </dsp:txXfrm>
    </dsp:sp>
    <dsp:sp modelId="{D7021764-569C-4096-9435-9D92079610E9}">
      <dsp:nvSpPr>
        <dsp:cNvPr id="0" name=""/>
        <dsp:cNvSpPr/>
      </dsp:nvSpPr>
      <dsp:spPr>
        <a:xfrm>
          <a:off x="4837559" y="3122957"/>
          <a:ext cx="2502186" cy="2271241"/>
        </a:xfrm>
        <a:prstGeom prst="upArrow">
          <a:avLst/>
        </a:prstGeom>
        <a:solidFill>
          <a:schemeClr val="accent2">
            <a:hueOff val="-14480652"/>
            <a:satOff val="20462"/>
            <a:lumOff val="1843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9F788B-E066-48B6-8680-068B21FE6BE7}">
      <dsp:nvSpPr>
        <dsp:cNvPr id="0" name=""/>
        <dsp:cNvSpPr/>
      </dsp:nvSpPr>
      <dsp:spPr>
        <a:xfrm>
          <a:off x="689815" y="3617800"/>
          <a:ext cx="3775378" cy="20603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Source Sans Pro ExtraLight"/>
              <a:ea typeface="Source Sans Pro ExtraLight"/>
            </a:rPr>
            <a:t>Trait prioritization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Source Sans Pro ExtraLight"/>
              <a:ea typeface="Source Sans Pro ExtraLight"/>
            </a:rPr>
            <a:t>Leverage global &amp; local datasets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Source Sans Pro ExtraLight"/>
              <a:ea typeface="Source Sans Pro ExtraLight"/>
            </a:rPr>
            <a:t>Trial </a:t>
          </a:r>
          <a:r>
            <a:rPr lang="en-US" sz="2100" kern="1200" dirty="0" err="1">
              <a:latin typeface="Source Sans Pro ExtraLight"/>
              <a:ea typeface="Source Sans Pro ExtraLight"/>
            </a:rPr>
            <a:t>plotsmanship</a:t>
          </a:r>
          <a:r>
            <a:rPr lang="en-US" sz="2100" kern="1200" dirty="0">
              <a:latin typeface="Source Sans Pro ExtraLight"/>
              <a:ea typeface="Source Sans Pro ExtraLight"/>
            </a:rPr>
            <a:t>  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Source Sans Pro ExtraLight"/>
              <a:ea typeface="Source Sans Pro ExtraLight"/>
            </a:rPr>
            <a:t>Data precision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Source Sans Pro ExtraLight"/>
              <a:ea typeface="Source Sans Pro ExtraLight"/>
            </a:rPr>
            <a:t>Statistical power 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Source Sans Pro ExtraLight"/>
              <a:ea typeface="Source Sans Pro ExtraLight"/>
            </a:rPr>
            <a:t>Selection Intensity 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G" sz="1600" kern="1200" dirty="0">
            <a:latin typeface="Source Sans Pro ExtraLight" panose="020B0303030403020204" pitchFamily="34" charset="0"/>
            <a:ea typeface="Source Sans Pro ExtraLight" panose="020B0303030403020204" pitchFamily="34" charset="0"/>
          </a:endParaRPr>
        </a:p>
      </dsp:txBody>
      <dsp:txXfrm>
        <a:off x="689815" y="3617800"/>
        <a:ext cx="3775378" cy="20603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B114D7-2D29-EC4E-8C46-3034A592FE40}" type="datetimeFigureOut">
              <a:rPr lang="es-MX" smtClean="0"/>
              <a:t>13/11/2025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59A046-0A7A-2C42-901C-E752D1D5EB60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48609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f30b52d493_5_4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4" name="Google Shape;284;g1f30b52d493_5_4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g1f30b52d493_5_4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" sz="120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20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89961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>
          <a:extLst>
            <a:ext uri="{FF2B5EF4-FFF2-40B4-BE49-F238E27FC236}">
              <a16:creationId xmlns:a16="http://schemas.microsoft.com/office/drawing/2014/main" id="{197D7112-47A8-9D4A-019A-323BD2621A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3:notes">
            <a:extLst>
              <a:ext uri="{FF2B5EF4-FFF2-40B4-BE49-F238E27FC236}">
                <a16:creationId xmlns:a16="http://schemas.microsoft.com/office/drawing/2014/main" id="{6BD09503-8E48-0EA6-128D-0881C35C065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G"/>
          </a:p>
        </p:txBody>
      </p:sp>
      <p:sp>
        <p:nvSpPr>
          <p:cNvPr id="321" name="Google Shape;321;p13:notes">
            <a:extLst>
              <a:ext uri="{FF2B5EF4-FFF2-40B4-BE49-F238E27FC236}">
                <a16:creationId xmlns:a16="http://schemas.microsoft.com/office/drawing/2014/main" id="{FFEFFA84-8A94-87CA-6C72-C517FAF774E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13:notes">
            <a:extLst>
              <a:ext uri="{FF2B5EF4-FFF2-40B4-BE49-F238E27FC236}">
                <a16:creationId xmlns:a16="http://schemas.microsoft.com/office/drawing/2014/main" id="{BD3E54C6-5B5A-7D9C-3838-E71D4B830D5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 sz="120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58765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>
          <a:extLst>
            <a:ext uri="{FF2B5EF4-FFF2-40B4-BE49-F238E27FC236}">
              <a16:creationId xmlns:a16="http://schemas.microsoft.com/office/drawing/2014/main" id="{8CA96C89-C985-7BDB-9FDC-41DF86692E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3:notes">
            <a:extLst>
              <a:ext uri="{FF2B5EF4-FFF2-40B4-BE49-F238E27FC236}">
                <a16:creationId xmlns:a16="http://schemas.microsoft.com/office/drawing/2014/main" id="{22C0F701-BC26-AC9A-891E-68FF536442A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G"/>
          </a:p>
        </p:txBody>
      </p:sp>
      <p:sp>
        <p:nvSpPr>
          <p:cNvPr id="321" name="Google Shape;321;p13:notes">
            <a:extLst>
              <a:ext uri="{FF2B5EF4-FFF2-40B4-BE49-F238E27FC236}">
                <a16:creationId xmlns:a16="http://schemas.microsoft.com/office/drawing/2014/main" id="{401ECF25-E468-3E53-7454-5ECEE132DC9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13:notes">
            <a:extLst>
              <a:ext uri="{FF2B5EF4-FFF2-40B4-BE49-F238E27FC236}">
                <a16:creationId xmlns:a16="http://schemas.microsoft.com/office/drawing/2014/main" id="{2EEED3CE-7633-C449-31F6-CEE784FEB4C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 sz="120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36499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>
          <a:extLst>
            <a:ext uri="{FF2B5EF4-FFF2-40B4-BE49-F238E27FC236}">
              <a16:creationId xmlns:a16="http://schemas.microsoft.com/office/drawing/2014/main" id="{EB6696DC-F354-1BE6-DEF9-F18C72B2B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3:notes">
            <a:extLst>
              <a:ext uri="{FF2B5EF4-FFF2-40B4-BE49-F238E27FC236}">
                <a16:creationId xmlns:a16="http://schemas.microsoft.com/office/drawing/2014/main" id="{BDEC07AB-0F32-434F-D7F5-F00FE72B6B0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G"/>
          </a:p>
        </p:txBody>
      </p:sp>
      <p:sp>
        <p:nvSpPr>
          <p:cNvPr id="321" name="Google Shape;321;p13:notes">
            <a:extLst>
              <a:ext uri="{FF2B5EF4-FFF2-40B4-BE49-F238E27FC236}">
                <a16:creationId xmlns:a16="http://schemas.microsoft.com/office/drawing/2014/main" id="{29B31947-D7EC-9BAE-62FE-A23C0674D83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13:notes">
            <a:extLst>
              <a:ext uri="{FF2B5EF4-FFF2-40B4-BE49-F238E27FC236}">
                <a16:creationId xmlns:a16="http://schemas.microsoft.com/office/drawing/2014/main" id="{5F6E1E29-A76B-2622-249A-7427024DE2D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</a:t>
            </a:fld>
            <a:endParaRPr sz="120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79009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>
          <a:extLst>
            <a:ext uri="{FF2B5EF4-FFF2-40B4-BE49-F238E27FC236}">
              <a16:creationId xmlns:a16="http://schemas.microsoft.com/office/drawing/2014/main" id="{4222F260-2EC1-924D-E783-4F25B32FF4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2:notes">
            <a:extLst>
              <a:ext uri="{FF2B5EF4-FFF2-40B4-BE49-F238E27FC236}">
                <a16:creationId xmlns:a16="http://schemas.microsoft.com/office/drawing/2014/main" id="{7C22B540-DC12-2D93-D218-726F894A346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3" name="Google Shape;313;p12:notes">
            <a:extLst>
              <a:ext uri="{FF2B5EF4-FFF2-40B4-BE49-F238E27FC236}">
                <a16:creationId xmlns:a16="http://schemas.microsoft.com/office/drawing/2014/main" id="{65A6320B-F2E8-DE96-1C09-799C36C4EBF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12:notes">
            <a:extLst>
              <a:ext uri="{FF2B5EF4-FFF2-40B4-BE49-F238E27FC236}">
                <a16:creationId xmlns:a16="http://schemas.microsoft.com/office/drawing/2014/main" id="{AD85EF20-45CC-F5A5-D77E-9FBEFF06940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u="none" strike="noStrike" cap="none">
                <a:solidFill>
                  <a:srgbClr val="000000"/>
                </a:solidFill>
              </a:rPr>
              <a:t>21</a:t>
            </a:fld>
            <a:endParaRPr sz="1200" u="none" strike="noStrike" cap="non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2399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>
          <a:extLst>
            <a:ext uri="{FF2B5EF4-FFF2-40B4-BE49-F238E27FC236}">
              <a16:creationId xmlns:a16="http://schemas.microsoft.com/office/drawing/2014/main" id="{3DC2FD7C-1A54-20CD-7C50-6099820CF4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:notes">
            <a:extLst>
              <a:ext uri="{FF2B5EF4-FFF2-40B4-BE49-F238E27FC236}">
                <a16:creationId xmlns:a16="http://schemas.microsoft.com/office/drawing/2014/main" id="{E5336014-BC61-8CC7-26C4-C9A76197D85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2:notes">
            <a:extLst>
              <a:ext uri="{FF2B5EF4-FFF2-40B4-BE49-F238E27FC236}">
                <a16:creationId xmlns:a16="http://schemas.microsoft.com/office/drawing/2014/main" id="{7384EDB8-4F28-CC27-768B-6CFBC33761F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G"/>
          </a:p>
        </p:txBody>
      </p:sp>
    </p:spTree>
    <p:extLst>
      <p:ext uri="{BB962C8B-B14F-4D97-AF65-F5344CB8AC3E}">
        <p14:creationId xmlns:p14="http://schemas.microsoft.com/office/powerpoint/2010/main" val="40565340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>
          <a:extLst>
            <a:ext uri="{FF2B5EF4-FFF2-40B4-BE49-F238E27FC236}">
              <a16:creationId xmlns:a16="http://schemas.microsoft.com/office/drawing/2014/main" id="{53D8D829-3A5B-CCF8-979E-8466081786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8:notes">
            <a:extLst>
              <a:ext uri="{FF2B5EF4-FFF2-40B4-BE49-F238E27FC236}">
                <a16:creationId xmlns:a16="http://schemas.microsoft.com/office/drawing/2014/main" id="{4543FB32-6C93-7D4F-03E6-0A3EBA98C48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1" name="Google Shape;381;p8:notes">
            <a:extLst>
              <a:ext uri="{FF2B5EF4-FFF2-40B4-BE49-F238E27FC236}">
                <a16:creationId xmlns:a16="http://schemas.microsoft.com/office/drawing/2014/main" id="{0E2E45E3-6BFA-EF14-95A5-E1A97E93C5D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40129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5" name="Google Shape;305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u="none" strike="noStrike" cap="none">
                <a:solidFill>
                  <a:srgbClr val="000000"/>
                </a:solidFill>
              </a:rPr>
              <a:t>8</a:t>
            </a:fld>
            <a:endParaRPr sz="1200" u="none" strike="noStrike" cap="non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3" name="Google Shape;313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u="none" strike="noStrike" cap="none">
                <a:solidFill>
                  <a:srgbClr val="000000"/>
                </a:solidFill>
              </a:rPr>
              <a:t>9</a:t>
            </a:fld>
            <a:endParaRPr sz="1200" u="none" strike="noStrike" cap="non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1" name="Google Shape;32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10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89341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>
          <a:extLst>
            <a:ext uri="{FF2B5EF4-FFF2-40B4-BE49-F238E27FC236}">
              <a16:creationId xmlns:a16="http://schemas.microsoft.com/office/drawing/2014/main" id="{FD08C769-2F62-F79E-B98D-0717C98B8A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3:notes">
            <a:extLst>
              <a:ext uri="{FF2B5EF4-FFF2-40B4-BE49-F238E27FC236}">
                <a16:creationId xmlns:a16="http://schemas.microsoft.com/office/drawing/2014/main" id="{A8AEA0BB-3A7F-7B57-316D-932A1ED8B8E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G"/>
          </a:p>
        </p:txBody>
      </p:sp>
      <p:sp>
        <p:nvSpPr>
          <p:cNvPr id="321" name="Google Shape;321;p13:notes">
            <a:extLst>
              <a:ext uri="{FF2B5EF4-FFF2-40B4-BE49-F238E27FC236}">
                <a16:creationId xmlns:a16="http://schemas.microsoft.com/office/drawing/2014/main" id="{A5D1EAD9-9898-1EA9-E063-1294098BE26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13:notes">
            <a:extLst>
              <a:ext uri="{FF2B5EF4-FFF2-40B4-BE49-F238E27FC236}">
                <a16:creationId xmlns:a16="http://schemas.microsoft.com/office/drawing/2014/main" id="{ACEE2330-8156-021C-42A7-EAB66150C2A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sz="120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82021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>
          <a:extLst>
            <a:ext uri="{FF2B5EF4-FFF2-40B4-BE49-F238E27FC236}">
              <a16:creationId xmlns:a16="http://schemas.microsoft.com/office/drawing/2014/main" id="{FD08C769-2F62-F79E-B98D-0717C98B8A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3:notes">
            <a:extLst>
              <a:ext uri="{FF2B5EF4-FFF2-40B4-BE49-F238E27FC236}">
                <a16:creationId xmlns:a16="http://schemas.microsoft.com/office/drawing/2014/main" id="{A8AEA0BB-3A7F-7B57-316D-932A1ED8B8E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G"/>
          </a:p>
        </p:txBody>
      </p:sp>
      <p:sp>
        <p:nvSpPr>
          <p:cNvPr id="321" name="Google Shape;321;p13:notes">
            <a:extLst>
              <a:ext uri="{FF2B5EF4-FFF2-40B4-BE49-F238E27FC236}">
                <a16:creationId xmlns:a16="http://schemas.microsoft.com/office/drawing/2014/main" id="{A5D1EAD9-9898-1EA9-E063-1294098BE26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13:notes">
            <a:extLst>
              <a:ext uri="{FF2B5EF4-FFF2-40B4-BE49-F238E27FC236}">
                <a16:creationId xmlns:a16="http://schemas.microsoft.com/office/drawing/2014/main" id="{ACEE2330-8156-021C-42A7-EAB66150C2A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sz="120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91147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>
          <a:extLst>
            <a:ext uri="{FF2B5EF4-FFF2-40B4-BE49-F238E27FC236}">
              <a16:creationId xmlns:a16="http://schemas.microsoft.com/office/drawing/2014/main" id="{C669E861-03CE-FD99-B1C0-033A568949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3:notes">
            <a:extLst>
              <a:ext uri="{FF2B5EF4-FFF2-40B4-BE49-F238E27FC236}">
                <a16:creationId xmlns:a16="http://schemas.microsoft.com/office/drawing/2014/main" id="{C2AB1B25-D89F-6093-0A7B-FA2622912D9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G"/>
          </a:p>
        </p:txBody>
      </p:sp>
      <p:sp>
        <p:nvSpPr>
          <p:cNvPr id="321" name="Google Shape;321;p13:notes">
            <a:extLst>
              <a:ext uri="{FF2B5EF4-FFF2-40B4-BE49-F238E27FC236}">
                <a16:creationId xmlns:a16="http://schemas.microsoft.com/office/drawing/2014/main" id="{79F9F912-9FE2-7DDF-809B-FBF99B6549F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13:notes">
            <a:extLst>
              <a:ext uri="{FF2B5EF4-FFF2-40B4-BE49-F238E27FC236}">
                <a16:creationId xmlns:a16="http://schemas.microsoft.com/office/drawing/2014/main" id="{D069B169-D41B-654B-703E-47501F96FC5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sz="120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36789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>
          <a:extLst>
            <a:ext uri="{FF2B5EF4-FFF2-40B4-BE49-F238E27FC236}">
              <a16:creationId xmlns:a16="http://schemas.microsoft.com/office/drawing/2014/main" id="{B86F037C-1E29-88A9-7658-B7107C0466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3:notes">
            <a:extLst>
              <a:ext uri="{FF2B5EF4-FFF2-40B4-BE49-F238E27FC236}">
                <a16:creationId xmlns:a16="http://schemas.microsoft.com/office/drawing/2014/main" id="{B6831B9D-8E16-E730-B29C-3B368D97952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G"/>
          </a:p>
        </p:txBody>
      </p:sp>
      <p:sp>
        <p:nvSpPr>
          <p:cNvPr id="321" name="Google Shape;321;p13:notes">
            <a:extLst>
              <a:ext uri="{FF2B5EF4-FFF2-40B4-BE49-F238E27FC236}">
                <a16:creationId xmlns:a16="http://schemas.microsoft.com/office/drawing/2014/main" id="{B4683B59-C2A6-CC95-6FF2-F785DCB07A5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13:notes">
            <a:extLst>
              <a:ext uri="{FF2B5EF4-FFF2-40B4-BE49-F238E27FC236}">
                <a16:creationId xmlns:a16="http://schemas.microsoft.com/office/drawing/2014/main" id="{CAF66072-6F0B-248D-4671-3B9FD006F62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 sz="120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3428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40ED-33B1-AC48-8AE0-DA70B67D788F}" type="datetimeFigureOut">
              <a:rPr lang="es-MX" smtClean="0"/>
              <a:pPr/>
              <a:t>13/11/2025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5CCA0-7E03-174B-8730-4AB2E9E04CA1}" type="slidenum">
              <a:rPr lang="es-MX" smtClean="0"/>
              <a:pPr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08491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40ED-33B1-AC48-8AE0-DA70B67D788F}" type="datetimeFigureOut">
              <a:rPr lang="es-MX" smtClean="0"/>
              <a:pPr/>
              <a:t>13/11/2025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5CCA0-7E03-174B-8730-4AB2E9E04CA1}" type="slidenum">
              <a:rPr lang="es-MX" smtClean="0"/>
              <a:pPr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37358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40ED-33B1-AC48-8AE0-DA70B67D788F}" type="datetimeFigureOut">
              <a:rPr lang="es-MX" smtClean="0"/>
              <a:pPr/>
              <a:t>13/11/2025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5CCA0-7E03-174B-8730-4AB2E9E04CA1}" type="slidenum">
              <a:rPr lang="es-MX" smtClean="0"/>
              <a:pPr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28519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0E49A97F-2D56-6ED3-6055-8F38EAA93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1" y="419100"/>
            <a:ext cx="11391900" cy="1752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7887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C58D1-5519-0FC5-4C6B-DEC405C58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1" y="430658"/>
            <a:ext cx="7407275" cy="139814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D8E356E-A0E4-979D-C811-D462A06814F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039101" y="0"/>
            <a:ext cx="41529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29F97DF-59AE-5E87-86DC-E64312FC2E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9101" y="2171701"/>
            <a:ext cx="7407275" cy="4152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25517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5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1032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7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7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marL="1219170" lvl="1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828754" lvl="2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3047924" lvl="4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3657509" lvl="5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1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5547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marL="1219170" lvl="1" indent="-42332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828754" lvl="2" indent="-42332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2438339" lvl="3" indent="-42332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3047924" lvl="4" indent="-42332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3657509" lvl="5" indent="-42332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4267093" lvl="6" indent="-42332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4876678" lvl="7" indent="-42332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5486263" lvl="8" indent="-42332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" name="Google Shape;33;p5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0696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3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5333" b="0" i="0" cap="none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3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09585" lvl="0" indent="-304792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667" b="0" i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304792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2400">
                <a:solidFill>
                  <a:srgbClr val="888888"/>
                </a:solidFill>
              </a:defRPr>
            </a:lvl2pPr>
            <a:lvl3pPr marL="1828754" lvl="2" indent="-304792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133">
                <a:solidFill>
                  <a:srgbClr val="888888"/>
                </a:solidFill>
              </a:defRPr>
            </a:lvl3pPr>
            <a:lvl4pPr marL="2438339" lvl="3" indent="-304792" algn="l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4pPr>
            <a:lvl5pPr marL="3047924" lvl="4" indent="-304792" algn="l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5pPr>
            <a:lvl6pPr marL="3657509" lvl="5" indent="-304792" algn="l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6pPr>
            <a:lvl7pPr marL="4267093" lvl="6" indent="-304792" algn="l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7pPr>
            <a:lvl8pPr marL="4876678" lvl="7" indent="-304792" algn="l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8pPr>
            <a:lvl9pPr marL="5486263" lvl="8" indent="-304792" algn="l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2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7101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4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541853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3733" b="0" i="0">
                <a:latin typeface="Arial"/>
                <a:ea typeface="Arial"/>
                <a:cs typeface="Arial"/>
                <a:sym typeface="Arial"/>
              </a:defRPr>
            </a:lvl1pPr>
            <a:lvl2pPr marL="1219170" lvl="1" indent="-507987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3200"/>
            </a:lvl2pPr>
            <a:lvl3pPr marL="1828754" lvl="2" indent="-474121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3pPr>
            <a:lvl4pPr marL="2438339" lvl="3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2400"/>
            </a:lvl4pPr>
            <a:lvl5pPr marL="3047924" lvl="4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2400"/>
            </a:lvl5pPr>
            <a:lvl6pPr marL="3657509" lvl="5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6pPr>
            <a:lvl7pPr marL="4267093" lvl="6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7pPr>
            <a:lvl8pPr marL="4876678" lvl="7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8pPr>
            <a:lvl9pPr marL="5486263" lvl="8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9pPr>
          </a:lstStyle>
          <a:p>
            <a:endParaRPr/>
          </a:p>
        </p:txBody>
      </p:sp>
      <p:sp>
        <p:nvSpPr>
          <p:cNvPr id="49" name="Google Shape;49;p24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541853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3733" b="0" i="0">
                <a:latin typeface="Arial"/>
                <a:ea typeface="Arial"/>
                <a:cs typeface="Arial"/>
                <a:sym typeface="Arial"/>
              </a:defRPr>
            </a:lvl1pPr>
            <a:lvl2pPr marL="1219170" lvl="1" indent="-507987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3200"/>
            </a:lvl2pPr>
            <a:lvl3pPr marL="1828754" lvl="2" indent="-474121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3pPr>
            <a:lvl4pPr marL="2438339" lvl="3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2400"/>
            </a:lvl4pPr>
            <a:lvl5pPr marL="3047924" lvl="4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2400"/>
            </a:lvl5pPr>
            <a:lvl6pPr marL="3657509" lvl="5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6pPr>
            <a:lvl7pPr marL="4267093" lvl="6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7pPr>
            <a:lvl8pPr marL="4876678" lvl="7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8pPr>
            <a:lvl9pPr marL="5486263" lvl="8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9pPr>
          </a:lstStyle>
          <a:p>
            <a:endParaRPr/>
          </a:p>
        </p:txBody>
      </p:sp>
      <p:sp>
        <p:nvSpPr>
          <p:cNvPr id="50" name="Google Shape;50;p2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4375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5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5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09585" lvl="0" indent="-304792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 b="0" i="0">
                <a:latin typeface="Arial"/>
                <a:ea typeface="Arial"/>
                <a:cs typeface="Arial"/>
                <a:sym typeface="Arial"/>
              </a:defRPr>
            </a:lvl1pPr>
            <a:lvl2pPr marL="1219170" lvl="1" indent="-304792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/>
            </a:lvl2pPr>
            <a:lvl3pPr marL="1828754" lvl="2" indent="-304792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1"/>
            </a:lvl3pPr>
            <a:lvl4pPr marL="2438339" lvl="3" indent="-304792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4pPr>
            <a:lvl5pPr marL="3047924" lvl="4" indent="-304792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5pPr>
            <a:lvl6pPr marL="3657509" lvl="5" indent="-304792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6pPr>
            <a:lvl7pPr marL="4267093" lvl="6" indent="-304792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7pPr>
            <a:lvl8pPr marL="4876678" lvl="7" indent="-304792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8pPr>
            <a:lvl9pPr marL="5486263" lvl="8" indent="-304792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56" name="Google Shape;56;p25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507987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200" b="0" i="0">
                <a:latin typeface="Arial"/>
                <a:ea typeface="Arial"/>
                <a:cs typeface="Arial"/>
                <a:sym typeface="Arial"/>
              </a:defRPr>
            </a:lvl1pPr>
            <a:lvl2pPr marL="1219170" lvl="1" indent="-474121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667"/>
            </a:lvl2pPr>
            <a:lvl3pPr marL="1828754" lvl="2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3pPr>
            <a:lvl4pPr marL="2438339" lvl="3" indent="-440256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2133"/>
            </a:lvl4pPr>
            <a:lvl5pPr marL="3047924" lvl="4" indent="-440256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2133"/>
            </a:lvl5pPr>
            <a:lvl6pPr marL="3657509" lvl="5" indent="-440256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6pPr>
            <a:lvl7pPr marL="4267093" lvl="6" indent="-440256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7pPr>
            <a:lvl8pPr marL="4876678" lvl="7" indent="-440256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8pPr>
            <a:lvl9pPr marL="5486263" lvl="8" indent="-440256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9pPr>
          </a:lstStyle>
          <a:p>
            <a:endParaRPr/>
          </a:p>
        </p:txBody>
      </p:sp>
      <p:sp>
        <p:nvSpPr>
          <p:cNvPr id="57" name="Google Shape;57;p25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09585" lvl="0" indent="-304792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 b="0" i="0">
                <a:latin typeface="Arial"/>
                <a:ea typeface="Arial"/>
                <a:cs typeface="Arial"/>
                <a:sym typeface="Arial"/>
              </a:defRPr>
            </a:lvl1pPr>
            <a:lvl2pPr marL="1219170" lvl="1" indent="-304792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/>
            </a:lvl2pPr>
            <a:lvl3pPr marL="1828754" lvl="2" indent="-304792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1"/>
            </a:lvl3pPr>
            <a:lvl4pPr marL="2438339" lvl="3" indent="-304792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4pPr>
            <a:lvl5pPr marL="3047924" lvl="4" indent="-304792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5pPr>
            <a:lvl6pPr marL="3657509" lvl="5" indent="-304792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6pPr>
            <a:lvl7pPr marL="4267093" lvl="6" indent="-304792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7pPr>
            <a:lvl8pPr marL="4876678" lvl="7" indent="-304792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8pPr>
            <a:lvl9pPr marL="5486263" lvl="8" indent="-304792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58" name="Google Shape;58;p25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507987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200" b="0" i="0">
                <a:latin typeface="Arial"/>
                <a:ea typeface="Arial"/>
                <a:cs typeface="Arial"/>
                <a:sym typeface="Arial"/>
              </a:defRPr>
            </a:lvl1pPr>
            <a:lvl2pPr marL="1219170" lvl="1" indent="-474121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667"/>
            </a:lvl2pPr>
            <a:lvl3pPr marL="1828754" lvl="2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3pPr>
            <a:lvl4pPr marL="2438339" lvl="3" indent="-440256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2133"/>
            </a:lvl4pPr>
            <a:lvl5pPr marL="3047924" lvl="4" indent="-440256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2133"/>
            </a:lvl5pPr>
            <a:lvl6pPr marL="3657509" lvl="5" indent="-440256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6pPr>
            <a:lvl7pPr marL="4267093" lvl="6" indent="-440256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7pPr>
            <a:lvl8pPr marL="4876678" lvl="7" indent="-440256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8pPr>
            <a:lvl9pPr marL="5486263" lvl="8" indent="-440256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9pPr>
          </a:lstStyle>
          <a:p>
            <a:endParaRPr/>
          </a:p>
        </p:txBody>
      </p:sp>
      <p:sp>
        <p:nvSpPr>
          <p:cNvPr id="59" name="Google Shape;59;p2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595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40ED-33B1-AC48-8AE0-DA70B67D788F}" type="datetimeFigureOut">
              <a:rPr lang="es-MX" smtClean="0"/>
              <a:pPr/>
              <a:t>13/11/2025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5CCA0-7E03-174B-8730-4AB2E9E04CA1}" type="slidenum">
              <a:rPr lang="es-MX" smtClean="0"/>
              <a:pPr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852559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6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667"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6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575719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4267" b="0" i="0">
                <a:latin typeface="Arial"/>
                <a:ea typeface="Arial"/>
                <a:cs typeface="Arial"/>
                <a:sym typeface="Arial"/>
              </a:defRPr>
            </a:lvl1pPr>
            <a:lvl2pPr marL="1219170" lvl="1" indent="-541853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3733"/>
            </a:lvl2pPr>
            <a:lvl3pPr marL="1828754" lvl="2" indent="-507987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200"/>
            </a:lvl3pPr>
            <a:lvl4pPr marL="2438339" lvl="3" indent="-474121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667"/>
            </a:lvl4pPr>
            <a:lvl5pPr marL="3047924" lvl="4" indent="-474121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667"/>
            </a:lvl5pPr>
            <a:lvl6pPr marL="3657509" lvl="5" indent="-474121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6pPr>
            <a:lvl7pPr marL="4267093" lvl="6" indent="-474121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7pPr>
            <a:lvl8pPr marL="4876678" lvl="7" indent="-474121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8pPr>
            <a:lvl9pPr marL="5486263" lvl="8" indent="-474121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9pPr>
          </a:lstStyle>
          <a:p>
            <a:endParaRPr/>
          </a:p>
        </p:txBody>
      </p:sp>
      <p:sp>
        <p:nvSpPr>
          <p:cNvPr id="65" name="Google Shape;65;p26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304792" algn="l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0" i="0">
                <a:latin typeface="Arial"/>
                <a:ea typeface="Arial"/>
                <a:cs typeface="Arial"/>
                <a:sym typeface="Arial"/>
              </a:defRPr>
            </a:lvl1pPr>
            <a:lvl2pPr marL="1219170" lvl="1" indent="-304792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2pPr>
            <a:lvl3pPr marL="1828754" lvl="2" indent="-304792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3pPr>
            <a:lvl4pPr marL="2438339" lvl="3" indent="-304792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4pPr>
            <a:lvl5pPr marL="3047924" lvl="4" indent="-304792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5pPr>
            <a:lvl6pPr marL="3657509" lvl="5" indent="-304792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6pPr>
            <a:lvl7pPr marL="4267093" lvl="6" indent="-304792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7pPr>
            <a:lvl8pPr marL="4876678" lvl="7" indent="-304792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8pPr>
            <a:lvl9pPr marL="5486263" lvl="8" indent="-304792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66" name="Google Shape;66;p2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3623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7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667"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7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72" name="Google Shape;72;p27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304792" algn="l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0" i="0">
                <a:latin typeface="Arial"/>
                <a:ea typeface="Arial"/>
                <a:cs typeface="Arial"/>
                <a:sym typeface="Arial"/>
              </a:defRPr>
            </a:lvl1pPr>
            <a:lvl2pPr marL="1219170" lvl="1" indent="-304792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2pPr>
            <a:lvl3pPr marL="1828754" lvl="2" indent="-304792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3pPr>
            <a:lvl4pPr marL="2438339" lvl="3" indent="-304792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4pPr>
            <a:lvl5pPr marL="3047924" lvl="4" indent="-304792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5pPr>
            <a:lvl6pPr marL="3657509" lvl="5" indent="-304792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6pPr>
            <a:lvl7pPr marL="4267093" lvl="6" indent="-304792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7pPr>
            <a:lvl8pPr marL="4876678" lvl="7" indent="-304792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8pPr>
            <a:lvl9pPr marL="5486263" lvl="8" indent="-304792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73" name="Google Shape;73;p2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6822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8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8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marL="1219170" lvl="1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828754" lvl="2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3047924" lvl="4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3657509" lvl="5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3709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9"/>
          <p:cNvSpPr txBox="1">
            <a:spLocks noGrp="1"/>
          </p:cNvSpPr>
          <p:nvPr>
            <p:ph type="title"/>
          </p:nvPr>
        </p:nvSpPr>
        <p:spPr>
          <a:xfrm rot="5400000">
            <a:off x="8016875" y="1028700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9"/>
          <p:cNvSpPr txBox="1">
            <a:spLocks noGrp="1"/>
          </p:cNvSpPr>
          <p:nvPr>
            <p:ph type="body" idx="1"/>
          </p:nvPr>
        </p:nvSpPr>
        <p:spPr>
          <a:xfrm rot="5400000">
            <a:off x="2428875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marL="1219170" lvl="1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828754" lvl="2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3047924" lvl="4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3657509" lvl="5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4353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39096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BC1EB-FC85-614A-BDDC-8F28AB708AA1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F40A-2374-2B4C-AF33-25A3E87C6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2300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0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6000"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30"/>
          <p:cNvSpPr txBox="1"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2400" b="0" i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2000">
                <a:solidFill>
                  <a:srgbClr val="888888"/>
                </a:solidFill>
              </a:defRPr>
            </a:lvl2pPr>
            <a:lvl3pPr marL="1828754" lvl="2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800">
                <a:solidFill>
                  <a:srgbClr val="888888"/>
                </a:solidFill>
              </a:defRPr>
            </a:lvl3pPr>
            <a:lvl4pPr marL="2438339" lvl="3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4pPr>
            <a:lvl5pPr marL="3047924" lvl="4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5pPr>
            <a:lvl6pPr marL="3657509" lvl="5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6pPr>
            <a:lvl7pPr marL="4267093" lvl="6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7pPr>
            <a:lvl8pPr marL="4876678" lvl="7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8pPr>
            <a:lvl9pPr marL="5486263" lvl="8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3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3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3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2603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marL="1219170" lvl="1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754" lvl="2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3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marL="1219170" lvl="1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754" lvl="2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3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3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3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3130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32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0" i="0">
                <a:latin typeface="Arial"/>
                <a:ea typeface="Arial"/>
                <a:cs typeface="Arial"/>
                <a:sym typeface="Arial"/>
              </a:defRPr>
            </a:lvl1pPr>
            <a:lvl2pPr marL="1219170" lvl="1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 b="1"/>
            </a:lvl2pPr>
            <a:lvl3pPr marL="1828754" lvl="2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800" b="1"/>
            </a:lvl3pPr>
            <a:lvl4pPr marL="2438339" lvl="3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4pPr>
            <a:lvl5pPr marL="3047924" lvl="4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5pPr>
            <a:lvl6pPr marL="3657509" lvl="5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6pPr>
            <a:lvl7pPr marL="4267093" lvl="6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7pPr>
            <a:lvl8pPr marL="4876678" lvl="7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8pPr>
            <a:lvl9pPr marL="5486263" lvl="8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9pPr>
          </a:lstStyle>
          <a:p>
            <a:endParaRPr/>
          </a:p>
        </p:txBody>
      </p:sp>
      <p:sp>
        <p:nvSpPr>
          <p:cNvPr id="125" name="Google Shape;125;p32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marL="1219170" lvl="1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754" lvl="2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6" name="Google Shape;126;p32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0" i="0">
                <a:latin typeface="Arial"/>
                <a:ea typeface="Arial"/>
                <a:cs typeface="Arial"/>
                <a:sym typeface="Arial"/>
              </a:defRPr>
            </a:lvl1pPr>
            <a:lvl2pPr marL="1219170" lvl="1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 b="1"/>
            </a:lvl2pPr>
            <a:lvl3pPr marL="1828754" lvl="2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800" b="1"/>
            </a:lvl3pPr>
            <a:lvl4pPr marL="2438339" lvl="3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4pPr>
            <a:lvl5pPr marL="3047924" lvl="4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5pPr>
            <a:lvl6pPr marL="3657509" lvl="5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6pPr>
            <a:lvl7pPr marL="4267093" lvl="6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7pPr>
            <a:lvl8pPr marL="4876678" lvl="7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8pPr>
            <a:lvl9pPr marL="5486263" lvl="8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9pPr>
          </a:lstStyle>
          <a:p>
            <a:endParaRPr/>
          </a:p>
        </p:txBody>
      </p:sp>
      <p:sp>
        <p:nvSpPr>
          <p:cNvPr id="127" name="Google Shape;127;p32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marL="1219170" lvl="1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754" lvl="2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8" name="Google Shape;128;p32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32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3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2182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3200"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5"/>
          <p:cNvSpPr txBox="1">
            <a:spLocks noGrp="1"/>
          </p:cNvSpPr>
          <p:nvPr>
            <p:ph type="body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50798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200" b="0" i="0">
                <a:latin typeface="Arial"/>
                <a:ea typeface="Arial"/>
                <a:cs typeface="Arial"/>
                <a:sym typeface="Arial"/>
              </a:defRPr>
            </a:lvl1pPr>
            <a:lvl2pPr marL="1219170" lvl="1" indent="-48258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800"/>
            </a:lvl2pPr>
            <a:lvl3pPr marL="1828754" lvl="2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3pPr>
            <a:lvl4pPr marL="2438339" lvl="3" indent="-4317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4pPr>
            <a:lvl5pPr marL="3047924" lvl="4" indent="-4317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5pPr>
            <a:lvl6pPr marL="3657509" lvl="5" indent="-4317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6pPr>
            <a:lvl7pPr marL="4267093" lvl="6" indent="-4317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7pPr>
            <a:lvl8pPr marL="4876678" lvl="7" indent="-4317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8pPr>
            <a:lvl9pPr marL="5486263" lvl="8" indent="-4317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8" name="Google Shape;138;p35"/>
          <p:cNvSpPr txBox="1">
            <a:spLocks noGrp="1"/>
          </p:cNvSpPr>
          <p:nvPr>
            <p:ph type="body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0" i="0">
                <a:latin typeface="Arial"/>
                <a:ea typeface="Arial"/>
                <a:cs typeface="Arial"/>
                <a:sym typeface="Arial"/>
              </a:defRPr>
            </a:lvl1pPr>
            <a:lvl2pPr marL="1219170" lvl="1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400"/>
            </a:lvl2pPr>
            <a:lvl3pPr marL="1828754" lvl="2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3pPr>
            <a:lvl4pPr marL="2438339" lvl="3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1000"/>
            </a:lvl4pPr>
            <a:lvl5pPr marL="3047924" lvl="4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1000"/>
            </a:lvl5pPr>
            <a:lvl6pPr marL="3657509" lvl="5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1000"/>
            </a:lvl6pPr>
            <a:lvl7pPr marL="4267093" lvl="6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1000"/>
            </a:lvl7pPr>
            <a:lvl8pPr marL="4876678" lvl="7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1000"/>
            </a:lvl8pPr>
            <a:lvl9pPr marL="5486263" lvl="8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1000"/>
            </a:lvl9pPr>
          </a:lstStyle>
          <a:p>
            <a:endParaRPr/>
          </a:p>
        </p:txBody>
      </p:sp>
      <p:sp>
        <p:nvSpPr>
          <p:cNvPr id="139" name="Google Shape;139;p3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839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40ED-33B1-AC48-8AE0-DA70B67D788F}" type="datetimeFigureOut">
              <a:rPr lang="es-MX" smtClean="0"/>
              <a:pPr/>
              <a:t>13/11/2025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5CCA0-7E03-174B-8730-4AB2E9E04CA1}" type="slidenum">
              <a:rPr lang="es-MX" smtClean="0"/>
              <a:pPr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459448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3200"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6"/>
          <p:cNvSpPr>
            <a:spLocks noGrp="1"/>
          </p:cNvSpPr>
          <p:nvPr>
            <p:ph type="pic" idx="2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5" name="Google Shape;145;p36"/>
          <p:cNvSpPr txBox="1">
            <a:spLocks noGrp="1"/>
          </p:cNvSpPr>
          <p:nvPr>
            <p:ph type="body" idx="1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0" i="0">
                <a:latin typeface="Arial"/>
                <a:ea typeface="Arial"/>
                <a:cs typeface="Arial"/>
                <a:sym typeface="Arial"/>
              </a:defRPr>
            </a:lvl1pPr>
            <a:lvl2pPr marL="1219170" lvl="1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400"/>
            </a:lvl2pPr>
            <a:lvl3pPr marL="1828754" lvl="2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3pPr>
            <a:lvl4pPr marL="2438339" lvl="3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1000"/>
            </a:lvl4pPr>
            <a:lvl5pPr marL="3047924" lvl="4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1000"/>
            </a:lvl5pPr>
            <a:lvl6pPr marL="3657509" lvl="5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1000"/>
            </a:lvl6pPr>
            <a:lvl7pPr marL="4267093" lvl="6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1000"/>
            </a:lvl7pPr>
            <a:lvl8pPr marL="4876678" lvl="7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1000"/>
            </a:lvl8pPr>
            <a:lvl9pPr marL="5486263" lvl="8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1000"/>
            </a:lvl9pPr>
          </a:lstStyle>
          <a:p>
            <a:endParaRPr/>
          </a:p>
        </p:txBody>
      </p:sp>
      <p:sp>
        <p:nvSpPr>
          <p:cNvPr id="146" name="Google Shape;146;p36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6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5330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5"/>
            <a:ext cx="4351339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marL="1219170" lvl="1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754" lvl="2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p3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3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0620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8"/>
          <p:cNvSpPr txBox="1">
            <a:spLocks noGrp="1"/>
          </p:cNvSpPr>
          <p:nvPr>
            <p:ph type="title"/>
          </p:nvPr>
        </p:nvSpPr>
        <p:spPr>
          <a:xfrm rot="5400000">
            <a:off x="7133431" y="1956595"/>
            <a:ext cx="5811839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5"/>
            <a:ext cx="5811839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marL="1219170" lvl="1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754" lvl="2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8" name="Google Shape;158;p3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3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9125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4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34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3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167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40ED-33B1-AC48-8AE0-DA70B67D788F}" type="datetimeFigureOut">
              <a:rPr lang="es-MX" smtClean="0"/>
              <a:pPr/>
              <a:t>13/11/2025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5CCA0-7E03-174B-8730-4AB2E9E04CA1}" type="slidenum">
              <a:rPr lang="es-MX" smtClean="0"/>
              <a:pPr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09886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40ED-33B1-AC48-8AE0-DA70B67D788F}" type="datetimeFigureOut">
              <a:rPr lang="es-MX" smtClean="0"/>
              <a:pPr/>
              <a:t>13/11/2025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5CCA0-7E03-174B-8730-4AB2E9E04CA1}" type="slidenum">
              <a:rPr lang="es-MX" smtClean="0"/>
              <a:pPr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34159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40ED-33B1-AC48-8AE0-DA70B67D788F}" type="datetimeFigureOut">
              <a:rPr lang="es-MX" smtClean="0"/>
              <a:pPr/>
              <a:t>13/11/2025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5CCA0-7E03-174B-8730-4AB2E9E04CA1}" type="slidenum">
              <a:rPr lang="es-MX" smtClean="0"/>
              <a:pPr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94926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40ED-33B1-AC48-8AE0-DA70B67D788F}" type="datetimeFigureOut">
              <a:rPr lang="es-MX" smtClean="0"/>
              <a:pPr/>
              <a:t>13/11/2025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5CCA0-7E03-174B-8730-4AB2E9E04CA1}" type="slidenum">
              <a:rPr lang="es-MX" smtClean="0"/>
              <a:pPr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08801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40ED-33B1-AC48-8AE0-DA70B67D788F}" type="datetimeFigureOut">
              <a:rPr lang="es-MX" smtClean="0"/>
              <a:pPr/>
              <a:t>13/11/2025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5CCA0-7E03-174B-8730-4AB2E9E04CA1}" type="slidenum">
              <a:rPr lang="es-MX" smtClean="0"/>
              <a:pPr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26045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40ED-33B1-AC48-8AE0-DA70B67D788F}" type="datetimeFigureOut">
              <a:rPr lang="es-MX" smtClean="0"/>
              <a:pPr/>
              <a:t>13/11/2025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5CCA0-7E03-174B-8730-4AB2E9E04CA1}" type="slidenum">
              <a:rPr lang="es-MX" smtClean="0"/>
              <a:pPr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93591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3140ED-33B1-AC48-8AE0-DA70B67D788F}" type="datetimeFigureOut">
              <a:rPr lang="es-MX" smtClean="0"/>
              <a:pPr/>
              <a:t>13/11/2025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15CCA0-7E03-174B-8730-4AB2E9E04CA1}" type="slidenum">
              <a:rPr lang="es-MX" smtClean="0"/>
              <a:pPr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30344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99" r:id="rId12"/>
    <p:sldLayoutId id="214748370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Google Shape;14;p14"/>
          <p:cNvSpPr txBox="1"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01010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5" r:id="rId2"/>
    <p:sldLayoutId id="2147483676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98" r:id="rId11"/>
    <p:sldLayoutId id="214748370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0" name="Google Shape;90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" name="Google Shape;91;p1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1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4611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10" Type="http://schemas.microsoft.com/office/2007/relationships/hdphoto" Target="../media/hdphoto2.wdp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10EA3FD9-4DA0-9588-8DB4-F699615567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01" t="-986" r="39790" b="358"/>
          <a:stretch>
            <a:fillRect/>
          </a:stretch>
        </p:blipFill>
        <p:spPr>
          <a:xfrm>
            <a:off x="3813467" y="-76395"/>
            <a:ext cx="8378533" cy="6934395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C754A4B-19A9-5464-14B0-B60177A9C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-30214" y="-36237"/>
            <a:ext cx="8020059" cy="694520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ADD31B53-FA4C-7C3A-2E80-F3B52FF90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206" y="2243972"/>
            <a:ext cx="6900794" cy="2297378"/>
          </a:xfrm>
        </p:spPr>
        <p:txBody>
          <a:bodyPr anchor="t" anchorCtr="0">
            <a:no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Times New Roman" panose="02020603050405020304" pitchFamily="18" charset="0"/>
              </a:rPr>
              <a:t>Robusta breeding strategy, progress and field design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6738C8-7428-0A3C-8228-CF8101A4EC4C}"/>
              </a:ext>
            </a:extLst>
          </p:cNvPr>
          <p:cNvSpPr txBox="1"/>
          <p:nvPr/>
        </p:nvSpPr>
        <p:spPr>
          <a:xfrm>
            <a:off x="430455" y="5521401"/>
            <a:ext cx="5676900" cy="1015663"/>
          </a:xfrm>
          <a:prstGeom prst="rect">
            <a:avLst/>
          </a:prstGeom>
          <a:noFill/>
        </p:spPr>
        <p:txBody>
          <a:bodyPr wrap="square" lIns="91440" tIns="137160" rIns="91440" bIns="137160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Cenicafe</a:t>
            </a:r>
            <a:r>
              <a:rPr lang="en-US" sz="2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Manizales, Colombia</a:t>
            </a:r>
          </a:p>
          <a:p>
            <a:r>
              <a:rPr lang="en-US" sz="2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November 17-21, 2025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031B56-461B-EB0F-C3D8-5EFE3418D135}"/>
              </a:ext>
            </a:extLst>
          </p:cNvPr>
          <p:cNvSpPr txBox="1"/>
          <p:nvPr/>
        </p:nvSpPr>
        <p:spPr>
          <a:xfrm>
            <a:off x="430455" y="4913255"/>
            <a:ext cx="71074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36B779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rPr>
              <a:t>Innovea</a:t>
            </a:r>
            <a:r>
              <a:rPr lang="en-US" sz="3200" b="1" dirty="0">
                <a:solidFill>
                  <a:srgbClr val="36B779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rPr>
              <a:t> Network Breeders Meeting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02C4CA5-CCFE-CBBD-60B4-7DE38CA24F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515" y="334911"/>
            <a:ext cx="3225787" cy="92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0582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6" name="Google Shape;326;p13"/>
          <p:cNvGraphicFramePr/>
          <p:nvPr>
            <p:extLst>
              <p:ext uri="{D42A27DB-BD31-4B8C-83A1-F6EECF244321}">
                <p14:modId xmlns:p14="http://schemas.microsoft.com/office/powerpoint/2010/main" val="3890034680"/>
              </p:ext>
            </p:extLst>
          </p:nvPr>
        </p:nvGraphicFramePr>
        <p:xfrm>
          <a:off x="2730871" y="3039080"/>
          <a:ext cx="9109497" cy="369604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1395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85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85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85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385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385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3855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3855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84872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400" b="0" i="0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Country</a:t>
                      </a:r>
                      <a:endParaRPr sz="1600" u="none" strike="noStrike" cap="none" dirty="0"/>
                    </a:p>
                  </a:txBody>
                  <a:tcPr marL="117167" marR="117167" marT="58600" marB="58600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3948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200" b="0" i="0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Initial outreach</a:t>
                      </a:r>
                      <a:endParaRPr sz="1900" u="none" strike="noStrike" cap="none" dirty="0"/>
                    </a:p>
                  </a:txBody>
                  <a:tcPr marL="117167" marR="117167" marT="58600" marB="58600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3948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200" b="0" i="0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Concept Note</a:t>
                      </a:r>
                      <a:endParaRPr sz="1900" u="none" strike="noStrike" cap="none" dirty="0"/>
                    </a:p>
                  </a:txBody>
                  <a:tcPr marL="117167" marR="117167" marT="58600" marB="58600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3948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200" b="0" i="0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Technical dialogue </a:t>
                      </a:r>
                      <a:endParaRPr sz="1900" u="none" strike="noStrike" cap="none" dirty="0"/>
                    </a:p>
                  </a:txBody>
                  <a:tcPr marL="117167" marR="117167" marT="58600" marB="58600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3948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200" b="0" i="0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Expression of Interest received</a:t>
                      </a:r>
                      <a:endParaRPr sz="1900" u="none" strike="noStrike" cap="none" dirty="0"/>
                    </a:p>
                  </a:txBody>
                  <a:tcPr marL="117167" marR="117167" marT="58600" marB="58600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3948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200" b="0" i="0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MOU signed with WCR</a:t>
                      </a:r>
                      <a:endParaRPr sz="1900" u="none" strike="noStrike" cap="none" dirty="0"/>
                    </a:p>
                  </a:txBody>
                  <a:tcPr marL="117167" marR="117167" marT="58600" marB="58600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3948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200" b="0" i="0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Detailed planning and negotiations</a:t>
                      </a:r>
                      <a:endParaRPr sz="1900" u="none" strike="noStrike" cap="none" dirty="0"/>
                    </a:p>
                  </a:txBody>
                  <a:tcPr marL="117167" marR="117167" marT="58600" marB="58600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3948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200" b="0" i="0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Collaborative research agreement signed</a:t>
                      </a:r>
                      <a:endParaRPr sz="1900" u="none" strike="noStrike" cap="none" dirty="0"/>
                    </a:p>
                  </a:txBody>
                  <a:tcPr marL="117167" marR="117167" marT="58600" marB="58600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394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68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400" b="1" i="0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Vietnam</a:t>
                      </a:r>
                      <a:endParaRPr sz="1400" b="1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117167" marR="117167" marT="58600" marB="58600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3948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tabLst/>
                        <a:defRPr/>
                      </a:pPr>
                      <a:r>
                        <a:rPr lang="en-CA" sz="1900" b="0" i="0" u="none" strike="noStrike" cap="none">
                          <a:solidFill>
                            <a:srgbClr val="7F7F7F"/>
                          </a:solidFill>
                          <a:latin typeface="Arial"/>
                          <a:ea typeface="Arial"/>
                          <a:cs typeface="Arial"/>
                          <a:sym typeface="Wingdings" panose="05000000000000000000" pitchFamily="2" charset="2"/>
                        </a:rPr>
                        <a:t></a:t>
                      </a:r>
                      <a:endParaRPr lang="en-CA" sz="1900" b="0" i="0" u="none" strike="noStrike" cap="none">
                        <a:solidFill>
                          <a:srgbClr val="7F7F7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17167" marR="117167" marT="58600" marB="58600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CA" sz="1900" b="0" i="0" u="none" strike="noStrike" cap="none">
                          <a:solidFill>
                            <a:srgbClr val="7F7F7F"/>
                          </a:solidFill>
                          <a:latin typeface="Arial"/>
                          <a:ea typeface="Arial"/>
                          <a:cs typeface="Arial"/>
                          <a:sym typeface="Wingdings" panose="05000000000000000000" pitchFamily="2" charset="2"/>
                        </a:rPr>
                        <a:t></a:t>
                      </a:r>
                      <a:endParaRPr lang="en-CA" sz="1900" b="0" i="0" u="none" strike="noStrike" cap="none">
                        <a:solidFill>
                          <a:srgbClr val="7F7F7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17167" marR="117167" marT="58600" marB="58600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CA" sz="1900" b="0" i="0" u="none" strike="noStrike" cap="none">
                          <a:solidFill>
                            <a:srgbClr val="7F7F7F"/>
                          </a:solidFill>
                          <a:latin typeface="Arial"/>
                          <a:ea typeface="Arial"/>
                          <a:cs typeface="Arial"/>
                          <a:sym typeface="Wingdings" panose="05000000000000000000" pitchFamily="2" charset="2"/>
                        </a:rPr>
                        <a:t></a:t>
                      </a:r>
                      <a:endParaRPr lang="en-CA" sz="1900" b="0" i="0" u="none" strike="noStrike" cap="none">
                        <a:solidFill>
                          <a:srgbClr val="7F7F7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17167" marR="117167" marT="58600" marB="58600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CA" sz="1900" b="0" i="0" u="none" strike="noStrike" cap="none">
                          <a:solidFill>
                            <a:srgbClr val="7F7F7F"/>
                          </a:solidFill>
                          <a:latin typeface="Arial"/>
                          <a:ea typeface="Arial"/>
                          <a:cs typeface="Arial"/>
                          <a:sym typeface="Wingdings" panose="05000000000000000000" pitchFamily="2" charset="2"/>
                        </a:rPr>
                        <a:t></a:t>
                      </a:r>
                      <a:endParaRPr lang="en-CA" sz="1900" b="0" i="0" u="none" strike="noStrike" cap="none">
                        <a:solidFill>
                          <a:srgbClr val="7F7F7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17167" marR="117167" marT="58600" marB="58600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tabLst/>
                        <a:defRPr/>
                      </a:pPr>
                      <a:r>
                        <a:rPr lang="en-CA" sz="1900" b="0" i="0" u="none" strike="noStrike" cap="none">
                          <a:solidFill>
                            <a:srgbClr val="7F7F7F"/>
                          </a:solidFill>
                          <a:latin typeface="Arial"/>
                          <a:ea typeface="Arial"/>
                          <a:cs typeface="Arial"/>
                          <a:sym typeface="Wingdings" panose="05000000000000000000" pitchFamily="2" charset="2"/>
                        </a:rPr>
                        <a:t></a:t>
                      </a:r>
                      <a:endParaRPr lang="en-CA" sz="1900" b="0" i="0" u="none" strike="noStrike" cap="none">
                        <a:solidFill>
                          <a:srgbClr val="7F7F7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17167" marR="117167" marT="58600" marB="58600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tabLst/>
                        <a:defRPr/>
                      </a:pPr>
                      <a:r>
                        <a:rPr lang="en-CA" sz="1900" b="0" i="0" u="none" strike="noStrike" cap="none">
                          <a:solidFill>
                            <a:srgbClr val="7F7F7F"/>
                          </a:solidFill>
                          <a:latin typeface="Arial"/>
                          <a:ea typeface="Arial"/>
                          <a:cs typeface="Arial"/>
                          <a:sym typeface="Wingdings" panose="05000000000000000000" pitchFamily="2" charset="2"/>
                        </a:rPr>
                        <a:t></a:t>
                      </a:r>
                      <a:endParaRPr lang="en-CA" sz="1900" b="0" i="0" u="none" strike="noStrike" cap="none">
                        <a:solidFill>
                          <a:srgbClr val="7F7F7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17167" marR="117167" marT="58600" marB="58600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tabLst/>
                        <a:defRPr/>
                      </a:pPr>
                      <a:r>
                        <a:rPr lang="en-CA" sz="1900" b="0" i="0" u="none" strike="noStrike" cap="none">
                          <a:solidFill>
                            <a:srgbClr val="7F7F7F"/>
                          </a:solidFill>
                          <a:latin typeface="Arial"/>
                          <a:ea typeface="Arial"/>
                          <a:cs typeface="Arial"/>
                          <a:sym typeface="Wingdings" panose="05000000000000000000" pitchFamily="2" charset="2"/>
                        </a:rPr>
                        <a:t></a:t>
                      </a:r>
                      <a:endParaRPr lang="en-CA" sz="1900" b="0" i="0" u="none" strike="noStrike" cap="none">
                        <a:solidFill>
                          <a:srgbClr val="7F7F7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17167" marR="117167" marT="58600" marB="58600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168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400" b="1" i="0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Uganda </a:t>
                      </a:r>
                      <a:endParaRPr sz="1400" b="1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117167" marR="117167" marT="58600" marB="58600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3948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tabLst/>
                        <a:defRPr/>
                      </a:pPr>
                      <a:r>
                        <a:rPr lang="en-CA" sz="1900" b="0" i="0" u="none" strike="noStrike" cap="none">
                          <a:solidFill>
                            <a:srgbClr val="7F7F7F"/>
                          </a:solidFill>
                          <a:latin typeface="Arial"/>
                          <a:ea typeface="Arial"/>
                          <a:cs typeface="Arial"/>
                          <a:sym typeface="Wingdings" panose="05000000000000000000" pitchFamily="2" charset="2"/>
                        </a:rPr>
                        <a:t></a:t>
                      </a:r>
                      <a:endParaRPr lang="en-CA" sz="1900" b="0" i="0" u="none" strike="noStrike" cap="none">
                        <a:solidFill>
                          <a:srgbClr val="7F7F7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17167" marR="117167" marT="58600" marB="58600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CA" sz="1900" b="0" i="0" u="none" strike="noStrike" cap="none">
                          <a:solidFill>
                            <a:srgbClr val="7F7F7F"/>
                          </a:solidFill>
                          <a:latin typeface="Arial"/>
                          <a:ea typeface="Arial"/>
                          <a:cs typeface="Arial"/>
                          <a:sym typeface="Wingdings" panose="05000000000000000000" pitchFamily="2" charset="2"/>
                        </a:rPr>
                        <a:t></a:t>
                      </a:r>
                      <a:endParaRPr lang="en-CA" sz="1900" b="0" i="0" u="none" strike="noStrike" cap="none">
                        <a:solidFill>
                          <a:srgbClr val="7F7F7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17167" marR="117167" marT="58600" marB="58600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CA" sz="1900" b="0" i="0" u="none" strike="noStrike" cap="none">
                          <a:solidFill>
                            <a:srgbClr val="7F7F7F"/>
                          </a:solidFill>
                          <a:latin typeface="Arial"/>
                          <a:ea typeface="Arial"/>
                          <a:cs typeface="Arial"/>
                          <a:sym typeface="Wingdings" panose="05000000000000000000" pitchFamily="2" charset="2"/>
                        </a:rPr>
                        <a:t></a:t>
                      </a:r>
                      <a:endParaRPr lang="en-CA" sz="1900" b="0" i="0" u="none" strike="noStrike" cap="none">
                        <a:solidFill>
                          <a:srgbClr val="7F7F7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17167" marR="117167" marT="58600" marB="58600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CA" sz="1900" b="0" i="0" u="none" strike="noStrike" cap="none">
                          <a:solidFill>
                            <a:srgbClr val="7F7F7F"/>
                          </a:solidFill>
                          <a:latin typeface="Arial"/>
                          <a:ea typeface="Arial"/>
                          <a:cs typeface="Arial"/>
                          <a:sym typeface="Wingdings" panose="05000000000000000000" pitchFamily="2" charset="2"/>
                        </a:rPr>
                        <a:t></a:t>
                      </a:r>
                      <a:endParaRPr lang="en-CA" sz="1900" b="0" i="0" u="none" strike="noStrike" cap="none">
                        <a:solidFill>
                          <a:srgbClr val="7F7F7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17167" marR="117167" marT="58600" marB="58600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tabLst/>
                        <a:defRPr/>
                      </a:pPr>
                      <a:r>
                        <a:rPr lang="en-CA" sz="1900" b="0" i="0" u="none" strike="noStrike" cap="none">
                          <a:solidFill>
                            <a:srgbClr val="7F7F7F"/>
                          </a:solidFill>
                          <a:latin typeface="Arial"/>
                          <a:ea typeface="Arial"/>
                          <a:cs typeface="Arial"/>
                          <a:sym typeface="Wingdings" panose="05000000000000000000" pitchFamily="2" charset="2"/>
                        </a:rPr>
                        <a:t></a:t>
                      </a:r>
                      <a:endParaRPr lang="en-CA" sz="1900" b="0" i="0" u="none" strike="noStrike" cap="none">
                        <a:solidFill>
                          <a:srgbClr val="7F7F7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17167" marR="117167" marT="58600" marB="58600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tabLst/>
                        <a:defRPr/>
                      </a:pPr>
                      <a:r>
                        <a:rPr lang="en-CA" sz="1900" b="0" i="0" u="none" strike="noStrike" cap="none">
                          <a:solidFill>
                            <a:srgbClr val="7F7F7F"/>
                          </a:solidFill>
                          <a:latin typeface="Arial"/>
                          <a:ea typeface="Arial"/>
                          <a:cs typeface="Arial"/>
                          <a:sym typeface="Wingdings" panose="05000000000000000000" pitchFamily="2" charset="2"/>
                        </a:rPr>
                        <a:t></a:t>
                      </a:r>
                      <a:endParaRPr lang="en-CA" sz="1900" b="0" i="0" u="none" strike="noStrike" cap="none">
                        <a:solidFill>
                          <a:srgbClr val="7F7F7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17167" marR="117167" marT="58600" marB="58600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tabLst/>
                        <a:defRPr/>
                      </a:pPr>
                      <a:r>
                        <a:rPr lang="en-CA" sz="1900" b="0" i="0" u="none" strike="noStrike" cap="none">
                          <a:solidFill>
                            <a:srgbClr val="7F7F7F"/>
                          </a:solidFill>
                          <a:latin typeface="Arial"/>
                          <a:ea typeface="Arial"/>
                          <a:cs typeface="Arial"/>
                          <a:sym typeface="Wingdings" panose="05000000000000000000" pitchFamily="2" charset="2"/>
                        </a:rPr>
                        <a:t></a:t>
                      </a:r>
                      <a:endParaRPr lang="en-CA" sz="1900" b="0" i="0" u="none" strike="noStrike" cap="none">
                        <a:solidFill>
                          <a:srgbClr val="7F7F7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17167" marR="117167" marT="58600" marB="58600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168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400" b="1" i="0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Indonesia</a:t>
                      </a:r>
                      <a:endParaRPr sz="1400" b="1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117167" marR="117167" marT="58600" marB="58600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3948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tabLst/>
                        <a:defRPr/>
                      </a:pPr>
                      <a:r>
                        <a:rPr lang="en-CA" sz="1900" b="0" i="0" u="none" strike="noStrike" cap="none">
                          <a:solidFill>
                            <a:srgbClr val="7F7F7F"/>
                          </a:solidFill>
                          <a:latin typeface="Arial"/>
                          <a:ea typeface="Arial"/>
                          <a:cs typeface="Arial"/>
                          <a:sym typeface="Wingdings" panose="05000000000000000000" pitchFamily="2" charset="2"/>
                        </a:rPr>
                        <a:t></a:t>
                      </a:r>
                      <a:endParaRPr lang="en-CA" sz="1900" b="0" i="0" u="none" strike="noStrike" cap="none">
                        <a:solidFill>
                          <a:srgbClr val="7F7F7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17167" marR="117167" marT="58600" marB="58600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CA" sz="1900" b="0" i="0" u="none" strike="noStrike" cap="none">
                          <a:solidFill>
                            <a:srgbClr val="7F7F7F"/>
                          </a:solidFill>
                          <a:latin typeface="Arial"/>
                          <a:ea typeface="Arial"/>
                          <a:cs typeface="Arial"/>
                          <a:sym typeface="Wingdings" panose="05000000000000000000" pitchFamily="2" charset="2"/>
                        </a:rPr>
                        <a:t></a:t>
                      </a:r>
                      <a:endParaRPr lang="en-CA" sz="1900" b="0" i="0" u="none" strike="noStrike" cap="none">
                        <a:solidFill>
                          <a:srgbClr val="7F7F7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17167" marR="117167" marT="58600" marB="58600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CA" sz="1900" b="0" i="0" u="none" strike="noStrike" cap="none">
                          <a:solidFill>
                            <a:srgbClr val="7F7F7F"/>
                          </a:solidFill>
                          <a:latin typeface="Arial"/>
                          <a:ea typeface="Arial"/>
                          <a:cs typeface="Arial"/>
                          <a:sym typeface="Wingdings" panose="05000000000000000000" pitchFamily="2" charset="2"/>
                        </a:rPr>
                        <a:t></a:t>
                      </a:r>
                      <a:endParaRPr lang="en-CA" sz="1900" b="0" i="0" u="none" strike="noStrike" cap="none">
                        <a:solidFill>
                          <a:srgbClr val="7F7F7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17167" marR="117167" marT="58600" marB="58600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CA" sz="1900" b="0" i="0" u="none" strike="noStrike" cap="none">
                          <a:solidFill>
                            <a:srgbClr val="7F7F7F"/>
                          </a:solidFill>
                          <a:latin typeface="Arial"/>
                          <a:ea typeface="Arial"/>
                          <a:cs typeface="Arial"/>
                          <a:sym typeface="Wingdings" panose="05000000000000000000" pitchFamily="2" charset="2"/>
                        </a:rPr>
                        <a:t></a:t>
                      </a:r>
                      <a:endParaRPr lang="en-CA" sz="1900" b="0" i="0" u="none" strike="noStrike" cap="none">
                        <a:solidFill>
                          <a:srgbClr val="7F7F7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17167" marR="117167" marT="58600" marB="58600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tabLst/>
                        <a:defRPr/>
                      </a:pPr>
                      <a:r>
                        <a:rPr lang="en-CA" sz="1900" b="0" i="0" u="none" strike="noStrike" cap="none">
                          <a:solidFill>
                            <a:srgbClr val="7F7F7F"/>
                          </a:solidFill>
                          <a:latin typeface="Arial"/>
                          <a:ea typeface="Arial"/>
                          <a:cs typeface="Arial"/>
                          <a:sym typeface="Wingdings" panose="05000000000000000000" pitchFamily="2" charset="2"/>
                        </a:rPr>
                        <a:t></a:t>
                      </a:r>
                      <a:endParaRPr lang="en-CA" sz="1900" b="0" i="0" u="none" strike="noStrike" cap="none">
                        <a:solidFill>
                          <a:srgbClr val="7F7F7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17167" marR="117167" marT="58600" marB="58600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tabLst/>
                        <a:defRPr/>
                      </a:pPr>
                      <a:r>
                        <a:rPr lang="en-CA" sz="1900" b="0" i="0" u="none" strike="noStrike" cap="none">
                          <a:solidFill>
                            <a:srgbClr val="7F7F7F"/>
                          </a:solidFill>
                          <a:latin typeface="Arial"/>
                          <a:ea typeface="Arial"/>
                          <a:cs typeface="Arial"/>
                          <a:sym typeface="Wingdings" panose="05000000000000000000" pitchFamily="2" charset="2"/>
                        </a:rPr>
                        <a:t></a:t>
                      </a:r>
                      <a:endParaRPr lang="en-CA" sz="1900" b="0" i="0" u="none" strike="noStrike" cap="none">
                        <a:solidFill>
                          <a:srgbClr val="7F7F7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17167" marR="117167" marT="58600" marB="58600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tabLst/>
                        <a:defRPr/>
                      </a:pPr>
                      <a:r>
                        <a:rPr lang="en-CA" sz="1900" b="0" i="0" u="none" strike="noStrike" cap="none">
                          <a:solidFill>
                            <a:srgbClr val="7F7F7F"/>
                          </a:solidFill>
                          <a:latin typeface="Arial"/>
                          <a:ea typeface="Arial"/>
                          <a:cs typeface="Arial"/>
                          <a:sym typeface="Wingdings" panose="05000000000000000000" pitchFamily="2" charset="2"/>
                        </a:rPr>
                        <a:t></a:t>
                      </a:r>
                      <a:endParaRPr lang="en-CA" sz="1900" b="0" i="0" u="none" strike="noStrike" cap="none">
                        <a:solidFill>
                          <a:srgbClr val="7F7F7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17167" marR="117167" marT="58600" marB="58600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168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400" b="1" i="0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India</a:t>
                      </a:r>
                      <a:endParaRPr sz="1400" b="1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117167" marR="117167" marT="58600" marB="58600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3948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tabLst/>
                        <a:defRPr/>
                      </a:pPr>
                      <a:r>
                        <a:rPr lang="en-CA" sz="1900" b="0" i="0" u="none" strike="noStrike" cap="none">
                          <a:solidFill>
                            <a:srgbClr val="7F7F7F"/>
                          </a:solidFill>
                          <a:latin typeface="Arial"/>
                          <a:ea typeface="Arial"/>
                          <a:cs typeface="Arial"/>
                          <a:sym typeface="Wingdings" panose="05000000000000000000" pitchFamily="2" charset="2"/>
                        </a:rPr>
                        <a:t></a:t>
                      </a:r>
                      <a:endParaRPr lang="en-CA" sz="1900" b="0" i="0" u="none" strike="noStrike" cap="none">
                        <a:solidFill>
                          <a:srgbClr val="7F7F7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17167" marR="117167" marT="58600" marB="58600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CA" sz="1900" b="0" i="0" u="none" strike="noStrike" cap="none">
                          <a:solidFill>
                            <a:srgbClr val="7F7F7F"/>
                          </a:solidFill>
                          <a:latin typeface="Arial"/>
                          <a:ea typeface="Arial"/>
                          <a:cs typeface="Arial"/>
                          <a:sym typeface="Wingdings" panose="05000000000000000000" pitchFamily="2" charset="2"/>
                        </a:rPr>
                        <a:t></a:t>
                      </a:r>
                      <a:endParaRPr lang="en-CA" sz="1900" b="0" i="0" u="none" strike="noStrike" cap="none">
                        <a:solidFill>
                          <a:srgbClr val="7F7F7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17167" marR="117167" marT="58600" marB="58600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CA" sz="1900" b="0" i="0" u="none" strike="noStrike" cap="none">
                          <a:solidFill>
                            <a:srgbClr val="7F7F7F"/>
                          </a:solidFill>
                          <a:latin typeface="Arial"/>
                          <a:ea typeface="Arial"/>
                          <a:cs typeface="Arial"/>
                          <a:sym typeface="Wingdings" panose="05000000000000000000" pitchFamily="2" charset="2"/>
                        </a:rPr>
                        <a:t></a:t>
                      </a:r>
                      <a:endParaRPr lang="en-CA" sz="1900" b="0" i="0" u="none" strike="noStrike" cap="none">
                        <a:solidFill>
                          <a:srgbClr val="7F7F7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17167" marR="117167" marT="58600" marB="58600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CA" sz="1900" b="0" i="0" u="none" strike="noStrike" cap="none">
                          <a:solidFill>
                            <a:srgbClr val="7F7F7F"/>
                          </a:solidFill>
                          <a:latin typeface="Arial"/>
                          <a:ea typeface="Arial"/>
                          <a:cs typeface="Arial"/>
                          <a:sym typeface="Wingdings" panose="05000000000000000000" pitchFamily="2" charset="2"/>
                        </a:rPr>
                        <a:t></a:t>
                      </a:r>
                      <a:endParaRPr lang="en-CA" sz="1900" b="0" i="0" u="none" strike="noStrike" cap="none">
                        <a:solidFill>
                          <a:srgbClr val="7F7F7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17167" marR="117167" marT="58600" marB="58600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tabLst/>
                        <a:defRPr/>
                      </a:pPr>
                      <a:r>
                        <a:rPr lang="en-CA" sz="1900" b="0" i="0" u="none" strike="noStrike" cap="none">
                          <a:solidFill>
                            <a:srgbClr val="7F7F7F"/>
                          </a:solidFill>
                          <a:latin typeface="Arial"/>
                          <a:ea typeface="Arial"/>
                          <a:cs typeface="Arial"/>
                          <a:sym typeface="Wingdings" panose="05000000000000000000" pitchFamily="2" charset="2"/>
                        </a:rPr>
                        <a:t></a:t>
                      </a:r>
                      <a:endParaRPr lang="en-CA" sz="1900" b="0" i="0" u="none" strike="noStrike" cap="none">
                        <a:solidFill>
                          <a:srgbClr val="7F7F7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17167" marR="117167" marT="58600" marB="58600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tabLst/>
                        <a:defRPr/>
                      </a:pPr>
                      <a:r>
                        <a:rPr lang="en-CA" sz="1900" b="0" i="0" u="none" strike="noStrike" cap="none">
                          <a:solidFill>
                            <a:srgbClr val="7F7F7F"/>
                          </a:solidFill>
                          <a:latin typeface="Arial"/>
                          <a:ea typeface="Arial"/>
                          <a:cs typeface="Arial"/>
                          <a:sym typeface="Wingdings" panose="05000000000000000000" pitchFamily="2" charset="2"/>
                        </a:rPr>
                        <a:t></a:t>
                      </a:r>
                      <a:endParaRPr lang="en-CA" sz="1900" b="0" i="0" u="none" strike="noStrike" cap="none">
                        <a:solidFill>
                          <a:srgbClr val="7F7F7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17167" marR="117167" marT="58600" marB="58600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tabLst/>
                        <a:defRPr/>
                      </a:pPr>
                      <a:r>
                        <a:rPr lang="en-CA" sz="1900" b="0" i="0" u="none" strike="noStrike" cap="none">
                          <a:solidFill>
                            <a:srgbClr val="7F7F7F"/>
                          </a:solidFill>
                          <a:latin typeface="Arial"/>
                          <a:ea typeface="Arial"/>
                          <a:cs typeface="Arial"/>
                          <a:sym typeface="Wingdings" panose="05000000000000000000" pitchFamily="2" charset="2"/>
                        </a:rPr>
                        <a:t></a:t>
                      </a:r>
                      <a:endParaRPr lang="en-CA" sz="1900" b="0" i="0" u="none" strike="noStrike" cap="none">
                        <a:solidFill>
                          <a:srgbClr val="7F7F7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17167" marR="117167" marT="58600" marB="58600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168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CA" sz="1400" b="1" u="none" strike="noStrike" cap="none">
                          <a:solidFill>
                            <a:schemeClr val="lt1"/>
                          </a:solidFill>
                        </a:rPr>
                        <a:t>Ghana</a:t>
                      </a:r>
                      <a:endParaRPr sz="1400" b="1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117167" marR="117167" marT="58600" marB="58600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3948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tabLst/>
                        <a:defRPr/>
                      </a:pPr>
                      <a:r>
                        <a:rPr lang="en-CA" sz="1900" b="0" i="0" u="none" strike="noStrike" cap="none">
                          <a:solidFill>
                            <a:srgbClr val="7F7F7F"/>
                          </a:solidFill>
                          <a:latin typeface="Arial"/>
                          <a:ea typeface="Arial"/>
                          <a:cs typeface="Arial"/>
                          <a:sym typeface="Wingdings" panose="05000000000000000000" pitchFamily="2" charset="2"/>
                        </a:rPr>
                        <a:t></a:t>
                      </a:r>
                      <a:endParaRPr lang="en-CA" sz="1900" b="0" i="0" u="none" strike="noStrike" cap="none">
                        <a:solidFill>
                          <a:srgbClr val="7F7F7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17167" marR="117167" marT="58600" marB="58600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CA" sz="1900" b="0" i="0" u="none" strike="noStrike" cap="none">
                          <a:solidFill>
                            <a:srgbClr val="7F7F7F"/>
                          </a:solidFill>
                          <a:latin typeface="Arial"/>
                          <a:ea typeface="Arial"/>
                          <a:cs typeface="Arial"/>
                          <a:sym typeface="Wingdings" panose="05000000000000000000" pitchFamily="2" charset="2"/>
                        </a:rPr>
                        <a:t></a:t>
                      </a:r>
                      <a:endParaRPr lang="en-CA" sz="1900" b="0" i="0" u="none" strike="noStrike" cap="none">
                        <a:solidFill>
                          <a:srgbClr val="7F7F7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17167" marR="117167" marT="58600" marB="58600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CA" sz="1900" b="0" i="0" u="none" strike="noStrike" cap="none">
                          <a:solidFill>
                            <a:srgbClr val="7F7F7F"/>
                          </a:solidFill>
                          <a:latin typeface="Arial"/>
                          <a:ea typeface="Arial"/>
                          <a:cs typeface="Arial"/>
                          <a:sym typeface="Wingdings" panose="05000000000000000000" pitchFamily="2" charset="2"/>
                        </a:rPr>
                        <a:t></a:t>
                      </a:r>
                      <a:endParaRPr lang="en-CA" sz="1900" b="0" i="0" u="none" strike="noStrike" cap="none">
                        <a:solidFill>
                          <a:srgbClr val="7F7F7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17167" marR="117167" marT="58600" marB="58600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CA" sz="1900" b="0" i="0" u="none" strike="noStrike" cap="none">
                          <a:solidFill>
                            <a:srgbClr val="7F7F7F"/>
                          </a:solidFill>
                          <a:latin typeface="Arial"/>
                          <a:ea typeface="Arial"/>
                          <a:cs typeface="Arial"/>
                          <a:sym typeface="Wingdings" panose="05000000000000000000" pitchFamily="2" charset="2"/>
                        </a:rPr>
                        <a:t></a:t>
                      </a:r>
                      <a:endParaRPr lang="en-CA" sz="1900" b="0" i="0" u="none" strike="noStrike" cap="none">
                        <a:solidFill>
                          <a:srgbClr val="7F7F7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17167" marR="117167" marT="58600" marB="58600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tabLst/>
                        <a:defRPr/>
                      </a:pPr>
                      <a:r>
                        <a:rPr lang="en-CA" sz="1900" b="0" i="0" u="none" strike="noStrike" cap="none">
                          <a:solidFill>
                            <a:srgbClr val="7F7F7F"/>
                          </a:solidFill>
                          <a:latin typeface="Arial"/>
                          <a:ea typeface="Arial"/>
                          <a:cs typeface="Arial"/>
                          <a:sym typeface="Wingdings" panose="05000000000000000000" pitchFamily="2" charset="2"/>
                        </a:rPr>
                        <a:t></a:t>
                      </a:r>
                      <a:endParaRPr lang="en-CA" sz="1900" b="0" i="0" u="none" strike="noStrike" cap="none">
                        <a:solidFill>
                          <a:srgbClr val="7F7F7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17167" marR="117167" marT="58600" marB="58600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tabLst/>
                        <a:defRPr/>
                      </a:pPr>
                      <a:r>
                        <a:rPr lang="en-CA" sz="1900" b="0" i="0" u="none" strike="noStrike" cap="none">
                          <a:solidFill>
                            <a:srgbClr val="7F7F7F"/>
                          </a:solidFill>
                          <a:latin typeface="Arial"/>
                          <a:ea typeface="Arial"/>
                          <a:cs typeface="Arial"/>
                          <a:sym typeface="Wingdings" panose="05000000000000000000" pitchFamily="2" charset="2"/>
                        </a:rPr>
                        <a:t></a:t>
                      </a:r>
                      <a:endParaRPr lang="en-CA" sz="1900" b="0" i="0" u="none" strike="noStrike" cap="none">
                        <a:solidFill>
                          <a:srgbClr val="7F7F7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17167" marR="117167" marT="58600" marB="58600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tabLst/>
                        <a:defRPr/>
                      </a:pPr>
                      <a:r>
                        <a:rPr lang="en-CA" sz="1900" b="0" i="0" u="none" strike="noStrike" cap="none">
                          <a:solidFill>
                            <a:srgbClr val="7F7F7F"/>
                          </a:solidFill>
                          <a:latin typeface="Arial"/>
                          <a:ea typeface="Arial"/>
                          <a:cs typeface="Arial"/>
                          <a:sym typeface="Wingdings" panose="05000000000000000000" pitchFamily="2" charset="2"/>
                        </a:rPr>
                        <a:t></a:t>
                      </a:r>
                      <a:endParaRPr lang="en-CA" sz="1900" b="0" i="0" u="none" strike="noStrike" cap="none">
                        <a:solidFill>
                          <a:srgbClr val="7F7F7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17167" marR="117167" marT="58600" marB="58600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3097779"/>
                  </a:ext>
                </a:extLst>
              </a:tr>
              <a:tr h="40168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Rwanda</a:t>
                      </a:r>
                      <a:endParaRPr sz="1400" b="1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117167" marR="117167" marT="58600" marB="58600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3948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tabLst/>
                        <a:defRPr/>
                      </a:pPr>
                      <a:r>
                        <a:rPr lang="en-CA" sz="1900" b="0" i="0" u="none" strike="noStrike" cap="none">
                          <a:solidFill>
                            <a:srgbClr val="7F7F7F"/>
                          </a:solidFill>
                          <a:latin typeface="Arial"/>
                          <a:ea typeface="Arial"/>
                          <a:cs typeface="Arial"/>
                          <a:sym typeface="Wingdings" panose="05000000000000000000" pitchFamily="2" charset="2"/>
                        </a:rPr>
                        <a:t></a:t>
                      </a:r>
                      <a:endParaRPr lang="en-CA" sz="1900" b="0" i="0" u="none" strike="noStrike" cap="none">
                        <a:solidFill>
                          <a:srgbClr val="7F7F7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17167" marR="117167" marT="58600" marB="58600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CA" sz="1900" b="0" i="0" u="none" strike="noStrike" cap="none">
                          <a:solidFill>
                            <a:srgbClr val="7F7F7F"/>
                          </a:solidFill>
                          <a:latin typeface="Arial"/>
                          <a:ea typeface="Arial"/>
                          <a:cs typeface="Arial"/>
                          <a:sym typeface="Wingdings" panose="05000000000000000000" pitchFamily="2" charset="2"/>
                        </a:rPr>
                        <a:t></a:t>
                      </a:r>
                      <a:endParaRPr lang="en-CA" sz="1900" b="0" i="0" u="none" strike="noStrike" cap="none">
                        <a:solidFill>
                          <a:srgbClr val="7F7F7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17167" marR="117167" marT="58600" marB="58600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CA" sz="1900" b="0" i="0" u="none" strike="noStrike" cap="none">
                          <a:solidFill>
                            <a:srgbClr val="7F7F7F"/>
                          </a:solidFill>
                          <a:latin typeface="Arial"/>
                          <a:ea typeface="Arial"/>
                          <a:cs typeface="Arial"/>
                          <a:sym typeface="Wingdings" panose="05000000000000000000" pitchFamily="2" charset="2"/>
                        </a:rPr>
                        <a:t></a:t>
                      </a:r>
                      <a:endParaRPr lang="en-CA" sz="1900" b="0" i="0" u="none" strike="noStrike" cap="none">
                        <a:solidFill>
                          <a:srgbClr val="7F7F7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17167" marR="117167" marT="58600" marB="58600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CA" sz="1900" b="0" i="0" u="none" strike="noStrike" cap="none">
                          <a:solidFill>
                            <a:srgbClr val="7F7F7F"/>
                          </a:solidFill>
                          <a:latin typeface="Arial"/>
                          <a:ea typeface="Arial"/>
                          <a:cs typeface="Arial"/>
                          <a:sym typeface="Wingdings" panose="05000000000000000000" pitchFamily="2" charset="2"/>
                        </a:rPr>
                        <a:t></a:t>
                      </a:r>
                      <a:endParaRPr lang="en-CA" sz="1900" b="0" i="0" u="none" strike="noStrike" cap="none">
                        <a:solidFill>
                          <a:srgbClr val="7F7F7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17167" marR="117167" marT="58600" marB="58600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tabLst/>
                        <a:defRPr/>
                      </a:pPr>
                      <a:r>
                        <a:rPr lang="en-CA" sz="1900" b="0" i="0" u="none" strike="noStrike" cap="none">
                          <a:solidFill>
                            <a:srgbClr val="7F7F7F"/>
                          </a:solidFill>
                          <a:latin typeface="Arial"/>
                          <a:ea typeface="Arial"/>
                          <a:cs typeface="Arial"/>
                          <a:sym typeface="Wingdings" panose="05000000000000000000" pitchFamily="2" charset="2"/>
                        </a:rPr>
                        <a:t></a:t>
                      </a:r>
                      <a:endParaRPr lang="en-CA" sz="1900" b="0" i="0" u="none" strike="noStrike" cap="none">
                        <a:solidFill>
                          <a:srgbClr val="7F7F7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17167" marR="117167" marT="58600" marB="58600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tabLst/>
                        <a:defRPr/>
                      </a:pPr>
                      <a:r>
                        <a:rPr lang="en-CA" sz="1900" b="0" i="0" u="none" strike="noStrike" cap="none">
                          <a:solidFill>
                            <a:srgbClr val="7F7F7F"/>
                          </a:solidFill>
                          <a:latin typeface="Arial"/>
                          <a:ea typeface="Arial"/>
                          <a:cs typeface="Arial"/>
                          <a:sym typeface="Wingdings" panose="05000000000000000000" pitchFamily="2" charset="2"/>
                        </a:rPr>
                        <a:t></a:t>
                      </a:r>
                      <a:endParaRPr lang="en-CA" sz="1900" b="0" i="0" u="none" strike="noStrike" cap="none">
                        <a:solidFill>
                          <a:srgbClr val="7F7F7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17167" marR="117167" marT="58600" marB="58600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tabLst/>
                        <a:defRPr/>
                      </a:pPr>
                      <a:r>
                        <a:rPr lang="en-CA" sz="1900" b="0" i="0" u="none" strike="noStrike" cap="none">
                          <a:solidFill>
                            <a:srgbClr val="7F7F7F"/>
                          </a:solidFill>
                          <a:latin typeface="Arial"/>
                          <a:ea typeface="Arial"/>
                          <a:cs typeface="Arial"/>
                          <a:sym typeface="Wingdings" panose="05000000000000000000" pitchFamily="2" charset="2"/>
                        </a:rPr>
                        <a:t></a:t>
                      </a:r>
                      <a:endParaRPr lang="en-CA" sz="1900" b="0" i="0" u="none" strike="noStrike" cap="none">
                        <a:solidFill>
                          <a:srgbClr val="7F7F7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17167" marR="117167" marT="58600" marB="58600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168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chemeClr val="lt1"/>
                          </a:solidFill>
                        </a:rPr>
                        <a:t>LatAm?</a:t>
                      </a:r>
                      <a:endParaRPr sz="1400" b="1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117167" marR="117167" marT="58600" marB="58600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3948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tabLst/>
                        <a:defRPr/>
                      </a:pPr>
                      <a:endParaRPr lang="en-CA" sz="1900" b="0" i="0" u="none" strike="noStrike" cap="none">
                        <a:solidFill>
                          <a:srgbClr val="7F7F7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17167" marR="117167" marT="58600" marB="58600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lang="en-CA" sz="1900" b="0" i="0" u="none" strike="noStrike" cap="none">
                        <a:solidFill>
                          <a:srgbClr val="7F7F7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17167" marR="117167" marT="58600" marB="58600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lang="en-CA" sz="1900" b="0" i="0" u="none" strike="noStrike" cap="none">
                        <a:solidFill>
                          <a:srgbClr val="7F7F7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17167" marR="117167" marT="58600" marB="58600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lang="en-CA" sz="1900" b="0" i="0" u="none" strike="noStrike" cap="none">
                        <a:solidFill>
                          <a:srgbClr val="7F7F7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17167" marR="117167" marT="58600" marB="58600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tabLst/>
                        <a:defRPr/>
                      </a:pPr>
                      <a:endParaRPr lang="en-CA" sz="1900" b="0" i="0" u="none" strike="noStrike" cap="none">
                        <a:solidFill>
                          <a:srgbClr val="7F7F7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17167" marR="117167" marT="58600" marB="58600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tabLst/>
                        <a:defRPr/>
                      </a:pPr>
                      <a:endParaRPr lang="en-CA" sz="1900" b="0" i="0" u="none" strike="noStrike" cap="none">
                        <a:solidFill>
                          <a:srgbClr val="7F7F7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17167" marR="117167" marT="58600" marB="58600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tabLst/>
                        <a:defRPr/>
                      </a:pPr>
                      <a:endParaRPr lang="en-CA" sz="1900" b="0" i="0" u="none" strike="noStrike" cap="none">
                        <a:solidFill>
                          <a:srgbClr val="7F7F7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17167" marR="117167" marT="58600" marB="58600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1020812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B20C67CC-C429-CD61-39A7-CA153DD0B6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3211" y="121972"/>
            <a:ext cx="5747415" cy="27609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284086-205A-B527-7726-B32CDFB339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27655" y="122880"/>
            <a:ext cx="3312713" cy="276095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414408D-B49E-1D85-68C6-3A3241DE1A78}"/>
              </a:ext>
            </a:extLst>
          </p:cNvPr>
          <p:cNvGrpSpPr/>
          <p:nvPr/>
        </p:nvGrpSpPr>
        <p:grpSpPr>
          <a:xfrm>
            <a:off x="96762" y="1502448"/>
            <a:ext cx="2489420" cy="2155153"/>
            <a:chOff x="203271" y="1126836"/>
            <a:chExt cx="1867065" cy="1616365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3ABD9FD2-19D9-E873-0B76-5EBB8E5A3222}"/>
                </a:ext>
              </a:extLst>
            </p:cNvPr>
            <p:cNvSpPr/>
            <p:nvPr/>
          </p:nvSpPr>
          <p:spPr>
            <a:xfrm>
              <a:off x="323272" y="1126836"/>
              <a:ext cx="1616364" cy="1616365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CA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24" name="Google Shape;324;p13"/>
            <p:cNvSpPr/>
            <p:nvPr/>
          </p:nvSpPr>
          <p:spPr>
            <a:xfrm>
              <a:off x="203271" y="1621497"/>
              <a:ext cx="1867065" cy="9502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SzPts val="2800"/>
                <a:defRPr/>
              </a:pPr>
              <a:r>
                <a:rPr lang="en-US" sz="2667" kern="0">
                  <a:solidFill>
                    <a:srgbClr val="FFFFFF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Arial"/>
                  <a:sym typeface="Arial"/>
                </a:rPr>
                <a:t>Partnership Agreements</a:t>
              </a:r>
            </a:p>
            <a:p>
              <a:pPr algn="ctr" defTabSz="1219170">
                <a:buClr>
                  <a:srgbClr val="000000"/>
                </a:buClr>
                <a:buSzPts val="2800"/>
                <a:defRPr/>
              </a:pPr>
              <a:endParaRPr lang="en-US" sz="2667" kern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83637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holding a bunch of berries&#10;&#10;Description automatically generated with low confidence">
            <a:extLst>
              <a:ext uri="{FF2B5EF4-FFF2-40B4-BE49-F238E27FC236}">
                <a16:creationId xmlns:a16="http://schemas.microsoft.com/office/drawing/2014/main" id="{B2B6FC67-DF75-7016-6581-B8F76C88AD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27" b="9390"/>
          <a:stretch/>
        </p:blipFill>
        <p:spPr>
          <a:xfrm>
            <a:off x="-1" y="0"/>
            <a:ext cx="12192005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4D3AEF2-F611-08CA-6190-9A22BF984474}"/>
              </a:ext>
            </a:extLst>
          </p:cNvPr>
          <p:cNvSpPr/>
          <p:nvPr/>
        </p:nvSpPr>
        <p:spPr>
          <a:xfrm>
            <a:off x="2" y="-2"/>
            <a:ext cx="12191999" cy="6858004"/>
          </a:xfrm>
          <a:prstGeom prst="rect">
            <a:avLst/>
          </a:prstGeom>
          <a:solidFill>
            <a:srgbClr val="225145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B3A3296-84BD-1AA8-0127-3914FFDEEA1E}"/>
              </a:ext>
            </a:extLst>
          </p:cNvPr>
          <p:cNvSpPr txBox="1">
            <a:spLocks/>
          </p:cNvSpPr>
          <p:nvPr/>
        </p:nvSpPr>
        <p:spPr>
          <a:xfrm>
            <a:off x="0" y="1873957"/>
            <a:ext cx="12192000" cy="851732"/>
          </a:xfrm>
          <a:prstGeom prst="rect">
            <a:avLst/>
          </a:prstGeom>
        </p:spPr>
        <p:txBody>
          <a:bodyPr vert="horz" wrap="square" lIns="68580" tIns="34291" rIns="68580" bIns="34291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>
                <a:solidFill>
                  <a:schemeClr val="bg1"/>
                </a:solidFill>
                <a:latin typeface="Source Serif Pro SemiBold"/>
                <a:ea typeface="Source Serif Pro SemiBold"/>
                <a:cs typeface="Times New Roman"/>
              </a:rPr>
              <a:t>Robusta </a:t>
            </a:r>
            <a:r>
              <a:rPr lang="en-US" sz="7200" b="1" dirty="0">
                <a:solidFill>
                  <a:schemeClr val="bg1"/>
                </a:solidFill>
                <a:latin typeface="Source Serif Pro SemiBold"/>
                <a:ea typeface="Source Serif Pro SemiBold"/>
                <a:cs typeface="Times New Roman"/>
              </a:rPr>
              <a:t>Breeding Progress </a:t>
            </a:r>
            <a:endParaRPr lang="en-US" sz="7200" b="1" dirty="0">
              <a:solidFill>
                <a:schemeClr val="bg1"/>
              </a:solidFill>
              <a:latin typeface="Source Serif Pro SemiBold" panose="02040603050405020204" pitchFamily="18" charset="0"/>
              <a:ea typeface="Source Serif Pro SemiBold" panose="02040603050405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7480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77AECD0F-C2FC-FEEE-F502-B778FBA7945A}"/>
              </a:ext>
            </a:extLst>
          </p:cNvPr>
          <p:cNvGrpSpPr/>
          <p:nvPr/>
        </p:nvGrpSpPr>
        <p:grpSpPr>
          <a:xfrm>
            <a:off x="550235" y="1845073"/>
            <a:ext cx="11413276" cy="2479174"/>
            <a:chOff x="302585" y="2287985"/>
            <a:chExt cx="11413276" cy="2479174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6736B20D-829D-543E-C5AE-D2A2AC902104}"/>
                </a:ext>
              </a:extLst>
            </p:cNvPr>
            <p:cNvCxnSpPr>
              <a:cxnSpLocks/>
            </p:cNvCxnSpPr>
            <p:nvPr/>
          </p:nvCxnSpPr>
          <p:spPr>
            <a:xfrm>
              <a:off x="302585" y="4741400"/>
              <a:ext cx="11086883" cy="0"/>
            </a:xfrm>
            <a:prstGeom prst="line">
              <a:avLst/>
            </a:prstGeom>
            <a:ln w="57150" cap="flat" cmpd="sng" algn="ctr">
              <a:solidFill>
                <a:srgbClr val="36B779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1C1890CD-A1B8-B899-3EC2-8B8442A53749}"/>
                </a:ext>
              </a:extLst>
            </p:cNvPr>
            <p:cNvCxnSpPr>
              <a:cxnSpLocks/>
            </p:cNvCxnSpPr>
            <p:nvPr/>
          </p:nvCxnSpPr>
          <p:spPr>
            <a:xfrm>
              <a:off x="883093" y="3227267"/>
              <a:ext cx="0" cy="1539892"/>
            </a:xfrm>
            <a:prstGeom prst="straightConnector1">
              <a:avLst/>
            </a:prstGeom>
            <a:ln w="25400">
              <a:solidFill>
                <a:srgbClr val="36B779"/>
              </a:solidFill>
              <a:headEnd type="oval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EB988620-AAD9-25D2-CE03-A0D6AF1D12DC}"/>
                </a:ext>
              </a:extLst>
            </p:cNvPr>
            <p:cNvCxnSpPr>
              <a:cxnSpLocks/>
            </p:cNvCxnSpPr>
            <p:nvPr/>
          </p:nvCxnSpPr>
          <p:spPr>
            <a:xfrm>
              <a:off x="314052" y="2459348"/>
              <a:ext cx="0" cy="2307811"/>
            </a:xfrm>
            <a:prstGeom prst="straightConnector1">
              <a:avLst/>
            </a:prstGeom>
            <a:ln w="25400">
              <a:solidFill>
                <a:srgbClr val="36B779"/>
              </a:solidFill>
              <a:headEnd type="oval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4666313-2974-E926-9372-0A45ABBA6344}"/>
                </a:ext>
              </a:extLst>
            </p:cNvPr>
            <p:cNvSpPr txBox="1"/>
            <p:nvPr/>
          </p:nvSpPr>
          <p:spPr>
            <a:xfrm>
              <a:off x="399051" y="2576964"/>
              <a:ext cx="3433169" cy="33855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GB" sz="1600" dirty="0">
                  <a:latin typeface="Source Sans Pro Light"/>
                  <a:ea typeface="Source Sans Pro Light"/>
                </a:rPr>
                <a:t>Generation of cycle zero  </a:t>
              </a:r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7616D7D-1436-4333-B803-43B75D0F9917}"/>
                </a:ext>
              </a:extLst>
            </p:cNvPr>
            <p:cNvSpPr txBox="1"/>
            <p:nvPr/>
          </p:nvSpPr>
          <p:spPr>
            <a:xfrm>
              <a:off x="388707" y="2318238"/>
              <a:ext cx="1281469" cy="33855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GB" sz="1600" b="1" dirty="0">
                  <a:latin typeface="Source Sans Pro SemiBold"/>
                  <a:ea typeface="Source Sans Pro SemiBold"/>
                </a:rPr>
                <a:t>2024</a:t>
              </a:r>
              <a:endParaRPr lang="en-GB" sz="1600" b="1" noProof="0" dirty="0">
                <a:latin typeface="Source Sans Pro SemiBold" panose="020B0503030403020204" pitchFamily="34" charset="77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7E6E4EF-463C-1218-65DB-9E931B3403A9}"/>
                </a:ext>
              </a:extLst>
            </p:cNvPr>
            <p:cNvSpPr txBox="1"/>
            <p:nvPr/>
          </p:nvSpPr>
          <p:spPr>
            <a:xfrm>
              <a:off x="1001287" y="3291045"/>
              <a:ext cx="2064596" cy="83099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GB" sz="1600" dirty="0">
                  <a:latin typeface="Source Sans Pro Light"/>
                  <a:ea typeface="Source Sans Pro Light"/>
                </a:rPr>
                <a:t>Crossing "within" and "between" genetic groups </a:t>
              </a:r>
              <a:endParaRPr lang="en-US" dirty="0"/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021148EE-E0E4-C7E0-E971-77474FB377C6}"/>
                </a:ext>
              </a:extLst>
            </p:cNvPr>
            <p:cNvCxnSpPr>
              <a:cxnSpLocks/>
            </p:cNvCxnSpPr>
            <p:nvPr/>
          </p:nvCxnSpPr>
          <p:spPr>
            <a:xfrm>
              <a:off x="4380193" y="2428742"/>
              <a:ext cx="0" cy="2307811"/>
            </a:xfrm>
            <a:prstGeom prst="straightConnector1">
              <a:avLst/>
            </a:prstGeom>
            <a:ln w="25400">
              <a:solidFill>
                <a:srgbClr val="36B779"/>
              </a:solidFill>
              <a:headEnd type="oval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15D0114-A4CB-58F1-C6AC-342746E8DDB1}"/>
                </a:ext>
              </a:extLst>
            </p:cNvPr>
            <p:cNvSpPr txBox="1"/>
            <p:nvPr/>
          </p:nvSpPr>
          <p:spPr>
            <a:xfrm>
              <a:off x="4402298" y="2542192"/>
              <a:ext cx="3474992" cy="58477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GB" sz="1600" b="1" dirty="0">
                  <a:latin typeface="Source Sans Pro Light"/>
                  <a:ea typeface="Source Sans Pro Light"/>
                </a:rPr>
                <a:t>R</a:t>
              </a:r>
              <a:r>
                <a:rPr lang="en-GB" sz="1600" dirty="0">
                  <a:latin typeface="Source Sans Pro Light"/>
                  <a:ea typeface="Source Sans Pro Light"/>
                </a:rPr>
                <a:t>ecombinant seed harvested, </a:t>
              </a:r>
              <a:r>
                <a:rPr lang="en-GB" sz="1600" b="1" dirty="0">
                  <a:latin typeface="Source Sans Pro Light"/>
                  <a:ea typeface="Source Sans Pro Light"/>
                </a:rPr>
                <a:t>S</a:t>
              </a:r>
              <a:r>
                <a:rPr lang="en-GB" sz="1600" dirty="0">
                  <a:latin typeface="Source Sans Pro Light"/>
                  <a:ea typeface="Source Sans Pro Light"/>
                </a:rPr>
                <a:t>eed shipment and  </a:t>
              </a:r>
              <a:r>
                <a:rPr lang="en-GB" sz="1600" b="1" dirty="0">
                  <a:latin typeface="Source Sans Pro Light"/>
                  <a:ea typeface="Source Sans Pro Light"/>
                </a:rPr>
                <a:t>S</a:t>
              </a:r>
              <a:r>
                <a:rPr lang="en-GB" sz="1600" dirty="0">
                  <a:latin typeface="Source Sans Pro Light"/>
                  <a:ea typeface="Source Sans Pro Light"/>
                </a:rPr>
                <a:t>eedling germination</a:t>
              </a:r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9F5D03C-40C9-FA5D-0B88-F5C8A0EA1904}"/>
                </a:ext>
              </a:extLst>
            </p:cNvPr>
            <p:cNvSpPr txBox="1"/>
            <p:nvPr/>
          </p:nvSpPr>
          <p:spPr>
            <a:xfrm>
              <a:off x="4427064" y="2287985"/>
              <a:ext cx="1281469" cy="33855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GB" sz="1600" b="1" dirty="0">
                  <a:latin typeface="Source Sans Pro SemiBold"/>
                  <a:ea typeface="Source Sans Pro SemiBold"/>
                </a:rPr>
                <a:t>2025</a:t>
              </a:r>
              <a:endParaRPr lang="en-GB" sz="1600" b="1" noProof="0" dirty="0">
                <a:latin typeface="Source Sans Pro SemiBold" panose="020B0503030403020204" pitchFamily="34" charset="77"/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E483AAE8-D14B-331C-9529-E3C0A596E083}"/>
                </a:ext>
              </a:extLst>
            </p:cNvPr>
            <p:cNvCxnSpPr>
              <a:cxnSpLocks/>
            </p:cNvCxnSpPr>
            <p:nvPr/>
          </p:nvCxnSpPr>
          <p:spPr>
            <a:xfrm>
              <a:off x="4794704" y="3173555"/>
              <a:ext cx="0" cy="1539892"/>
            </a:xfrm>
            <a:prstGeom prst="straightConnector1">
              <a:avLst/>
            </a:prstGeom>
            <a:ln w="25400">
              <a:solidFill>
                <a:srgbClr val="36B779"/>
              </a:solidFill>
              <a:headEnd type="oval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9513821-62EF-5A86-0404-1DD25D08E43B}"/>
                </a:ext>
              </a:extLst>
            </p:cNvPr>
            <p:cNvCxnSpPr>
              <a:cxnSpLocks/>
            </p:cNvCxnSpPr>
            <p:nvPr/>
          </p:nvCxnSpPr>
          <p:spPr>
            <a:xfrm>
              <a:off x="6139794" y="3898709"/>
              <a:ext cx="0" cy="866364"/>
            </a:xfrm>
            <a:prstGeom prst="straightConnector1">
              <a:avLst/>
            </a:prstGeom>
            <a:ln w="25400">
              <a:solidFill>
                <a:srgbClr val="36B779"/>
              </a:solidFill>
              <a:headEnd type="oval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C2CFF26-6CCB-E5D3-1155-AA8460B1B57E}"/>
                </a:ext>
              </a:extLst>
            </p:cNvPr>
            <p:cNvSpPr txBox="1"/>
            <p:nvPr/>
          </p:nvSpPr>
          <p:spPr>
            <a:xfrm>
              <a:off x="6161844" y="4039503"/>
              <a:ext cx="1914369" cy="33855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GB" sz="1600" dirty="0">
                  <a:latin typeface="Source Sans Pro Light"/>
                  <a:ea typeface="Source Sans Pro Light"/>
                </a:rPr>
                <a:t>Seedling genotyping </a:t>
              </a:r>
              <a:endParaRPr lang="en-US" dirty="0"/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20986639-5B11-1732-9748-88159D3D9629}"/>
                </a:ext>
              </a:extLst>
            </p:cNvPr>
            <p:cNvCxnSpPr>
              <a:cxnSpLocks/>
            </p:cNvCxnSpPr>
            <p:nvPr/>
          </p:nvCxnSpPr>
          <p:spPr>
            <a:xfrm>
              <a:off x="8218768" y="2459347"/>
              <a:ext cx="0" cy="2307811"/>
            </a:xfrm>
            <a:prstGeom prst="straightConnector1">
              <a:avLst/>
            </a:prstGeom>
            <a:ln w="25400">
              <a:solidFill>
                <a:srgbClr val="36B779"/>
              </a:solidFill>
              <a:headEnd type="oval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7CC399D-D2F1-0CE9-08A5-C02877C10CDB}"/>
                </a:ext>
              </a:extLst>
            </p:cNvPr>
            <p:cNvSpPr txBox="1"/>
            <p:nvPr/>
          </p:nvSpPr>
          <p:spPr>
            <a:xfrm>
              <a:off x="8255160" y="2311872"/>
              <a:ext cx="128146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noProof="0" dirty="0">
                  <a:latin typeface="Source Sans Pro SemiBold" panose="020B0503030403020204" pitchFamily="34" charset="77"/>
                </a:rPr>
                <a:t>2025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5FCDACD-BA4B-0343-6067-4AE1FFA3032A}"/>
                </a:ext>
              </a:extLst>
            </p:cNvPr>
            <p:cNvSpPr txBox="1"/>
            <p:nvPr/>
          </p:nvSpPr>
          <p:spPr>
            <a:xfrm>
              <a:off x="8198010" y="2576963"/>
              <a:ext cx="1910648" cy="58477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GB" sz="1600" dirty="0">
                  <a:latin typeface="Source Sans Pro Light"/>
                  <a:ea typeface="Source Sans Pro Light"/>
                </a:rPr>
                <a:t>Seedling selection following genotyping 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9CD3445E-DC81-397B-C416-43208699D9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63672" y="3606584"/>
              <a:ext cx="9525" cy="1149105"/>
            </a:xfrm>
            <a:prstGeom prst="straightConnector1">
              <a:avLst/>
            </a:prstGeom>
            <a:ln w="25400">
              <a:solidFill>
                <a:srgbClr val="36B779"/>
              </a:solidFill>
              <a:headEnd type="oval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D298958-D99B-AF4E-2B71-DF98668811CC}"/>
                </a:ext>
              </a:extLst>
            </p:cNvPr>
            <p:cNvSpPr txBox="1"/>
            <p:nvPr/>
          </p:nvSpPr>
          <p:spPr>
            <a:xfrm>
              <a:off x="8799126" y="3362790"/>
              <a:ext cx="128146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noProof="0" dirty="0">
                  <a:latin typeface="Source Sans Pro SemiBold" panose="020B0503030403020204" pitchFamily="34" charset="77"/>
                </a:rPr>
                <a:t>2025–26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D44FF1D-7649-FD47-AA0C-24EE20F71F4E}"/>
                </a:ext>
              </a:extLst>
            </p:cNvPr>
            <p:cNvSpPr txBox="1"/>
            <p:nvPr/>
          </p:nvSpPr>
          <p:spPr>
            <a:xfrm>
              <a:off x="8741976" y="3637406"/>
              <a:ext cx="1281468" cy="33855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GB" sz="1600" noProof="0" dirty="0">
                  <a:latin typeface="Source Sans Pro Light"/>
                  <a:ea typeface="Source Sans Pro Light"/>
                </a:rPr>
                <a:t>propagation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0DCE787E-7726-60CF-D771-CD5CA5690D8E}"/>
                </a:ext>
              </a:extLst>
            </p:cNvPr>
            <p:cNvCxnSpPr>
              <a:cxnSpLocks/>
            </p:cNvCxnSpPr>
            <p:nvPr/>
          </p:nvCxnSpPr>
          <p:spPr>
            <a:xfrm>
              <a:off x="10130522" y="2428742"/>
              <a:ext cx="0" cy="2323754"/>
            </a:xfrm>
            <a:prstGeom prst="straightConnector1">
              <a:avLst/>
            </a:prstGeom>
            <a:ln w="25400">
              <a:solidFill>
                <a:srgbClr val="36B779"/>
              </a:solidFill>
              <a:headEnd type="oval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B69DD01-5170-C214-4978-FAD348C836FC}"/>
                </a:ext>
              </a:extLst>
            </p:cNvPr>
            <p:cNvSpPr txBox="1"/>
            <p:nvPr/>
          </p:nvSpPr>
          <p:spPr>
            <a:xfrm>
              <a:off x="10229442" y="2320223"/>
              <a:ext cx="128146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noProof="0" dirty="0">
                  <a:latin typeface="Source Sans Pro SemiBold" panose="020B0503030403020204" pitchFamily="34" charset="77"/>
                </a:rPr>
                <a:t>2027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7714D8F-1FD6-D74F-786E-B69E89E87A09}"/>
                </a:ext>
              </a:extLst>
            </p:cNvPr>
            <p:cNvSpPr txBox="1"/>
            <p:nvPr/>
          </p:nvSpPr>
          <p:spPr>
            <a:xfrm>
              <a:off x="10229442" y="2585314"/>
              <a:ext cx="14864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latin typeface="Source Sans Pro Light" panose="020B0403030403020204" pitchFamily="34" charset="0"/>
                  <a:ea typeface="Source Sans Pro Light" panose="020B0403030403020204" pitchFamily="34" charset="0"/>
                </a:rPr>
                <a:t>Plantlets shipped to partners</a:t>
              </a:r>
              <a:endParaRPr lang="en-GB" sz="1600" noProof="0" dirty="0">
                <a:latin typeface="Source Sans Pro Light" panose="020B0403030403020204" pitchFamily="34" charset="0"/>
                <a:ea typeface="Source Sans Pro Light" panose="020B0403030403020204" pitchFamily="34" charset="0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1716F1EF-8F78-493A-A6A0-C067F700A662}"/>
              </a:ext>
            </a:extLst>
          </p:cNvPr>
          <p:cNvSpPr txBox="1"/>
          <p:nvPr/>
        </p:nvSpPr>
        <p:spPr>
          <a:xfrm>
            <a:off x="1696839" y="525384"/>
            <a:ext cx="8573744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 b="1" dirty="0">
                <a:solidFill>
                  <a:srgbClr val="225145"/>
                </a:solidFill>
                <a:latin typeface="Source Serif Pro Semibold"/>
                <a:ea typeface="Source Serif Pro Semibold"/>
              </a:rPr>
              <a:t>Robusta Breeding Milestones </a:t>
            </a:r>
            <a:r>
              <a:rPr lang="en-US" sz="4000" b="1" dirty="0" err="1">
                <a:solidFill>
                  <a:srgbClr val="225145"/>
                </a:solidFill>
                <a:latin typeface="Source Serif Pro Semibold"/>
                <a:ea typeface="Source Serif Pro Semibold"/>
              </a:rPr>
              <a:t>todate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EC46EF9F-E263-D057-CB58-0F546AE787DF}"/>
              </a:ext>
            </a:extLst>
          </p:cNvPr>
          <p:cNvPicPr>
            <a:picLocks/>
          </p:cNvPicPr>
          <p:nvPr/>
        </p:nvPicPr>
        <p:blipFill>
          <a:blip r:embed="rId2"/>
          <a:srcRect l="12818" r="12818"/>
          <a:stretch/>
        </p:blipFill>
        <p:spPr>
          <a:xfrm>
            <a:off x="379213" y="4468550"/>
            <a:ext cx="1873038" cy="1895885"/>
          </a:xfrm>
          <a:prstGeom prst="ellipse">
            <a:avLst/>
          </a:prstGeom>
          <a:ln w="57150">
            <a:solidFill>
              <a:srgbClr val="225145"/>
            </a:solidFill>
          </a:ln>
        </p:spPr>
      </p:pic>
      <p:pic>
        <p:nvPicPr>
          <p:cNvPr id="24" name="Picture 23" descr="A group of plants in a greenhouse&#10;&#10;AI-generated content may be incorrect.">
            <a:extLst>
              <a:ext uri="{FF2B5EF4-FFF2-40B4-BE49-F238E27FC236}">
                <a16:creationId xmlns:a16="http://schemas.microsoft.com/office/drawing/2014/main" id="{FF8AA3B9-DD2D-9E7A-CA41-B83EBE3CD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841" y="4581136"/>
            <a:ext cx="2241118" cy="16760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Picture 1" descr="A diagram of different colored dots&#10;&#10;AI-generated content may be incorrect.">
            <a:extLst>
              <a:ext uri="{FF2B5EF4-FFF2-40B4-BE49-F238E27FC236}">
                <a16:creationId xmlns:a16="http://schemas.microsoft.com/office/drawing/2014/main" id="{8178F405-48E2-BF63-0329-8D9ADE568C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2225" y="4710113"/>
            <a:ext cx="1990725" cy="16287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7" name="Picture 26" descr="A group of potted plants&#10;&#10;AI-generated content may be incorrect.">
            <a:extLst>
              <a:ext uri="{FF2B5EF4-FFF2-40B4-BE49-F238E27FC236}">
                <a16:creationId xmlns:a16="http://schemas.microsoft.com/office/drawing/2014/main" id="{0C3C0E73-F1FB-D37B-0693-D54ACDCAAE6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7251" b="13181"/>
          <a:stretch>
            <a:fillRect/>
          </a:stretch>
        </p:blipFill>
        <p:spPr>
          <a:xfrm>
            <a:off x="4942530" y="4318721"/>
            <a:ext cx="1724654" cy="24837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4" name="Picture 33" descr="A person in a green hat and tan coat working in a greenhouse&#10;&#10;AI-generated content may be incorrect.">
            <a:extLst>
              <a:ext uri="{FF2B5EF4-FFF2-40B4-BE49-F238E27FC236}">
                <a16:creationId xmlns:a16="http://schemas.microsoft.com/office/drawing/2014/main" id="{218869FA-51CB-79DF-7568-FB71A84202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9258" y="4378491"/>
            <a:ext cx="1667695" cy="229344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2622036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>
          <a:extLst>
            <a:ext uri="{FF2B5EF4-FFF2-40B4-BE49-F238E27FC236}">
              <a16:creationId xmlns:a16="http://schemas.microsoft.com/office/drawing/2014/main" id="{2E5B3C41-7243-F217-C9F3-0CE74F104B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3">
            <a:extLst>
              <a:ext uri="{FF2B5EF4-FFF2-40B4-BE49-F238E27FC236}">
                <a16:creationId xmlns:a16="http://schemas.microsoft.com/office/drawing/2014/main" id="{0D982A18-B19A-F029-FE8F-230BF17C6A5D}"/>
              </a:ext>
            </a:extLst>
          </p:cNvPr>
          <p:cNvSpPr/>
          <p:nvPr/>
        </p:nvSpPr>
        <p:spPr>
          <a:xfrm>
            <a:off x="0" y="0"/>
            <a:ext cx="12192000" cy="758824"/>
          </a:xfrm>
          <a:prstGeom prst="rect">
            <a:avLst/>
          </a:prstGeom>
          <a:solidFill>
            <a:srgbClr val="215145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800"/>
            </a:pPr>
            <a:r>
              <a:rPr lang="en-US" sz="3700" b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Selection</a:t>
            </a:r>
            <a:r>
              <a:rPr lang="en-US" sz="37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Arial"/>
              </a:rPr>
              <a:t> Force in Numbers </a:t>
            </a:r>
            <a:endParaRPr sz="37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Arial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53511CA5-CD2C-419F-A8D4-E6378794E8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5163957"/>
              </p:ext>
            </p:extLst>
          </p:nvPr>
        </p:nvGraphicFramePr>
        <p:xfrm>
          <a:off x="2493097" y="847788"/>
          <a:ext cx="9558226" cy="58921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32BD080-5FF0-4FF4-8719-E2625DFAE8CE}"/>
              </a:ext>
            </a:extLst>
          </p:cNvPr>
          <p:cNvSpPr txBox="1"/>
          <p:nvPr/>
        </p:nvSpPr>
        <p:spPr>
          <a:xfrm>
            <a:off x="9378458" y="4534679"/>
            <a:ext cx="170375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Seedlings selected for propagation (</a:t>
            </a:r>
            <a:r>
              <a:rPr lang="en-US" sz="13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52% of genotyped</a:t>
            </a: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</a:t>
            </a:r>
            <a:endParaRPr lang="en-UG" sz="13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DFFA1F-A127-4A10-B907-CAED4E5314B0}"/>
              </a:ext>
            </a:extLst>
          </p:cNvPr>
          <p:cNvSpPr txBox="1"/>
          <p:nvPr/>
        </p:nvSpPr>
        <p:spPr>
          <a:xfrm>
            <a:off x="10698278" y="5744091"/>
            <a:ext cx="1493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Final seedlings for   propagation (</a:t>
            </a:r>
            <a:r>
              <a:rPr lang="en-US" sz="13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30% of germinated seedlings</a:t>
            </a: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G" sz="13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92EF2A8-1644-4B37-AD5E-C33BBB6FB58D}"/>
              </a:ext>
            </a:extLst>
          </p:cNvPr>
          <p:cNvCxnSpPr>
            <a:cxnSpLocks/>
          </p:cNvCxnSpPr>
          <p:nvPr/>
        </p:nvCxnSpPr>
        <p:spPr>
          <a:xfrm>
            <a:off x="3191167" y="847788"/>
            <a:ext cx="0" cy="576402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F724531-7352-459C-B59E-7E2ABA1AE828}"/>
              </a:ext>
            </a:extLst>
          </p:cNvPr>
          <p:cNvSpPr txBox="1"/>
          <p:nvPr/>
        </p:nvSpPr>
        <p:spPr>
          <a:xfrm>
            <a:off x="140676" y="1057172"/>
            <a:ext cx="2666507" cy="1867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267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At every step both </a:t>
            </a:r>
            <a:r>
              <a:rPr lang="en-US" sz="2267" b="1" dirty="0">
                <a:solidFill>
                  <a:schemeClr val="accent1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direct </a:t>
            </a:r>
            <a:r>
              <a:rPr lang="en-US" sz="2267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and </a:t>
            </a:r>
            <a:r>
              <a:rPr lang="en-US" sz="2267" b="1" dirty="0">
                <a:solidFill>
                  <a:schemeClr val="accent1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indirect</a:t>
            </a:r>
            <a:r>
              <a:rPr lang="en-US" sz="2267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 </a:t>
            </a:r>
            <a:r>
              <a:rPr lang="en-US" sz="2267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selection force between and within 114 families  </a:t>
            </a:r>
            <a:endParaRPr lang="en-UG" sz="2267" dirty="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 descr="A group of potted plants&#10;&#10;AI-generated content may be incorrect.">
            <a:extLst>
              <a:ext uri="{FF2B5EF4-FFF2-40B4-BE49-F238E27FC236}">
                <a16:creationId xmlns:a16="http://schemas.microsoft.com/office/drawing/2014/main" id="{FAEC7788-FE5B-D1E9-DEEB-778DA1A4F08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2199" b="16223"/>
          <a:stretch>
            <a:fillRect/>
          </a:stretch>
        </p:blipFill>
        <p:spPr>
          <a:xfrm>
            <a:off x="140677" y="2968755"/>
            <a:ext cx="2862916" cy="3643061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CDE5E9B0-A4CC-E9A1-00C2-81958BC45FE1}"/>
              </a:ext>
            </a:extLst>
          </p:cNvPr>
          <p:cNvSpPr/>
          <p:nvPr/>
        </p:nvSpPr>
        <p:spPr>
          <a:xfrm>
            <a:off x="7268935" y="4354739"/>
            <a:ext cx="2211614" cy="13847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0309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>
          <a:extLst>
            <a:ext uri="{FF2B5EF4-FFF2-40B4-BE49-F238E27FC236}">
              <a16:creationId xmlns:a16="http://schemas.microsoft.com/office/drawing/2014/main" id="{2E5B3C41-7243-F217-C9F3-0CE74F104B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3">
            <a:extLst>
              <a:ext uri="{FF2B5EF4-FFF2-40B4-BE49-F238E27FC236}">
                <a16:creationId xmlns:a16="http://schemas.microsoft.com/office/drawing/2014/main" id="{0D982A18-B19A-F029-FE8F-230BF17C6A5D}"/>
              </a:ext>
            </a:extLst>
          </p:cNvPr>
          <p:cNvSpPr/>
          <p:nvPr/>
        </p:nvSpPr>
        <p:spPr>
          <a:xfrm>
            <a:off x="101600" y="130852"/>
            <a:ext cx="11855116" cy="786064"/>
          </a:xfrm>
          <a:prstGeom prst="rect">
            <a:avLst/>
          </a:prstGeom>
          <a:solidFill>
            <a:srgbClr val="215145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800"/>
            </a:pPr>
            <a:endParaRPr lang="en-US" sz="3200" dirty="0">
              <a:solidFill>
                <a:srgbClr val="FFFFFF"/>
              </a:solidFill>
              <a:latin typeface="Source Sans Pro Bold"/>
              <a:ea typeface="Source Sans Pro Bold"/>
              <a:cs typeface="Calibri Light"/>
            </a:endParaRPr>
          </a:p>
          <a:p>
            <a:pPr marL="33655" algn="ctr">
              <a:spcBef>
                <a:spcPts val="853"/>
              </a:spcBef>
            </a:pPr>
            <a:endParaRPr lang="en-US" sz="3200" dirty="0">
              <a:solidFill>
                <a:srgbClr val="FFFFFF"/>
              </a:solidFill>
              <a:latin typeface="Source Sans Pro Bold"/>
              <a:ea typeface="Source Sans Pro Bold"/>
              <a:cs typeface="Calibri Light"/>
            </a:endParaRPr>
          </a:p>
          <a:p>
            <a:pPr marL="33655" algn="ctr">
              <a:spcBef>
                <a:spcPts val="852"/>
              </a:spcBef>
            </a:pPr>
            <a:r>
              <a:rPr lang="en-US" sz="3200" dirty="0">
                <a:solidFill>
                  <a:srgbClr val="FFFFFF"/>
                </a:solidFill>
                <a:latin typeface="Source Sans Pro Bold"/>
                <a:ea typeface="Source Sans Pro Bold"/>
                <a:cs typeface="Calibri Light"/>
              </a:rPr>
              <a:t>Genetics of the founding population to be shipped  </a:t>
            </a:r>
            <a:endParaRPr lang="en-US" sz="1850" dirty="0">
              <a:latin typeface="Source Sans Pro Bold"/>
              <a:ea typeface="Source Sans Pro Bold"/>
            </a:endParaRPr>
          </a:p>
          <a:p>
            <a:pPr marL="33866" algn="ctr">
              <a:buClrTx/>
            </a:pPr>
            <a:endParaRPr lang="en-US" sz="3200" dirty="0">
              <a:solidFill>
                <a:srgbClr val="FFFFFF"/>
              </a:solidFill>
              <a:latin typeface="Source Sans Pro Bold"/>
              <a:ea typeface="Source Sans Pro Bold"/>
              <a:cs typeface="Calibri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lang="en-US" sz="3200" i="0" u="none" strike="noStrike" cap="none" dirty="0">
              <a:solidFill>
                <a:srgbClr val="FFFFFF"/>
              </a:solidFill>
              <a:latin typeface="Source Sans Pro Bold"/>
              <a:ea typeface="Source Sans Pro Bold"/>
              <a:cs typeface="Calibri Light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566B32-400D-41C9-9BF5-BAF165AC2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739" y="1556708"/>
            <a:ext cx="5854420" cy="28968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B60F30C-7846-4107-A46A-08B7DBF0C131}"/>
              </a:ext>
            </a:extLst>
          </p:cNvPr>
          <p:cNvSpPr txBox="1"/>
          <p:nvPr/>
        </p:nvSpPr>
        <p:spPr>
          <a:xfrm>
            <a:off x="5540375" y="4822873"/>
            <a:ext cx="61023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b="1" i="0" u="none" strike="noStrike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Cluster 1 (n = 359 Individuals)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  ~ ("Guinean/</a:t>
            </a:r>
            <a:r>
              <a:rPr lang="en-US" sz="1600" b="0" i="0" u="none" strike="noStrike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Conilon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" x "Congolese") </a:t>
            </a:r>
            <a:endParaRPr lang="en-UG" sz="1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8F2B6C-A6E8-4807-813E-D4B08E7F54A3}"/>
              </a:ext>
            </a:extLst>
          </p:cNvPr>
          <p:cNvSpPr txBox="1"/>
          <p:nvPr/>
        </p:nvSpPr>
        <p:spPr>
          <a:xfrm>
            <a:off x="5540376" y="5163630"/>
            <a:ext cx="571304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b="1" i="0" u="none" strike="noStrike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Cluster 2 (n = 1247 Individuals) </a:t>
            </a:r>
            <a:r>
              <a:rPr lang="en-US" sz="1600" b="0" i="0" u="none" strike="noStrike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~ ("Congolese“ x ("Congolese“ )</a:t>
            </a:r>
            <a:r>
              <a:rPr lang="en-US" sz="160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 </a:t>
            </a:r>
            <a:endParaRPr lang="en-UG" sz="1600">
              <a:latin typeface="Source Sans Pro" panose="020B0503030403020204" pitchFamily="34" charset="0"/>
              <a:ea typeface="Source Sans Pro" panose="020B050303040302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D3B54D-BB91-498A-9F86-40D44B92E388}"/>
              </a:ext>
            </a:extLst>
          </p:cNvPr>
          <p:cNvSpPr txBox="1"/>
          <p:nvPr/>
        </p:nvSpPr>
        <p:spPr>
          <a:xfrm>
            <a:off x="5540376" y="5571062"/>
            <a:ext cx="664739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b="1" i="0" u="none" strike="noStrike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Cluster 3 (n = 909 Individuals) 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~ ("Guinean/</a:t>
            </a:r>
            <a:r>
              <a:rPr lang="en-US" sz="1600" b="0" i="0" u="none" strike="noStrike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Conilon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“ x ("Guinean/</a:t>
            </a:r>
            <a:r>
              <a:rPr lang="en-US" sz="1600" b="0" i="0" u="none" strike="noStrike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Conilon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“ )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 </a:t>
            </a:r>
            <a:endParaRPr lang="en-UG" sz="1600" dirty="0">
              <a:latin typeface="Source Sans Pro" panose="020B0503030403020204" pitchFamily="34" charset="0"/>
              <a:ea typeface="Source Sans Pro" panose="020B050303040302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A diagram of different colored dots&#10;&#10;AI-generated content may be incorrect.">
            <a:extLst>
              <a:ext uri="{FF2B5EF4-FFF2-40B4-BE49-F238E27FC236}">
                <a16:creationId xmlns:a16="http://schemas.microsoft.com/office/drawing/2014/main" id="{03806539-C309-8133-8F6F-F2D0C51B91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1781175"/>
            <a:ext cx="4914900" cy="3581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74028B-AD03-1732-E9C4-7D7757F4C7EB}"/>
              </a:ext>
            </a:extLst>
          </p:cNvPr>
          <p:cNvSpPr txBox="1"/>
          <p:nvPr/>
        </p:nvSpPr>
        <p:spPr>
          <a:xfrm>
            <a:off x="253999" y="1549853"/>
            <a:ext cx="4665435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b="1" dirty="0">
                <a:latin typeface="Source Sans Pro Light"/>
                <a:ea typeface="Source Sans Pro Light"/>
                <a:cs typeface="Arial"/>
              </a:rPr>
              <a:t>Clustering of founding progenitors of Cycle zero </a:t>
            </a:r>
            <a:endParaRPr lang="en-US" sz="1500" b="1" dirty="0">
              <a:latin typeface="Source Sans Pro Light"/>
              <a:ea typeface="Source Sans Pro Light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AED4AD2-57FB-E814-ECC0-8511F2111A91}"/>
              </a:ext>
            </a:extLst>
          </p:cNvPr>
          <p:cNvCxnSpPr/>
          <p:nvPr/>
        </p:nvCxnSpPr>
        <p:spPr>
          <a:xfrm flipH="1">
            <a:off x="5366656" y="1068160"/>
            <a:ext cx="2268" cy="5664107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Left Brace 8">
            <a:extLst>
              <a:ext uri="{FF2B5EF4-FFF2-40B4-BE49-F238E27FC236}">
                <a16:creationId xmlns:a16="http://schemas.microsoft.com/office/drawing/2014/main" id="{DBB28612-22CF-82FB-1CFD-DC687732B058}"/>
              </a:ext>
            </a:extLst>
          </p:cNvPr>
          <p:cNvSpPr/>
          <p:nvPr/>
        </p:nvSpPr>
        <p:spPr>
          <a:xfrm rot="16200000">
            <a:off x="8548688" y="2897641"/>
            <a:ext cx="508453" cy="6531428"/>
          </a:xfrm>
          <a:prstGeom prst="leftBrac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3186EC-F51E-2750-1989-B51FBFAE72FB}"/>
              </a:ext>
            </a:extLst>
          </p:cNvPr>
          <p:cNvSpPr txBox="1"/>
          <p:nvPr/>
        </p:nvSpPr>
        <p:spPr>
          <a:xfrm>
            <a:off x="6114142" y="6377213"/>
            <a:ext cx="54610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28895A"/>
                </a:solidFill>
                <a:latin typeface="Source Sans Pro SemiBold"/>
                <a:ea typeface="Source Sans Pro SemiBold"/>
                <a:cs typeface="Arial"/>
              </a:rPr>
              <a:t>1300 selected clones undergoing propagation </a:t>
            </a:r>
            <a:endParaRPr lang="en-US" b="1" dirty="0">
              <a:solidFill>
                <a:srgbClr val="28895A"/>
              </a:solidFill>
              <a:latin typeface="Source Sans Pro SemiBold"/>
              <a:ea typeface="Source Sans Pro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6710373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>
          <a:extLst>
            <a:ext uri="{FF2B5EF4-FFF2-40B4-BE49-F238E27FC236}">
              <a16:creationId xmlns:a16="http://schemas.microsoft.com/office/drawing/2014/main" id="{3B2C4DEE-E64D-D326-8731-67EE4AD61D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3">
            <a:extLst>
              <a:ext uri="{FF2B5EF4-FFF2-40B4-BE49-F238E27FC236}">
                <a16:creationId xmlns:a16="http://schemas.microsoft.com/office/drawing/2014/main" id="{7E93FB65-4157-450E-DF2F-CF5BE14BDB12}"/>
              </a:ext>
            </a:extLst>
          </p:cNvPr>
          <p:cNvSpPr/>
          <p:nvPr/>
        </p:nvSpPr>
        <p:spPr>
          <a:xfrm>
            <a:off x="0" y="127032"/>
            <a:ext cx="12187681" cy="786064"/>
          </a:xfrm>
          <a:prstGeom prst="rect">
            <a:avLst/>
          </a:prstGeom>
          <a:solidFill>
            <a:srgbClr val="215145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3655" algn="ctr">
              <a:buClrTx/>
              <a:buSzPct val="100000"/>
            </a:pPr>
            <a:r>
              <a:rPr lang="en-US" sz="2650" dirty="0">
                <a:solidFill>
                  <a:schemeClr val="bg1"/>
                </a:solidFill>
                <a:latin typeface="Source Sans Pro"/>
                <a:ea typeface="Source Sans Pro"/>
                <a:cs typeface="Calibri"/>
              </a:rPr>
              <a:t>Highlight of ongoing propagation of 1300 individuals</a:t>
            </a:r>
          </a:p>
        </p:txBody>
      </p:sp>
      <p:pic>
        <p:nvPicPr>
          <p:cNvPr id="6" name="Picture 5" descr="A plant growing in a pot&#10;&#10;AI-generated content may be incorrect.">
            <a:extLst>
              <a:ext uri="{FF2B5EF4-FFF2-40B4-BE49-F238E27FC236}">
                <a16:creationId xmlns:a16="http://schemas.microsoft.com/office/drawing/2014/main" id="{9AD235EC-11F3-B120-2CCA-D374EB7483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160" y="946555"/>
            <a:ext cx="3492989" cy="465731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0B86358-2C11-AEAE-903A-50A0EAE75A14}"/>
              </a:ext>
            </a:extLst>
          </p:cNvPr>
          <p:cNvSpPr/>
          <p:nvPr/>
        </p:nvSpPr>
        <p:spPr>
          <a:xfrm>
            <a:off x="7145642" y="5743008"/>
            <a:ext cx="4978055" cy="78606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Maximum Cross/Selection Number Strategy</a:t>
            </a:r>
          </a:p>
          <a:p>
            <a:pPr algn="ctr"/>
            <a:endParaRPr lang="en-US" sz="200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Most responsive 1000 clones advanced </a:t>
            </a:r>
            <a:endParaRPr lang="en-UG" sz="200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9" name="Picture 8" descr="A group of plants in a greenhouse&#10;&#10;AI-generated content may be incorrect.">
            <a:extLst>
              <a:ext uri="{FF2B5EF4-FFF2-40B4-BE49-F238E27FC236}">
                <a16:creationId xmlns:a16="http://schemas.microsoft.com/office/drawing/2014/main" id="{62BF185B-BC43-BA4D-A851-2F4C65B7AA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7166" y="1542661"/>
            <a:ext cx="4965268" cy="372395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F58F937-FF0F-BCE4-A534-573D6518B716}"/>
              </a:ext>
            </a:extLst>
          </p:cNvPr>
          <p:cNvSpPr/>
          <p:nvPr/>
        </p:nvSpPr>
        <p:spPr>
          <a:xfrm>
            <a:off x="405054" y="5637333"/>
            <a:ext cx="6419079" cy="122066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04792" indent="-304792">
              <a:buFont typeface="+mj-lt"/>
              <a:buAutoNum type="alphaLcParenR"/>
            </a:pPr>
            <a:endParaRPr lang="en-US" sz="17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04792" indent="-304792">
              <a:buFont typeface="+mj-lt"/>
              <a:buAutoNum type="alphaLcParenR"/>
            </a:pPr>
            <a:r>
              <a:rPr lang="en-US" sz="17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WCRc0214 (Cluster 2) = “Congolese x Congolese”</a:t>
            </a:r>
          </a:p>
          <a:p>
            <a:pPr marL="304792" indent="-304792">
              <a:buFont typeface="+mj-lt"/>
              <a:buAutoNum type="alphaLcParenR"/>
            </a:pPr>
            <a:r>
              <a:rPr lang="en-US" sz="17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WCRc0213 (Cluster 3)  = </a:t>
            </a:r>
            <a:r>
              <a:rPr lang="en-US" sz="170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"Guinean/</a:t>
            </a:r>
            <a:r>
              <a:rPr lang="en-US" sz="1700" dirty="0" err="1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Conilon</a:t>
            </a:r>
            <a:r>
              <a:rPr lang="en-US" sz="170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“ x ("Guinean/</a:t>
            </a:r>
            <a:r>
              <a:rPr lang="en-US" sz="1700" dirty="0" err="1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Conilon</a:t>
            </a:r>
            <a:r>
              <a:rPr lang="en-US" sz="170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“)</a:t>
            </a:r>
          </a:p>
          <a:p>
            <a:pPr algn="ctr"/>
            <a:endParaRPr lang="en-US" sz="1700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70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Note: All from family F023  </a:t>
            </a:r>
            <a:endParaRPr lang="en-UG" sz="17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7156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FAEC58-664A-069A-3BCE-857DBDF6A2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holding a bunch of berries&#10;&#10;Description automatically generated with low confidence">
            <a:extLst>
              <a:ext uri="{FF2B5EF4-FFF2-40B4-BE49-F238E27FC236}">
                <a16:creationId xmlns:a16="http://schemas.microsoft.com/office/drawing/2014/main" id="{D50F6A18-C86F-AF2B-155E-6C41331AD2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27" b="9390"/>
          <a:stretch/>
        </p:blipFill>
        <p:spPr>
          <a:xfrm>
            <a:off x="-1" y="0"/>
            <a:ext cx="12192005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9B0C56A-BF22-A1BD-9A53-7013E31E79FE}"/>
              </a:ext>
            </a:extLst>
          </p:cNvPr>
          <p:cNvSpPr/>
          <p:nvPr/>
        </p:nvSpPr>
        <p:spPr>
          <a:xfrm>
            <a:off x="2" y="-2"/>
            <a:ext cx="12191999" cy="6858004"/>
          </a:xfrm>
          <a:prstGeom prst="rect">
            <a:avLst/>
          </a:prstGeom>
          <a:solidFill>
            <a:srgbClr val="225145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99EF921-8240-57C7-4C15-123613BBA82C}"/>
              </a:ext>
            </a:extLst>
          </p:cNvPr>
          <p:cNvSpPr txBox="1">
            <a:spLocks/>
          </p:cNvSpPr>
          <p:nvPr/>
        </p:nvSpPr>
        <p:spPr>
          <a:xfrm>
            <a:off x="0" y="1648670"/>
            <a:ext cx="12192000" cy="851732"/>
          </a:xfrm>
          <a:prstGeom prst="rect">
            <a:avLst/>
          </a:prstGeom>
        </p:spPr>
        <p:txBody>
          <a:bodyPr vert="horz" wrap="square" lIns="68580" tIns="34291" rIns="68580" bIns="34291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>
                <a:solidFill>
                  <a:schemeClr val="bg1"/>
                </a:solidFill>
                <a:latin typeface="Source Serif Pro SemiBold"/>
                <a:ea typeface="Source Serif Pro SemiBold"/>
                <a:cs typeface="Times New Roman"/>
              </a:rPr>
              <a:t>Robusta </a:t>
            </a:r>
            <a:r>
              <a:rPr lang="en-US" sz="7200" b="1" dirty="0">
                <a:solidFill>
                  <a:schemeClr val="bg1"/>
                </a:solidFill>
                <a:latin typeface="Source Serif Pro SemiBold"/>
                <a:ea typeface="Source Serif Pro SemiBold"/>
                <a:cs typeface="Times New Roman"/>
              </a:rPr>
              <a:t>Field Trial Design</a:t>
            </a:r>
            <a:endParaRPr lang="en-US" sz="7200" b="1" dirty="0">
              <a:solidFill>
                <a:schemeClr val="bg1"/>
              </a:solidFill>
              <a:latin typeface="Source Serif Pro SemiBold" panose="02040603050405020204" pitchFamily="18" charset="0"/>
              <a:ea typeface="Source Serif Pro SemiBold" panose="02040603050405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0388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>
          <a:extLst>
            <a:ext uri="{FF2B5EF4-FFF2-40B4-BE49-F238E27FC236}">
              <a16:creationId xmlns:a16="http://schemas.microsoft.com/office/drawing/2014/main" id="{9268FE5F-2FCA-8C73-0731-C77505A915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3">
            <a:extLst>
              <a:ext uri="{FF2B5EF4-FFF2-40B4-BE49-F238E27FC236}">
                <a16:creationId xmlns:a16="http://schemas.microsoft.com/office/drawing/2014/main" id="{4053E41F-88C0-F3DA-DC54-CFF0A467025D}"/>
              </a:ext>
            </a:extLst>
          </p:cNvPr>
          <p:cNvSpPr/>
          <p:nvPr/>
        </p:nvSpPr>
        <p:spPr>
          <a:xfrm>
            <a:off x="-25947" y="1"/>
            <a:ext cx="12192000" cy="597489"/>
          </a:xfrm>
          <a:prstGeom prst="rect">
            <a:avLst/>
          </a:prstGeom>
          <a:solidFill>
            <a:srgbClr val="215145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900" b="1">
                <a:solidFill>
                  <a:srgbClr val="FFFFFF"/>
                </a:solidFill>
                <a:latin typeface="Source Sans Pro"/>
                <a:ea typeface="Source Sans Pro"/>
              </a:rPr>
              <a:t>Draft </a:t>
            </a:r>
            <a:r>
              <a:rPr lang="en-US" sz="2900" b="1" dirty="0">
                <a:solidFill>
                  <a:srgbClr val="FFFFFF"/>
                </a:solidFill>
                <a:latin typeface="Source Sans Pro"/>
                <a:ea typeface="Source Sans Pro"/>
              </a:rPr>
              <a:t>Field </a:t>
            </a:r>
            <a:r>
              <a:rPr lang="en-US" sz="2900" b="1">
                <a:solidFill>
                  <a:srgbClr val="FFFFFF"/>
                </a:solidFill>
                <a:latin typeface="Source Sans Pro"/>
                <a:ea typeface="Source Sans Pro"/>
              </a:rPr>
              <a:t>Design with </a:t>
            </a:r>
            <a:r>
              <a:rPr lang="en-US" sz="2900" b="1" dirty="0">
                <a:solidFill>
                  <a:srgbClr val="FFFFFF"/>
                </a:solidFill>
                <a:latin typeface="Source Sans Pro"/>
                <a:ea typeface="Source Sans Pro"/>
              </a:rPr>
              <a:t>single site   </a:t>
            </a:r>
            <a:r>
              <a:rPr lang="en-US" sz="29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sym typeface="Arial"/>
              </a:rPr>
              <a:t>  </a:t>
            </a:r>
            <a:endParaRPr sz="2900" b="1" i="0" u="none" strike="noStrike" cap="none" dirty="0">
              <a:solidFill>
                <a:srgbClr val="000000"/>
              </a:solidFill>
              <a:latin typeface="Source Sans Pro"/>
              <a:ea typeface="Source Sans Pro"/>
              <a:sym typeface="Arial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A04DCF8-7342-5A92-E62E-9F0E23BB9A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1706872"/>
              </p:ext>
            </p:extLst>
          </p:nvPr>
        </p:nvGraphicFramePr>
        <p:xfrm>
          <a:off x="145774" y="674981"/>
          <a:ext cx="6854566" cy="6235048"/>
        </p:xfrm>
        <a:graphic>
          <a:graphicData uri="http://schemas.openxmlformats.org/drawingml/2006/table">
            <a:tbl>
              <a:tblPr firstRow="1" bandRow="1"/>
              <a:tblGrid>
                <a:gridCol w="2953457">
                  <a:extLst>
                    <a:ext uri="{9D8B030D-6E8A-4147-A177-3AD203B41FA5}">
                      <a16:colId xmlns:a16="http://schemas.microsoft.com/office/drawing/2014/main" val="450871726"/>
                    </a:ext>
                  </a:extLst>
                </a:gridCol>
                <a:gridCol w="3901109">
                  <a:extLst>
                    <a:ext uri="{9D8B030D-6E8A-4147-A177-3AD203B41FA5}">
                      <a16:colId xmlns:a16="http://schemas.microsoft.com/office/drawing/2014/main" val="4269570993"/>
                    </a:ext>
                  </a:extLst>
                </a:gridCol>
              </a:tblGrid>
              <a:tr h="578268"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Arial"/>
                        </a:rPr>
                        <a:t>Trial Dimension </a:t>
                      </a:r>
                      <a:endParaRPr lang="en-UG" sz="1800" b="1"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Arial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Arial"/>
                        </a:rPr>
                        <a:t>Randomized complete block design</a:t>
                      </a:r>
                      <a:endParaRPr lang="en-UG" sz="1800" b="1"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Arial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317520220"/>
                  </a:ext>
                </a:extLst>
              </a:tr>
              <a:tr h="646826">
                <a:tc>
                  <a:txBody>
                    <a:bodyPr/>
                    <a:lstStyle/>
                    <a:p>
                      <a:r>
                        <a:rPr lang="en-US" sz="1800" b="1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Arial"/>
                        </a:rPr>
                        <a:t>Imported materials</a:t>
                      </a:r>
                      <a:endParaRPr lang="en-UG" sz="1800" b="1"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Arial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Arial"/>
                        </a:rPr>
                        <a:t>5000 plantlets </a:t>
                      </a:r>
                      <a:r>
                        <a:rPr lang="en-US" sz="180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Arial"/>
                        </a:rPr>
                        <a:t>(</a:t>
                      </a:r>
                      <a:r>
                        <a:rPr lang="en-US" sz="1800" b="1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Arial"/>
                        </a:rPr>
                        <a:t>1000</a:t>
                      </a:r>
                      <a:r>
                        <a:rPr lang="en-US" sz="180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Arial"/>
                        </a:rPr>
                        <a:t> unique clones; </a:t>
                      </a:r>
                      <a:r>
                        <a:rPr lang="en-US" sz="1800" b="1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Arial"/>
                        </a:rPr>
                        <a:t>5 plantlets</a:t>
                      </a:r>
                      <a:r>
                        <a:rPr lang="en-US" sz="180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Arial"/>
                        </a:rPr>
                        <a:t>/clone)</a:t>
                      </a:r>
                      <a:endParaRPr lang="en-UG" sz="1800"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Arial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27491958"/>
                  </a:ext>
                </a:extLst>
              </a:tr>
              <a:tr h="382216">
                <a:tc>
                  <a:txBody>
                    <a:bodyPr/>
                    <a:lstStyle/>
                    <a:p>
                      <a:r>
                        <a:rPr lang="en-US" sz="1800" b="1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Arial"/>
                        </a:rPr>
                        <a:t>Test clones </a:t>
                      </a:r>
                      <a:endParaRPr lang="en-UG" sz="1800" b="1"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Arial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Arial"/>
                        </a:rPr>
                        <a:t>1000</a:t>
                      </a:r>
                      <a:endParaRPr lang="en-UG" sz="1800"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Arial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660798381"/>
                  </a:ext>
                </a:extLst>
              </a:tr>
              <a:tr h="472829">
                <a:tc>
                  <a:txBody>
                    <a:bodyPr/>
                    <a:lstStyle/>
                    <a:p>
                      <a:r>
                        <a:rPr lang="en-US" sz="1800" b="1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Arial"/>
                        </a:rPr>
                        <a:t>Replication </a:t>
                      </a:r>
                      <a:endParaRPr lang="en-UG" sz="1800" b="1"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Arial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Arial"/>
                        </a:rPr>
                        <a:t>Replicated x 3 (1000 clones; 100%)</a:t>
                      </a:r>
                      <a:endParaRPr lang="en-UG" sz="1800"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Arial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875225491"/>
                  </a:ext>
                </a:extLst>
              </a:tr>
              <a:tr h="9114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1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Arial"/>
                        </a:rPr>
                        <a:t>Commercial checks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Arial"/>
                        </a:rPr>
                        <a:t>(for </a:t>
                      </a:r>
                      <a:r>
                        <a:rPr lang="en-US" sz="1800" i="1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Arial"/>
                        </a:rPr>
                        <a:t>Comparative + Precision roles</a:t>
                      </a:r>
                      <a:r>
                        <a:rPr lang="en-US" sz="180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Arial"/>
                        </a:rPr>
                        <a:t>)</a:t>
                      </a:r>
                      <a:endParaRPr lang="en-UG" sz="1800"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Arial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Arial"/>
                        </a:rPr>
                        <a:t>Maximum (14 varieties)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Arial"/>
                        </a:rPr>
                        <a:t>Replicated x 3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Arial"/>
                        </a:rPr>
                        <a:t>A total of 42 plots  </a:t>
                      </a:r>
                      <a:endParaRPr lang="en-UG" sz="1800"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Arial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952378277"/>
                  </a:ext>
                </a:extLst>
              </a:tr>
              <a:tr h="1440659">
                <a:tc>
                  <a:txBody>
                    <a:bodyPr/>
                    <a:lstStyle/>
                    <a:p>
                      <a:r>
                        <a:rPr lang="en-US" sz="1800" b="1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Arial"/>
                        </a:rPr>
                        <a:t>Total single-tree experimental plots </a:t>
                      </a:r>
                      <a:endParaRPr lang="en-UG" sz="1800" b="1"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Arial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Arial"/>
                        </a:rPr>
                        <a:t>3042</a:t>
                      </a:r>
                      <a:r>
                        <a:rPr lang="en-US" sz="180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Arial"/>
                        </a:rPr>
                        <a:t> plots (3,000 replicated + 42 commercial)</a:t>
                      </a:r>
                    </a:p>
                    <a:p>
                      <a:endParaRPr lang="en-US" sz="1800"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Arial"/>
                        </a:rPr>
                        <a:t>Av. replications = 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G" sz="1800"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353068193"/>
                  </a:ext>
                </a:extLst>
              </a:tr>
              <a:tr h="459551">
                <a:tc>
                  <a:txBody>
                    <a:bodyPr/>
                    <a:lstStyle/>
                    <a:p>
                      <a:r>
                        <a:rPr lang="en-US" sz="1800" b="1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Arial"/>
                        </a:rPr>
                        <a:t>Total Area </a:t>
                      </a:r>
                      <a:r>
                        <a:rPr lang="en-US" sz="180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Arial"/>
                        </a:rPr>
                        <a:t>(3 x 3 m)</a:t>
                      </a:r>
                      <a:endParaRPr lang="en-UG" sz="1800"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Arial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Arial"/>
                        </a:rPr>
                        <a:t>2.737 ha </a:t>
                      </a:r>
                      <a:r>
                        <a:rPr lang="en-US" sz="180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Arial"/>
                        </a:rPr>
                        <a:t>(27,378 m</a:t>
                      </a:r>
                      <a:r>
                        <a:rPr lang="en-US" sz="1800" baseline="3000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Arial"/>
                        </a:rPr>
                        <a:t>2</a:t>
                      </a:r>
                      <a:r>
                        <a:rPr lang="en-US" sz="180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Arial"/>
                        </a:rPr>
                        <a:t>)</a:t>
                      </a:r>
                      <a:endParaRPr lang="en-UG" sz="1800"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Arial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129941782"/>
                  </a:ext>
                </a:extLst>
              </a:tr>
              <a:tr h="1121900">
                <a:tc>
                  <a:txBody>
                    <a:bodyPr/>
                    <a:lstStyle/>
                    <a:p>
                      <a:r>
                        <a:rPr lang="en-US" sz="1800" b="1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Arial"/>
                        </a:rPr>
                        <a:t>Partner Feedback</a:t>
                      </a:r>
                      <a:endParaRPr lang="en-UG" sz="1800"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Arial"/>
                      </a:endParaRPr>
                    </a:p>
                  </a:txBody>
                  <a:tcPr marL="121920" marR="121920" marT="60960" marB="6096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00000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Total tree numbers too large for available land and staff to manage; </a:t>
                      </a:r>
                      <a:r>
                        <a:rPr lang="en-US" sz="1800" b="0" i="0" u="none" strike="noStrike" noProof="0" dirty="0">
                          <a:solidFill>
                            <a:srgbClr val="00000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Low statistical power owing to large blocks; </a:t>
                      </a:r>
                      <a:endParaRPr lang="en-US" sz="1800" b="0" dirty="0"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Arial"/>
                      </a:endParaRPr>
                    </a:p>
                  </a:txBody>
                  <a:tcPr marL="121920" marR="121920" marT="60960" marB="6096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7797113"/>
                  </a:ext>
                </a:extLst>
              </a:tr>
            </a:tbl>
          </a:graphicData>
        </a:graphic>
      </p:graphicFrame>
      <p:pic>
        <p:nvPicPr>
          <p:cNvPr id="3074" name="Picture 2" descr="Picture 15614451, Picture">
            <a:extLst>
              <a:ext uri="{FF2B5EF4-FFF2-40B4-BE49-F238E27FC236}">
                <a16:creationId xmlns:a16="http://schemas.microsoft.com/office/drawing/2014/main" id="{B7A6C28D-6C89-E296-A986-B0339A0E4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014" y="1474075"/>
            <a:ext cx="4900988" cy="336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5484EA-CB9F-CCB1-5C3C-84C33D2DC467}"/>
              </a:ext>
            </a:extLst>
          </p:cNvPr>
          <p:cNvSpPr txBox="1"/>
          <p:nvPr/>
        </p:nvSpPr>
        <p:spPr>
          <a:xfrm>
            <a:off x="9534939" y="1073965"/>
            <a:ext cx="874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/>
              <a:t>x 3</a:t>
            </a:r>
          </a:p>
        </p:txBody>
      </p:sp>
    </p:spTree>
    <p:extLst>
      <p:ext uri="{BB962C8B-B14F-4D97-AF65-F5344CB8AC3E}">
        <p14:creationId xmlns:p14="http://schemas.microsoft.com/office/powerpoint/2010/main" val="23044719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>
          <a:extLst>
            <a:ext uri="{FF2B5EF4-FFF2-40B4-BE49-F238E27FC236}">
              <a16:creationId xmlns:a16="http://schemas.microsoft.com/office/drawing/2014/main" id="{E565852B-45C2-A9F3-B5F2-075DBE40C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3">
            <a:extLst>
              <a:ext uri="{FF2B5EF4-FFF2-40B4-BE49-F238E27FC236}">
                <a16:creationId xmlns:a16="http://schemas.microsoft.com/office/drawing/2014/main" id="{4C8B6F3D-888C-A96E-A38C-F63CC3B2DD04}"/>
              </a:ext>
            </a:extLst>
          </p:cNvPr>
          <p:cNvSpPr/>
          <p:nvPr/>
        </p:nvSpPr>
        <p:spPr>
          <a:xfrm>
            <a:off x="3741" y="2"/>
            <a:ext cx="12192000" cy="726247"/>
          </a:xfrm>
          <a:prstGeom prst="rect">
            <a:avLst/>
          </a:prstGeom>
          <a:solidFill>
            <a:srgbClr val="215145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451" b="1" dirty="0">
                <a:solidFill>
                  <a:srgbClr val="FFFFFF"/>
                </a:solidFill>
                <a:latin typeface="Source Sans Pro"/>
                <a:ea typeface="Source Sans Pro"/>
              </a:rPr>
              <a:t>Maximizing probability of success within </a:t>
            </a:r>
            <a:r>
              <a:rPr lang="en-US" sz="3451" b="1">
                <a:solidFill>
                  <a:srgbClr val="FFFFFF"/>
                </a:solidFill>
                <a:latin typeface="Source Sans Pro"/>
                <a:ea typeface="Source Sans Pro"/>
              </a:rPr>
              <a:t>constraints</a:t>
            </a:r>
            <a:r>
              <a:rPr lang="en-US" sz="3451" b="1" dirty="0">
                <a:solidFill>
                  <a:srgbClr val="FFFFFF"/>
                </a:solidFill>
                <a:latin typeface="Source Sans Pro"/>
                <a:ea typeface="Source Sans Pro"/>
              </a:rPr>
              <a:t> 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B378D7E4-FC9E-BE43-6A17-9DF4C38DC81D}"/>
              </a:ext>
            </a:extLst>
          </p:cNvPr>
          <p:cNvGraphicFramePr/>
          <p:nvPr/>
        </p:nvGraphicFramePr>
        <p:xfrm>
          <a:off x="783007" y="726867"/>
          <a:ext cx="8340620" cy="5678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D08A816-D498-E903-12AC-15C98BE285B1}"/>
              </a:ext>
            </a:extLst>
          </p:cNvPr>
          <p:cNvSpPr txBox="1"/>
          <p:nvPr/>
        </p:nvSpPr>
        <p:spPr>
          <a:xfrm>
            <a:off x="8842828" y="2579006"/>
            <a:ext cx="3136900" cy="213904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900" b="1" dirty="0">
                <a:solidFill>
                  <a:schemeClr val="accent1">
                    <a:lumMod val="49000"/>
                  </a:schemeClr>
                </a:solidFill>
                <a:latin typeface="Source Sans Pro ExtraLight"/>
                <a:ea typeface="Source Sans Pro ExtraLight"/>
                <a:cs typeface="+mn-lt"/>
              </a:rPr>
              <a:t>Experimental design help balance  </a:t>
            </a:r>
          </a:p>
          <a:p>
            <a:endParaRPr lang="en-US" sz="1900" b="1" dirty="0">
              <a:latin typeface="Source Sans Pro ExtraLight"/>
              <a:ea typeface="Source Sans Pro ExtraLight"/>
              <a:cs typeface="+mn-lt"/>
            </a:endParaRPr>
          </a:p>
          <a:p>
            <a:r>
              <a:rPr lang="en-US" sz="1900" b="1" dirty="0">
                <a:latin typeface="Source Sans Pro ExtraLight"/>
                <a:ea typeface="Source Sans Pro ExtraLight"/>
                <a:cs typeface="+mn-lt"/>
              </a:rPr>
              <a:t>Biological constraints</a:t>
            </a:r>
            <a:r>
              <a:rPr lang="en-US" sz="1900" dirty="0">
                <a:latin typeface="Source Sans Pro ExtraLight"/>
                <a:ea typeface="Source Sans Pro ExtraLight"/>
                <a:cs typeface="+mn-lt"/>
              </a:rPr>
              <a:t> </a:t>
            </a:r>
            <a:r>
              <a:rPr lang="en-US" sz="1900" b="1" dirty="0">
                <a:latin typeface="Source Sans Pro ExtraLight"/>
                <a:ea typeface="Source Sans Pro ExtraLight"/>
                <a:cs typeface="+mn-lt"/>
              </a:rPr>
              <a:t>Statistical precision</a:t>
            </a:r>
            <a:endParaRPr lang="en-US" sz="1900" dirty="0">
              <a:latin typeface="Source Sans Pro ExtraLight"/>
              <a:ea typeface="Source Sans Pro ExtraLight"/>
              <a:cs typeface="+mn-lt"/>
            </a:endParaRPr>
          </a:p>
          <a:p>
            <a:r>
              <a:rPr lang="en-US" sz="1900" b="1" dirty="0">
                <a:latin typeface="Source Sans Pro ExtraLight"/>
                <a:ea typeface="Source Sans Pro ExtraLight"/>
                <a:cs typeface="+mn-lt"/>
              </a:rPr>
              <a:t>Resource efficiency</a:t>
            </a:r>
            <a:endParaRPr lang="en-US" sz="1900" dirty="0">
              <a:latin typeface="Source Sans Pro ExtraLight"/>
              <a:ea typeface="Source Sans Pro ExtraLight"/>
              <a:cs typeface="+mn-lt"/>
            </a:endParaRPr>
          </a:p>
          <a:p>
            <a:endParaRPr lang="en-US" sz="1900" dirty="0">
              <a:latin typeface="Source Sans Pro ExtraLight"/>
              <a:ea typeface="Source Sans Pro ExtraLigh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45455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>
          <a:extLst>
            <a:ext uri="{FF2B5EF4-FFF2-40B4-BE49-F238E27FC236}">
              <a16:creationId xmlns:a16="http://schemas.microsoft.com/office/drawing/2014/main" id="{4C5BDF69-BBA2-3D03-5A37-F88DB2588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3">
            <a:extLst>
              <a:ext uri="{FF2B5EF4-FFF2-40B4-BE49-F238E27FC236}">
                <a16:creationId xmlns:a16="http://schemas.microsoft.com/office/drawing/2014/main" id="{DA285EE0-3DF4-D98D-6453-B10C6B0F9F36}"/>
              </a:ext>
            </a:extLst>
          </p:cNvPr>
          <p:cNvSpPr/>
          <p:nvPr/>
        </p:nvSpPr>
        <p:spPr>
          <a:xfrm>
            <a:off x="-25947" y="1"/>
            <a:ext cx="12192000" cy="597489"/>
          </a:xfrm>
          <a:prstGeom prst="rect">
            <a:avLst/>
          </a:prstGeom>
          <a:solidFill>
            <a:srgbClr val="215145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800"/>
            </a:pPr>
            <a:r>
              <a:rPr lang="en-US" sz="2900" b="1" dirty="0">
                <a:solidFill>
                  <a:srgbClr val="FFFFFF"/>
                </a:solidFill>
                <a:latin typeface="Source Sans Pro"/>
                <a:ea typeface="Source Sans Pro"/>
              </a:rPr>
              <a:t>Early Trialing:</a:t>
            </a:r>
            <a:r>
              <a:rPr lang="en-US" sz="29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sym typeface="Arial"/>
              </a:rPr>
              <a:t> </a:t>
            </a:r>
            <a:r>
              <a:rPr lang="en-US" sz="2900" b="1" dirty="0">
                <a:solidFill>
                  <a:srgbClr val="FFFFFF"/>
                </a:solidFill>
                <a:latin typeface="Source Sans Pro"/>
                <a:ea typeface="Source Sans Pro"/>
              </a:rPr>
              <a:t>Lessons from Private &amp; Public Breeding </a:t>
            </a:r>
            <a:r>
              <a:rPr lang="en-US" sz="2900" b="1" dirty="0" err="1">
                <a:solidFill>
                  <a:srgbClr val="FFFFFF"/>
                </a:solidFill>
                <a:latin typeface="Source Sans Pro"/>
                <a:ea typeface="Source Sans Pro"/>
              </a:rPr>
              <a:t>Programmes</a:t>
            </a:r>
            <a:r>
              <a:rPr lang="en-US" sz="2900" b="1" dirty="0">
                <a:solidFill>
                  <a:srgbClr val="FFFFFF"/>
                </a:solidFill>
                <a:latin typeface="Source Sans Pro"/>
                <a:ea typeface="Source Sans Pro"/>
              </a:rPr>
              <a:t>    </a:t>
            </a:r>
            <a:endParaRPr lang="en-US" sz="2933" b="1" i="0" u="none" strike="noStrike" cap="none" dirty="0">
              <a:solidFill>
                <a:srgbClr val="000000"/>
              </a:solidFill>
              <a:latin typeface="Source Sans Pro"/>
              <a:ea typeface="Source Sans Pr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DE02EF-31DC-ABA0-448C-A96174F173B3}"/>
              </a:ext>
            </a:extLst>
          </p:cNvPr>
          <p:cNvSpPr txBox="1"/>
          <p:nvPr/>
        </p:nvSpPr>
        <p:spPr>
          <a:xfrm>
            <a:off x="471714" y="665843"/>
            <a:ext cx="1155382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1B5B3C"/>
                </a:solidFill>
                <a:latin typeface="Source Sans Pro Light"/>
                <a:ea typeface="Source Sans Pro Light"/>
                <a:cs typeface="Arial"/>
              </a:rPr>
              <a:t>Overall Goal: </a:t>
            </a:r>
            <a:r>
              <a:rPr lang="en-US" sz="2000" b="1" dirty="0">
                <a:solidFill>
                  <a:srgbClr val="1B5B3C"/>
                </a:solidFill>
                <a:latin typeface="Source Sans Pro Light"/>
                <a:ea typeface="Source Sans Pro Light"/>
                <a:cs typeface="+mn-lt"/>
              </a:rPr>
              <a:t>To cull extensively and identify the few superior individual worthy of advanced testing. </a:t>
            </a:r>
            <a:endParaRPr lang="en-US" sz="2000" b="1" dirty="0">
              <a:solidFill>
                <a:srgbClr val="1B5B3C"/>
              </a:solidFill>
              <a:latin typeface="Source Sans Pro Light"/>
              <a:ea typeface="Source Sans Pro Light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B2CD245-A162-3A9C-030A-D36E6B15BD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6750163"/>
              </p:ext>
            </p:extLst>
          </p:nvPr>
        </p:nvGraphicFramePr>
        <p:xfrm>
          <a:off x="95250" y="1181100"/>
          <a:ext cx="11951463" cy="57420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3702">
                  <a:extLst>
                    <a:ext uri="{9D8B030D-6E8A-4147-A177-3AD203B41FA5}">
                      <a16:colId xmlns:a16="http://schemas.microsoft.com/office/drawing/2014/main" val="2328357968"/>
                    </a:ext>
                  </a:extLst>
                </a:gridCol>
                <a:gridCol w="4346875">
                  <a:extLst>
                    <a:ext uri="{9D8B030D-6E8A-4147-A177-3AD203B41FA5}">
                      <a16:colId xmlns:a16="http://schemas.microsoft.com/office/drawing/2014/main" val="842365016"/>
                    </a:ext>
                  </a:extLst>
                </a:gridCol>
                <a:gridCol w="2564010">
                  <a:extLst>
                    <a:ext uri="{9D8B030D-6E8A-4147-A177-3AD203B41FA5}">
                      <a16:colId xmlns:a16="http://schemas.microsoft.com/office/drawing/2014/main" val="1412944051"/>
                    </a:ext>
                  </a:extLst>
                </a:gridCol>
                <a:gridCol w="2926876">
                  <a:extLst>
                    <a:ext uri="{9D8B030D-6E8A-4147-A177-3AD203B41FA5}">
                      <a16:colId xmlns:a16="http://schemas.microsoft.com/office/drawing/2014/main" val="2874131840"/>
                    </a:ext>
                  </a:extLst>
                </a:gridCol>
              </a:tblGrid>
              <a:tr h="651926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Source Sans Pro ExtraLight"/>
                        </a:rPr>
                        <a:t>Ealy-stage Trial Design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dirty="0">
                          <a:latin typeface="Source Sans Pro ExtraLight"/>
                        </a:rPr>
                        <a:t>High-level Description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Source Sans Pro ExtraLight"/>
                        </a:rPr>
                        <a:t>Public Breeding </a:t>
                      </a:r>
                      <a:r>
                        <a:rPr lang="en-US" sz="1800" err="1">
                          <a:latin typeface="Source Sans Pro ExtraLight"/>
                        </a:rPr>
                        <a:t>Programmes</a:t>
                      </a:r>
                      <a:r>
                        <a:rPr lang="en-US" sz="1800" dirty="0">
                          <a:latin typeface="Source Sans Pro ExtraLight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Source Sans Pro ExtraLight"/>
                        </a:rPr>
                        <a:t>Private Breeding </a:t>
                      </a:r>
                      <a:r>
                        <a:rPr lang="en-US" sz="1800" err="1">
                          <a:latin typeface="Source Sans Pro ExtraLight"/>
                        </a:rPr>
                        <a:t>Programmes</a:t>
                      </a:r>
                      <a:r>
                        <a:rPr lang="en-US" sz="1800" dirty="0">
                          <a:latin typeface="Source Sans Pro ExtraLight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2482260"/>
                  </a:ext>
                </a:extLst>
              </a:tr>
              <a:tr h="1583254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 dirty="0">
                          <a:solidFill>
                            <a:srgbClr val="000000"/>
                          </a:solidFill>
                          <a:latin typeface="Source Sans Pro ExtraLight"/>
                        </a:rPr>
                        <a:t>Philosophy </a:t>
                      </a:r>
                      <a:endParaRPr lang="en-US" sz="1800" dirty="0">
                        <a:latin typeface="Source Sans Pro Extra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 dirty="0">
                          <a:solidFill>
                            <a:srgbClr val="000000"/>
                          </a:solidFill>
                          <a:latin typeface="Source Sans Pro ExtraLight"/>
                        </a:rPr>
                        <a:t>Public and Private Breeding differ: 1) Scale and focus; 2) Resource allocation and use; and 3) use of breeding tools</a:t>
                      </a:r>
                      <a:endParaRPr lang="en-US" sz="1800" dirty="0">
                        <a:latin typeface="Source Sans Pro Extra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 dirty="0">
                          <a:solidFill>
                            <a:srgbClr val="000000"/>
                          </a:solidFill>
                          <a:latin typeface="Source Sans Pro ExtraLight"/>
                        </a:rPr>
                        <a:t>Prioritize diversity and foundational research; several traits.  Consistently deal with broad germplasm </a:t>
                      </a:r>
                      <a:r>
                        <a:rPr lang="en-US" sz="1800" b="0" i="0" u="none" strike="noStrike" noProof="0">
                          <a:solidFill>
                            <a:srgbClr val="000000"/>
                          </a:solidFill>
                          <a:latin typeface="Source Sans Pro ExtraLight"/>
                        </a:rPr>
                        <a:t>base </a:t>
                      </a:r>
                      <a:endParaRPr lang="en-US" sz="1800">
                        <a:latin typeface="Source Sans Pro Extra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 dirty="0">
                          <a:solidFill>
                            <a:srgbClr val="000000"/>
                          </a:solidFill>
                          <a:latin typeface="Source Sans Pro ExtraLight"/>
                        </a:rPr>
                        <a:t>Use proprietary germplasm for specific traits to drive genetic gains. Cull a lot; and quickly switch to replicated trials. </a:t>
                      </a:r>
                      <a:endParaRPr lang="en-US" sz="1800" dirty="0">
                        <a:latin typeface="Source Sans Pro ExtraLigh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9444768"/>
                  </a:ext>
                </a:extLst>
              </a:tr>
              <a:tr h="931327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 dirty="0">
                          <a:solidFill>
                            <a:srgbClr val="000000"/>
                          </a:solidFill>
                          <a:latin typeface="Source Sans Pro ExtraLight"/>
                        </a:rPr>
                        <a:t>Augmented Design</a:t>
                      </a:r>
                      <a:endParaRPr lang="en-US" sz="1800" dirty="0">
                        <a:latin typeface="Source Sans Pro ExtraLight"/>
                      </a:endParaRPr>
                    </a:p>
                    <a:p>
                      <a:pPr lvl="0">
                        <a:buNone/>
                      </a:pPr>
                      <a:endParaRPr lang="en-US" sz="1800" dirty="0">
                        <a:latin typeface="Source Sans Pro Extra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 dirty="0">
                          <a:solidFill>
                            <a:srgbClr val="000000"/>
                          </a:solidFill>
                          <a:latin typeface="Source Sans Pro ExtraLight"/>
                        </a:rPr>
                        <a:t>Unreplicated test entries evaluated alongside replicated checks. Test entry is adjusted based on block and check performance. </a:t>
                      </a:r>
                      <a:endParaRPr lang="en-US" sz="1800" dirty="0">
                        <a:latin typeface="Source Sans Pro Extra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 dirty="0">
                          <a:solidFill>
                            <a:srgbClr val="000000"/>
                          </a:solidFill>
                          <a:latin typeface="Source Sans Pro ExtraLight"/>
                        </a:rPr>
                        <a:t>Very High </a:t>
                      </a:r>
                      <a:endParaRPr lang="en-US" sz="1800" dirty="0">
                        <a:latin typeface="Source Sans Pro ExtraLight"/>
                      </a:endParaRPr>
                    </a:p>
                    <a:p>
                      <a:pPr lvl="0">
                        <a:buNone/>
                      </a:pPr>
                      <a:endParaRPr lang="en-US" sz="1800" dirty="0">
                        <a:latin typeface="Source Sans Pro Extra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 dirty="0">
                          <a:solidFill>
                            <a:srgbClr val="000000"/>
                          </a:solidFill>
                          <a:latin typeface="Source Sans Pro ExtraLight"/>
                        </a:rPr>
                        <a:t>Moderate</a:t>
                      </a:r>
                      <a:endParaRPr lang="en-US" sz="1800" dirty="0">
                        <a:latin typeface="Source Sans Pro ExtraLight"/>
                      </a:endParaRPr>
                    </a:p>
                    <a:p>
                      <a:pPr lvl="0">
                        <a:buNone/>
                      </a:pPr>
                      <a:endParaRPr lang="en-US" sz="1800" dirty="0">
                        <a:latin typeface="Source Sans Pro ExtraLigh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2020443"/>
                  </a:ext>
                </a:extLst>
              </a:tr>
              <a:tr h="1210718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 dirty="0">
                          <a:solidFill>
                            <a:srgbClr val="000000"/>
                          </a:solidFill>
                          <a:latin typeface="Source Sans Pro ExtraLight"/>
                        </a:rPr>
                        <a:t>Resolvable Incomplete Block Designs</a:t>
                      </a:r>
                      <a:endParaRPr lang="en-US" sz="1800" dirty="0">
                        <a:latin typeface="Source Sans Pro Extra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 dirty="0">
                          <a:solidFill>
                            <a:srgbClr val="000000"/>
                          </a:solidFill>
                          <a:latin typeface="Source Sans Pro ExtraLight"/>
                        </a:rPr>
                        <a:t>Alpha-Lattice, Row-Column. Entry appears only once per replication but in different incomplete blocks. Accounts for variation in two directions and thus increases heritability.</a:t>
                      </a:r>
                      <a:endParaRPr lang="en-US" sz="1800" dirty="0">
                        <a:latin typeface="Source Sans Pro Extra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>
                          <a:solidFill>
                            <a:srgbClr val="000000"/>
                          </a:solidFill>
                          <a:latin typeface="Source Sans Pro ExtraLight"/>
                        </a:rPr>
                        <a:t>High</a:t>
                      </a:r>
                      <a:endParaRPr lang="en-US" sz="1800" dirty="0">
                        <a:latin typeface="Source Sans Pro Extra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>
                          <a:solidFill>
                            <a:srgbClr val="000000"/>
                          </a:solidFill>
                          <a:latin typeface="Source Sans Pro ExtraLight"/>
                        </a:rPr>
                        <a:t>High</a:t>
                      </a:r>
                      <a:endParaRPr lang="en-US" sz="1800" dirty="0">
                        <a:latin typeface="Source Sans Pro ExtraLigh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954719"/>
                  </a:ext>
                </a:extLst>
              </a:tr>
              <a:tr h="1210718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 dirty="0">
                          <a:solidFill>
                            <a:srgbClr val="000000"/>
                          </a:solidFill>
                          <a:latin typeface="Source Sans Pro ExtraLight"/>
                        </a:rPr>
                        <a:t>P-Rep (Partial Replication) Design</a:t>
                      </a:r>
                      <a:endParaRPr lang="en-US" sz="1800" dirty="0">
                        <a:latin typeface="Source Sans Pro ExtraLight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800" b="0" i="0" u="none" strike="noStrike" noProof="0" dirty="0">
                        <a:solidFill>
                          <a:srgbClr val="000000"/>
                        </a:solidFill>
                        <a:latin typeface="Source Sans Pro ExtraLight"/>
                      </a:endParaRPr>
                    </a:p>
                    <a:p>
                      <a:pPr lvl="0">
                        <a:buNone/>
                      </a:pPr>
                      <a:endParaRPr lang="en-US" sz="1800" dirty="0">
                        <a:latin typeface="Source Sans Pro Extra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 dirty="0">
                          <a:solidFill>
                            <a:srgbClr val="000000"/>
                          </a:solidFill>
                          <a:latin typeface="Source Sans Pro ExtraLight"/>
                        </a:rPr>
                        <a:t>A fraction of the entries are replicated, while the rest are unreplicated. Replicated </a:t>
                      </a:r>
                      <a:r>
                        <a:rPr lang="en-US" sz="1800" b="0" i="0" u="none" strike="noStrike" noProof="0">
                          <a:solidFill>
                            <a:srgbClr val="000000"/>
                          </a:solidFill>
                          <a:latin typeface="Source Sans Pro ExtraLight"/>
                        </a:rPr>
                        <a:t>entries used to model spatial trends and </a:t>
                      </a:r>
                      <a:r>
                        <a:rPr lang="en-US" sz="1800" b="0" i="0" u="none" strike="noStrike" noProof="0" dirty="0">
                          <a:solidFill>
                            <a:srgbClr val="000000"/>
                          </a:solidFill>
                          <a:latin typeface="Source Sans Pro ExtraLight"/>
                        </a:rPr>
                        <a:t>thus powerful cost-benefit compromise..</a:t>
                      </a:r>
                      <a:endParaRPr lang="en-US" sz="1800" dirty="0">
                        <a:latin typeface="Source Sans Pro Extra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 dirty="0">
                          <a:solidFill>
                            <a:srgbClr val="000000"/>
                          </a:solidFill>
                          <a:latin typeface="Source Sans Pro ExtraLight"/>
                        </a:rPr>
                        <a:t>Gaining popularity </a:t>
                      </a:r>
                      <a:endParaRPr lang="en-US" sz="1800" dirty="0">
                        <a:latin typeface="Source Sans Pro ExtraLight"/>
                      </a:endParaRPr>
                    </a:p>
                    <a:p>
                      <a:pPr lvl="0">
                        <a:buNone/>
                      </a:pPr>
                      <a:endParaRPr lang="en-US" sz="1800" dirty="0">
                        <a:latin typeface="Source Sans Pro Extra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 dirty="0">
                          <a:solidFill>
                            <a:srgbClr val="000000"/>
                          </a:solidFill>
                          <a:latin typeface="Source Sans Pro ExtraLight"/>
                        </a:rPr>
                        <a:t>Commonly used </a:t>
                      </a:r>
                      <a:endParaRPr lang="en-US" sz="1800" dirty="0">
                        <a:latin typeface="Source Sans Pro ExtraLight"/>
                      </a:endParaRPr>
                    </a:p>
                    <a:p>
                      <a:pPr lvl="0">
                        <a:buNone/>
                      </a:pPr>
                      <a:endParaRPr lang="en-US" sz="1800" dirty="0">
                        <a:latin typeface="Source Sans Pro ExtraLigh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7025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25451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582169-14BE-0E45-11B7-147FCB899C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0552B8-C797-9581-8C58-E9B5DD428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094" y="479133"/>
            <a:ext cx="10659813" cy="968105"/>
          </a:xfrm>
        </p:spPr>
        <p:txBody>
          <a:bodyPr>
            <a:noAutofit/>
          </a:bodyPr>
          <a:lstStyle/>
          <a:p>
            <a:pPr algn="l"/>
            <a:r>
              <a:rPr lang="en-US" sz="4800" b="1" dirty="0">
                <a:solidFill>
                  <a:srgbClr val="225145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ans Pro"/>
              </a:rPr>
              <a:t>Presenters</a:t>
            </a:r>
          </a:p>
        </p:txBody>
      </p:sp>
      <p:sp>
        <p:nvSpPr>
          <p:cNvPr id="2" name="Rounded Rectangle 9">
            <a:extLst>
              <a:ext uri="{FF2B5EF4-FFF2-40B4-BE49-F238E27FC236}">
                <a16:creationId xmlns:a16="http://schemas.microsoft.com/office/drawing/2014/main" id="{0C8AC257-EACA-01ED-954F-50C3B599A84C}"/>
              </a:ext>
            </a:extLst>
          </p:cNvPr>
          <p:cNvSpPr/>
          <p:nvPr/>
        </p:nvSpPr>
        <p:spPr>
          <a:xfrm>
            <a:off x="6454592" y="4854205"/>
            <a:ext cx="4971315" cy="1356059"/>
          </a:xfrm>
          <a:prstGeom prst="roundRect">
            <a:avLst/>
          </a:prstGeom>
          <a:solidFill>
            <a:srgbClr val="225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r>
              <a:rPr lang="en-US" sz="3200" dirty="0">
                <a:solidFill>
                  <a:srgbClr val="FFFFFF"/>
                </a:solidFill>
                <a:latin typeface="Source Sans Pro Light" panose="020B0403030403020204" pitchFamily="34" charset="77"/>
              </a:rPr>
              <a:t>Robert Kawuki, Ph.D.</a:t>
            </a:r>
          </a:p>
          <a:p>
            <a:pPr algn="ctr" defTabSz="609585">
              <a:defRPr/>
            </a:pPr>
            <a:r>
              <a:rPr lang="en-US" sz="1600" dirty="0">
                <a:solidFill>
                  <a:srgbClr val="FFFFFF"/>
                </a:solidFill>
                <a:latin typeface="Source Sans Pro Light" panose="020B0403030403020204" pitchFamily="34" charset="77"/>
              </a:rPr>
              <a:t>Research Scientist, Plant Breeding and Genomics</a:t>
            </a:r>
          </a:p>
          <a:p>
            <a:pPr algn="ctr" defTabSz="609585">
              <a:defRPr/>
            </a:pPr>
            <a:r>
              <a:rPr lang="en-US" sz="1600" dirty="0">
                <a:solidFill>
                  <a:srgbClr val="FFFFFF"/>
                </a:solidFill>
                <a:latin typeface="Source Sans Pro Light" panose="020B0403030403020204" pitchFamily="34" charset="77"/>
              </a:rPr>
              <a:t>World Coffee Research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3483E77-858F-E79A-0E85-5101D1A36D14}"/>
              </a:ext>
            </a:extLst>
          </p:cNvPr>
          <p:cNvSpPr/>
          <p:nvPr/>
        </p:nvSpPr>
        <p:spPr>
          <a:xfrm>
            <a:off x="1805221" y="4854205"/>
            <a:ext cx="4290779" cy="1356059"/>
          </a:xfrm>
          <a:prstGeom prst="roundRect">
            <a:avLst/>
          </a:prstGeom>
          <a:solidFill>
            <a:srgbClr val="225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r>
              <a:rPr lang="en-US" sz="3200" dirty="0">
                <a:solidFill>
                  <a:srgbClr val="FFFFFF"/>
                </a:solidFill>
                <a:latin typeface="Source Sans Pro Light" panose="020B0403030403020204" pitchFamily="34" charset="77"/>
              </a:rPr>
              <a:t>Tania Humphrey, Ph.D.</a:t>
            </a:r>
          </a:p>
          <a:p>
            <a:pPr algn="ctr" defTabSz="609585">
              <a:defRPr/>
            </a:pPr>
            <a:r>
              <a:rPr lang="en-US" sz="1600">
                <a:solidFill>
                  <a:srgbClr val="FFFFFF"/>
                </a:solidFill>
                <a:latin typeface="Source Sans Pro Light" panose="020B0403030403020204" pitchFamily="34" charset="77"/>
              </a:rPr>
              <a:t>Director, Research &amp; Development</a:t>
            </a:r>
            <a:endParaRPr lang="en-US" sz="1600" dirty="0">
              <a:solidFill>
                <a:srgbClr val="FFFFFF"/>
              </a:solidFill>
              <a:latin typeface="Source Sans Pro Light" panose="020B0403030403020204" pitchFamily="34" charset="77"/>
            </a:endParaRPr>
          </a:p>
          <a:p>
            <a:pPr algn="ctr" defTabSz="609585">
              <a:defRPr/>
            </a:pPr>
            <a:r>
              <a:rPr lang="en-US" sz="1600" dirty="0">
                <a:solidFill>
                  <a:srgbClr val="FFFFFF"/>
                </a:solidFill>
                <a:latin typeface="Source Sans Pro Light" panose="020B0403030403020204" pitchFamily="34" charset="77"/>
              </a:rPr>
              <a:t>World Coffee Research</a:t>
            </a:r>
          </a:p>
        </p:txBody>
      </p:sp>
      <p:pic>
        <p:nvPicPr>
          <p:cNvPr id="8" name="Picture 7" descr="DSC01177">
            <a:extLst>
              <a:ext uri="{FF2B5EF4-FFF2-40B4-BE49-F238E27FC236}">
                <a16:creationId xmlns:a16="http://schemas.microsoft.com/office/drawing/2014/main" id="{0B8AF3F6-AB91-9C28-9AB9-1A8AEF6716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7" t="3605" r="27775" b="1704"/>
          <a:stretch/>
        </p:blipFill>
        <p:spPr bwMode="auto">
          <a:xfrm>
            <a:off x="2370767" y="1293382"/>
            <a:ext cx="2916529" cy="319984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erson with his arms crossed&#10;&#10;AI-generated content may be incorrect.">
            <a:extLst>
              <a:ext uri="{FF2B5EF4-FFF2-40B4-BE49-F238E27FC236}">
                <a16:creationId xmlns:a16="http://schemas.microsoft.com/office/drawing/2014/main" id="{3986B142-0B37-632B-B05C-3F93291C1D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7638" y="1290637"/>
            <a:ext cx="3152775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4394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>
          <a:extLst>
            <a:ext uri="{FF2B5EF4-FFF2-40B4-BE49-F238E27FC236}">
              <a16:creationId xmlns:a16="http://schemas.microsoft.com/office/drawing/2014/main" id="{61E08E9F-6F17-2E5E-D781-931831C5C3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3">
            <a:extLst>
              <a:ext uri="{FF2B5EF4-FFF2-40B4-BE49-F238E27FC236}">
                <a16:creationId xmlns:a16="http://schemas.microsoft.com/office/drawing/2014/main" id="{EE459045-24FD-E857-7DA0-3C31078AF672}"/>
              </a:ext>
            </a:extLst>
          </p:cNvPr>
          <p:cNvSpPr/>
          <p:nvPr/>
        </p:nvSpPr>
        <p:spPr>
          <a:xfrm>
            <a:off x="-25947" y="1"/>
            <a:ext cx="12192000" cy="597489"/>
          </a:xfrm>
          <a:prstGeom prst="rect">
            <a:avLst/>
          </a:prstGeom>
          <a:solidFill>
            <a:srgbClr val="215145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900" b="1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Field Design Options at single site   </a:t>
            </a:r>
            <a:r>
              <a:rPr lang="en-US" sz="2900" b="1" i="0" u="none" strike="noStrike" cap="none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 </a:t>
            </a:r>
            <a:endParaRPr lang="en-US" sz="2933" b="1" i="0" u="none" strike="noStrike" cap="none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177C6EB-3376-3C56-4647-CF015F9BC7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2142479"/>
              </p:ext>
            </p:extLst>
          </p:nvPr>
        </p:nvGraphicFramePr>
        <p:xfrm>
          <a:off x="104965" y="611557"/>
          <a:ext cx="12022339" cy="6127714"/>
        </p:xfrm>
        <a:graphic>
          <a:graphicData uri="http://schemas.openxmlformats.org/drawingml/2006/table">
            <a:tbl>
              <a:tblPr firstRow="1" bandRow="1"/>
              <a:tblGrid>
                <a:gridCol w="1741714">
                  <a:extLst>
                    <a:ext uri="{9D8B030D-6E8A-4147-A177-3AD203B41FA5}">
                      <a16:colId xmlns:a16="http://schemas.microsoft.com/office/drawing/2014/main" val="450871726"/>
                    </a:ext>
                  </a:extLst>
                </a:gridCol>
                <a:gridCol w="2611020">
                  <a:extLst>
                    <a:ext uri="{9D8B030D-6E8A-4147-A177-3AD203B41FA5}">
                      <a16:colId xmlns:a16="http://schemas.microsoft.com/office/drawing/2014/main" val="4269570993"/>
                    </a:ext>
                  </a:extLst>
                </a:gridCol>
                <a:gridCol w="2687423">
                  <a:extLst>
                    <a:ext uri="{9D8B030D-6E8A-4147-A177-3AD203B41FA5}">
                      <a16:colId xmlns:a16="http://schemas.microsoft.com/office/drawing/2014/main" val="2204422717"/>
                    </a:ext>
                  </a:extLst>
                </a:gridCol>
                <a:gridCol w="2491091">
                  <a:extLst>
                    <a:ext uri="{9D8B030D-6E8A-4147-A177-3AD203B41FA5}">
                      <a16:colId xmlns:a16="http://schemas.microsoft.com/office/drawing/2014/main" val="2775051349"/>
                    </a:ext>
                  </a:extLst>
                </a:gridCol>
                <a:gridCol w="2491091">
                  <a:extLst>
                    <a:ext uri="{9D8B030D-6E8A-4147-A177-3AD203B41FA5}">
                      <a16:colId xmlns:a16="http://schemas.microsoft.com/office/drawing/2014/main" val="1161904253"/>
                    </a:ext>
                  </a:extLst>
                </a:gridCol>
              </a:tblGrid>
              <a:tr h="53647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Source Sans Pro Light"/>
                          <a:ea typeface="Source Sans Pro"/>
                          <a:cs typeface="Arial"/>
                        </a:rPr>
                        <a:t>Trial Dimension </a:t>
                      </a:r>
                      <a:endParaRPr lang="en-US" sz="1400" b="1">
                        <a:latin typeface="Source Sans Pro Light"/>
                        <a:ea typeface="Source Sans Pro"/>
                        <a:cs typeface="Arial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Source Sans Pro Light"/>
                          <a:ea typeface="Source Sans Pro"/>
                          <a:cs typeface="Arial"/>
                        </a:rPr>
                        <a:t>A. Incomplete blocks</a:t>
                      </a:r>
                      <a:endParaRPr lang="en-US" sz="1400" b="1">
                        <a:latin typeface="Source Sans Pro Light"/>
                        <a:ea typeface="Source Sans Pro"/>
                        <a:cs typeface="Arial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Source Sans Pro Light"/>
                          <a:ea typeface="Source Sans Pro"/>
                          <a:cs typeface="Arial"/>
                        </a:rPr>
                        <a:t>B. Incomplete blocks</a:t>
                      </a:r>
                      <a:endParaRPr lang="en-US" sz="1400" b="1">
                        <a:latin typeface="Source Sans Pro Light"/>
                        <a:ea typeface="Source Sans Pro"/>
                        <a:cs typeface="Arial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Source Sans Pro Light"/>
                          <a:ea typeface="Source Sans Pro"/>
                          <a:cs typeface="Arial"/>
                        </a:rPr>
                        <a:t>C. Incomplete blocks</a:t>
                      </a:r>
                      <a:endParaRPr lang="en-US" sz="1400" b="1">
                        <a:latin typeface="Source Sans Pro Light"/>
                        <a:ea typeface="Source Sans Pro"/>
                        <a:cs typeface="Arial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Source Sans Pro Light"/>
                          <a:ea typeface="Source Sans Pro"/>
                          <a:cs typeface="Arial"/>
                        </a:rPr>
                        <a:t>D. Incomplete blocks</a:t>
                      </a:r>
                      <a:endParaRPr lang="en-US" sz="1400" b="1">
                        <a:latin typeface="Source Sans Pro Light"/>
                        <a:ea typeface="Source Sans Pro"/>
                        <a:cs typeface="Arial"/>
                      </a:endParaRPr>
                    </a:p>
                    <a:p>
                      <a:pPr algn="ctr"/>
                      <a:endParaRPr lang="en-UG" sz="1400" b="1" dirty="0">
                        <a:latin typeface="Source Sans Pro Light"/>
                        <a:ea typeface="Source Sans Pro"/>
                        <a:cs typeface="Arial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317520220"/>
                  </a:ext>
                </a:extLst>
              </a:tr>
              <a:tr h="536470"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Source Sans Pro Light"/>
                          <a:ea typeface="Source Sans Pro"/>
                          <a:cs typeface="Arial"/>
                        </a:rPr>
                        <a:t>Imported materials</a:t>
                      </a:r>
                      <a:endParaRPr lang="en-US" sz="1400" b="1">
                        <a:latin typeface="Source Sans Pro Light"/>
                        <a:ea typeface="Source Sans Pro"/>
                        <a:cs typeface="Arial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Source Sans Pro Light"/>
                          <a:ea typeface="Source Sans Pro"/>
                          <a:cs typeface="Arial"/>
                        </a:rPr>
                        <a:t>3000 plantlets </a:t>
                      </a:r>
                      <a:r>
                        <a:rPr lang="en-US" sz="1400" dirty="0">
                          <a:latin typeface="Source Sans Pro Light"/>
                          <a:ea typeface="Source Sans Pro"/>
                          <a:cs typeface="Arial"/>
                        </a:rPr>
                        <a:t>(</a:t>
                      </a:r>
                      <a:r>
                        <a:rPr lang="en-US" sz="1400" b="1" dirty="0">
                          <a:latin typeface="Source Sans Pro Light"/>
                          <a:ea typeface="Source Sans Pro"/>
                          <a:cs typeface="Arial"/>
                        </a:rPr>
                        <a:t>1000</a:t>
                      </a:r>
                      <a:r>
                        <a:rPr lang="en-US" sz="1400" dirty="0">
                          <a:latin typeface="Source Sans Pro Light"/>
                          <a:ea typeface="Source Sans Pro"/>
                          <a:cs typeface="Arial"/>
                        </a:rPr>
                        <a:t> unique clones; 3 plantlets/clone)</a:t>
                      </a:r>
                      <a:endParaRPr lang="en-US" sz="1400">
                        <a:latin typeface="Source Sans Pro Light"/>
                        <a:ea typeface="Source Sans Pro"/>
                        <a:cs typeface="Arial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ource Sans Pro Light"/>
                          <a:ea typeface="Source Sans Pro"/>
                          <a:cs typeface="Arial"/>
                          <a:sym typeface="Arial"/>
                        </a:rPr>
                        <a:t>3000 plantlets </a:t>
                      </a:r>
                      <a:r>
                        <a:rPr kumimoji="0" 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ource Sans Pro Light"/>
                          <a:ea typeface="Source Sans Pro"/>
                          <a:cs typeface="Arial"/>
                          <a:sym typeface="Arial"/>
                        </a:rPr>
                        <a:t>(</a:t>
                      </a:r>
                      <a:r>
                        <a:rPr kumimoji="0" lang="en-US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ource Sans Pro Light"/>
                          <a:ea typeface="Source Sans Pro"/>
                          <a:cs typeface="Arial"/>
                          <a:sym typeface="Arial"/>
                        </a:rPr>
                        <a:t>1000</a:t>
                      </a:r>
                      <a:r>
                        <a:rPr kumimoji="0" 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ource Sans Pro Light"/>
                          <a:ea typeface="Source Sans Pro"/>
                          <a:cs typeface="Arial"/>
                          <a:sym typeface="Arial"/>
                        </a:rPr>
                        <a:t> unique clones; 3 plantlets/clone)</a:t>
                      </a:r>
                      <a:endParaRPr kumimoji="0" lang="en-US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ource Sans Pro Light"/>
                        <a:ea typeface="Source Sans Pro"/>
                        <a:cs typeface="Arial"/>
                        <a:sym typeface="Arial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ource Sans Pro Light"/>
                          <a:ea typeface="Source Sans Pro"/>
                          <a:cs typeface="Arial"/>
                          <a:sym typeface="Arial"/>
                        </a:rPr>
                        <a:t>2250 plantlets </a:t>
                      </a:r>
                      <a:r>
                        <a:rPr kumimoji="0" 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ource Sans Pro Light"/>
                          <a:ea typeface="Source Sans Pro"/>
                          <a:cs typeface="Arial"/>
                          <a:sym typeface="Arial"/>
                        </a:rPr>
                        <a:t>(</a:t>
                      </a:r>
                      <a:r>
                        <a:rPr kumimoji="0" lang="en-US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ource Sans Pro Light"/>
                          <a:ea typeface="Source Sans Pro"/>
                          <a:cs typeface="Arial"/>
                          <a:sym typeface="Arial"/>
                        </a:rPr>
                        <a:t>750</a:t>
                      </a:r>
                      <a:r>
                        <a:rPr kumimoji="0" 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ource Sans Pro Light"/>
                          <a:ea typeface="Source Sans Pro"/>
                          <a:cs typeface="Arial"/>
                          <a:sym typeface="Arial"/>
                        </a:rPr>
                        <a:t> unique clones; 3 plantlets/clone)</a:t>
                      </a:r>
                      <a:endParaRPr kumimoji="0" lang="en-US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ource Sans Pro Light"/>
                        <a:ea typeface="Source Sans Pro"/>
                        <a:cs typeface="Arial"/>
                        <a:sym typeface="Arial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ource Sans Pro Light"/>
                          <a:ea typeface="Source Sans Pro"/>
                          <a:cs typeface="Arial"/>
                          <a:sym typeface="Arial"/>
                        </a:rPr>
                        <a:t>3000 plantlets </a:t>
                      </a:r>
                      <a:r>
                        <a:rPr kumimoji="0" 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ource Sans Pro Light"/>
                          <a:ea typeface="Source Sans Pro"/>
                          <a:cs typeface="Arial"/>
                          <a:sym typeface="Arial"/>
                        </a:rPr>
                        <a:t>(</a:t>
                      </a:r>
                      <a:r>
                        <a:rPr kumimoji="0" lang="en-US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ource Sans Pro Light"/>
                          <a:ea typeface="Source Sans Pro"/>
                          <a:cs typeface="Arial"/>
                          <a:sym typeface="Arial"/>
                        </a:rPr>
                        <a:t>1000</a:t>
                      </a:r>
                      <a:r>
                        <a:rPr kumimoji="0" 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ource Sans Pro Light"/>
                          <a:ea typeface="Source Sans Pro"/>
                          <a:cs typeface="Arial"/>
                          <a:sym typeface="Arial"/>
                        </a:rPr>
                        <a:t> unique clones; 3 plantlets/clone)</a:t>
                      </a:r>
                      <a:endParaRPr kumimoji="0" lang="en-US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ource Sans Pro Light"/>
                        <a:ea typeface="Source Sans Pro"/>
                        <a:cs typeface="Arial"/>
                        <a:sym typeface="Arial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27491958"/>
                  </a:ext>
                </a:extLst>
              </a:tr>
              <a:tr h="325400"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Source Sans Pro Light"/>
                          <a:ea typeface="Source Sans Pro"/>
                          <a:cs typeface="Arial"/>
                        </a:rPr>
                        <a:t>Test clones 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Source Sans Pro Light"/>
                          <a:ea typeface="Source Sans Pro"/>
                          <a:cs typeface="Arial"/>
                        </a:rPr>
                        <a:t>1000</a:t>
                      </a:r>
                      <a:endParaRPr lang="en-US" sz="1400">
                        <a:latin typeface="Source Sans Pro Light"/>
                        <a:ea typeface="Source Sans Pro"/>
                        <a:cs typeface="Arial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Source Sans Pro Light"/>
                          <a:ea typeface="Source Sans Pro"/>
                          <a:cs typeface="Arial"/>
                        </a:rPr>
                        <a:t>1000</a:t>
                      </a:r>
                      <a:endParaRPr lang="en-US" sz="1400">
                        <a:latin typeface="Source Sans Pro Light"/>
                        <a:ea typeface="Source Sans Pro"/>
                        <a:cs typeface="Arial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s-419" sz="1400" dirty="0">
                          <a:latin typeface="Source Sans Pro Light"/>
                          <a:ea typeface="Source Sans Pro"/>
                          <a:cs typeface="Arial"/>
                        </a:rPr>
                        <a:t>750</a:t>
                      </a:r>
                      <a:endParaRPr lang="en-US" sz="1400">
                        <a:latin typeface="Source Sans Pro Light"/>
                        <a:ea typeface="Source Sans Pro"/>
                        <a:cs typeface="Arial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Source Sans Pro Light"/>
                          <a:ea typeface="Source Sans Pro"/>
                          <a:cs typeface="Arial"/>
                        </a:rPr>
                        <a:t>1000</a:t>
                      </a:r>
                      <a:endParaRPr lang="en-US" sz="1400">
                        <a:latin typeface="Source Sans Pro Light"/>
                        <a:ea typeface="Source Sans Pro"/>
                        <a:cs typeface="Arial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660798381"/>
                  </a:ext>
                </a:extLst>
              </a:tr>
              <a:tr h="74754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Source Sans Pro Light"/>
                          <a:ea typeface="Source Sans Pro"/>
                          <a:cs typeface="Arial"/>
                        </a:rPr>
                        <a:t>Testing Site </a:t>
                      </a:r>
                    </a:p>
                  </a:txBody>
                  <a:tcPr marL="121920" marR="121920" marT="60959" marB="60959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dirty="0">
                          <a:latin typeface="Source Sans Pro Light"/>
                          <a:ea typeface="Source Sans Pro"/>
                          <a:cs typeface="Arial"/>
                        </a:rPr>
                        <a:t>One priority site that samples Target Population of Environments  (TPE) </a:t>
                      </a:r>
                    </a:p>
                  </a:txBody>
                  <a:tcPr marL="121920" marR="121920" marT="60959" marB="60959"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latin typeface="Source Sans Pro Light"/>
                        </a:rPr>
                        <a:t>One priority site that samples TPE</a:t>
                      </a:r>
                    </a:p>
                  </a:txBody>
                  <a:tcPr marL="121920" marR="121920" marT="60959" marB="60959"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latin typeface="Source Sans Pro Light"/>
                        </a:rPr>
                        <a:t>One priority site that samples TPE</a:t>
                      </a:r>
                    </a:p>
                  </a:txBody>
                  <a:tcPr marL="121920" marR="121920" marT="60959" marB="60959"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latin typeface="Source Sans Pro Light"/>
                        </a:rPr>
                        <a:t>One priority site that samples TPE</a:t>
                      </a:r>
                    </a:p>
                  </a:txBody>
                  <a:tcPr marL="121920" marR="121920" marT="60959" marB="60959"/>
                </a:tc>
                <a:extLst>
                  <a:ext uri="{0D108BD9-81ED-4DB2-BD59-A6C34878D82A}">
                    <a16:rowId xmlns:a16="http://schemas.microsoft.com/office/drawing/2014/main" val="3114627250"/>
                  </a:ext>
                </a:extLst>
              </a:tr>
              <a:tr h="747541"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Source Sans Pro Light"/>
                          <a:ea typeface="Source Sans Pro"/>
                          <a:cs typeface="Arial"/>
                        </a:rPr>
                        <a:t>3 R's </a:t>
                      </a:r>
                      <a:r>
                        <a:rPr lang="en-US" sz="1400" b="0" dirty="0">
                          <a:latin typeface="Source Sans Pro Light"/>
                          <a:ea typeface="Source Sans Pro"/>
                          <a:cs typeface="Arial"/>
                        </a:rPr>
                        <a:t>(Replication, Randomization &amp; Restriction)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Source Sans Pro Light"/>
                          <a:ea typeface="Source Sans Pro"/>
                          <a:cs typeface="Arial"/>
                        </a:rPr>
                        <a:t>Replicated (1000 clones; 100%)</a:t>
                      </a:r>
                      <a:endParaRPr lang="en-US" sz="1400">
                        <a:latin typeface="Source Sans Pro Light"/>
                        <a:ea typeface="Source Sans Pro"/>
                        <a:cs typeface="Arial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latin typeface="Source Sans Pro Light"/>
                          <a:ea typeface="Source Sans Pro"/>
                          <a:cs typeface="Arial"/>
                        </a:rPr>
                        <a:t>Unreplicated (500 clones)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latin typeface="Source Sans Pro Light"/>
                          <a:ea typeface="Source Sans Pro"/>
                          <a:cs typeface="Arial"/>
                        </a:rPr>
                        <a:t>Replicate (500 clones; 50%)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>
                          <a:latin typeface="Source Sans Pro Light"/>
                          <a:ea typeface="Source Sans Pro"/>
                          <a:cs typeface="Arial"/>
                        </a:rPr>
                        <a:t>Replicated (750 clones; 100%)</a:t>
                      </a:r>
                      <a:endParaRPr lang="en-US" sz="1400">
                        <a:latin typeface="Source Sans Pro Light"/>
                        <a:ea typeface="Source Sans Pro"/>
                        <a:cs typeface="Arial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G" sz="1400" dirty="0">
                        <a:latin typeface="Source Sans Pro Light"/>
                        <a:ea typeface="Source Sans Pro"/>
                        <a:cs typeface="Arial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latin typeface="Source Sans Pro Light"/>
                          <a:ea typeface="Source Sans Pro"/>
                          <a:cs typeface="Arial"/>
                        </a:rPr>
                        <a:t>Unreplicated (1000 clones)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875225491"/>
                  </a:ext>
                </a:extLst>
              </a:tr>
              <a:tr h="9586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Source Sans Pro Light"/>
                          <a:ea typeface="Source Sans Pro"/>
                          <a:cs typeface="Arial"/>
                        </a:rPr>
                        <a:t>Checks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Source Sans Pro Light"/>
                          <a:ea typeface="Source Sans Pro"/>
                          <a:cs typeface="Arial"/>
                        </a:rPr>
                        <a:t>(for </a:t>
                      </a:r>
                      <a:r>
                        <a:rPr lang="en-US" sz="1400" i="1" dirty="0">
                          <a:latin typeface="Source Sans Pro Light"/>
                          <a:ea typeface="Source Sans Pro"/>
                          <a:cs typeface="Arial"/>
                        </a:rPr>
                        <a:t>Comparative + Precision roles</a:t>
                      </a:r>
                      <a:r>
                        <a:rPr lang="en-US" sz="1400" dirty="0">
                          <a:latin typeface="Source Sans Pro Light"/>
                          <a:ea typeface="Source Sans Pro"/>
                          <a:cs typeface="Arial"/>
                        </a:rPr>
                        <a:t>)</a:t>
                      </a:r>
                      <a:endParaRPr lang="en-UG" sz="1400">
                        <a:latin typeface="Source Sans Pro Light"/>
                        <a:ea typeface="Source Sans Pro"/>
                        <a:cs typeface="Arial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latin typeface="Source Sans Pro Light"/>
                          <a:ea typeface="Source Sans Pro"/>
                          <a:cs typeface="Arial"/>
                        </a:rPr>
                        <a:t>10 global checks x 5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Source Sans Pro Light"/>
                          <a:ea typeface="Source Sans Pro"/>
                          <a:cs typeface="Arial"/>
                        </a:rPr>
                        <a:t>10 local checks x  5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latin typeface="Source Sans Pro Light"/>
                          <a:ea typeface="Source Sans Pro"/>
                          <a:cs typeface="Arial"/>
                        </a:rPr>
                        <a:t>100 plots  </a:t>
                      </a:r>
                      <a:endParaRPr lang="en-UG" sz="1400">
                        <a:latin typeface="Source Sans Pro Light"/>
                        <a:ea typeface="Source Sans Pro"/>
                        <a:cs typeface="Arial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latin typeface="Source Sans Pro Light"/>
                          <a:ea typeface="Source Sans Pro"/>
                          <a:cs typeface="Arial"/>
                        </a:rPr>
                        <a:t>10 global checks x 5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dirty="0">
                          <a:latin typeface="Source Sans Pro Light"/>
                          <a:ea typeface="Source Sans Pro"/>
                          <a:cs typeface="Arial"/>
                        </a:rPr>
                        <a:t>10 local checks x  5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latin typeface="Source Sans Pro Light"/>
                          <a:ea typeface="Source Sans Pro"/>
                          <a:cs typeface="Arial"/>
                        </a:rPr>
                        <a:t>100 plots  </a:t>
                      </a:r>
                      <a:endParaRPr lang="en-UG" sz="1400">
                        <a:latin typeface="Source Sans Pro Light"/>
                        <a:ea typeface="Source Sans Pro"/>
                        <a:cs typeface="Arial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latin typeface="Source Sans Pro Light"/>
                          <a:ea typeface="Source Sans Pro"/>
                          <a:cs typeface="Arial"/>
                        </a:rPr>
                        <a:t>10 global checks x 5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dirty="0">
                          <a:latin typeface="Source Sans Pro Light"/>
                          <a:ea typeface="Source Sans Pro"/>
                          <a:cs typeface="Arial"/>
                        </a:rPr>
                        <a:t>10 local checks x  5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latin typeface="Source Sans Pro Light"/>
                          <a:ea typeface="Source Sans Pro"/>
                          <a:cs typeface="Arial"/>
                        </a:rPr>
                        <a:t>100 plots  </a:t>
                      </a:r>
                      <a:endParaRPr lang="en-UG" sz="1400">
                        <a:latin typeface="Source Sans Pro Light"/>
                        <a:ea typeface="Source Sans Pro"/>
                        <a:cs typeface="Arial"/>
                      </a:endParaRPr>
                    </a:p>
                    <a:p>
                      <a:pPr marL="285750" lvl="0" indent="-285750">
                        <a:buClr>
                          <a:srgbClr val="000000"/>
                        </a:buClr>
                        <a:buFont typeface="Arial,Sans-Serif" panose="020B0604020202020204" pitchFamily="34" charset="0"/>
                        <a:buChar char="•"/>
                      </a:pPr>
                      <a:endParaRPr lang="en-UG" sz="1400" dirty="0">
                        <a:latin typeface="Source Sans Pro Light"/>
                        <a:ea typeface="Source Sans Pro"/>
                        <a:cs typeface="Arial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latin typeface="Source Sans Pro Light"/>
                          <a:ea typeface="Source Sans Pro"/>
                          <a:cs typeface="Arial"/>
                        </a:rPr>
                        <a:t>10 global checks x 5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dirty="0">
                          <a:latin typeface="Source Sans Pro Light"/>
                          <a:ea typeface="Source Sans Pro"/>
                          <a:cs typeface="Arial"/>
                        </a:rPr>
                        <a:t>10 local checks x  5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latin typeface="Source Sans Pro Light"/>
                          <a:ea typeface="Source Sans Pro"/>
                          <a:cs typeface="Arial"/>
                        </a:rPr>
                        <a:t>100 plots  </a:t>
                      </a:r>
                      <a:endParaRPr lang="en-UG" sz="1400">
                        <a:latin typeface="Source Sans Pro Light"/>
                        <a:ea typeface="Source Sans Pro"/>
                        <a:cs typeface="Arial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952378277"/>
                  </a:ext>
                </a:extLst>
              </a:tr>
              <a:tr h="771071"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Source Sans Pro Light"/>
                          <a:ea typeface="Source Sans Pro"/>
                          <a:cs typeface="Arial"/>
                        </a:rPr>
                        <a:t>Total single-tree experimental plots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Source Sans Pro Light"/>
                          <a:ea typeface="Source Sans Pro"/>
                          <a:cs typeface="Arial"/>
                        </a:rPr>
                        <a:t>2100</a:t>
                      </a:r>
                      <a:r>
                        <a:rPr lang="en-US" sz="1400" dirty="0">
                          <a:latin typeface="Source Sans Pro Light"/>
                          <a:ea typeface="Source Sans Pro"/>
                          <a:cs typeface="Arial"/>
                        </a:rPr>
                        <a:t> plots (1000 replicated + 100 checks)</a:t>
                      </a:r>
                    </a:p>
                    <a:p>
                      <a:endParaRPr lang="en-US" sz="1400" dirty="0">
                        <a:latin typeface="Source Sans Pro Light"/>
                        <a:ea typeface="Source Sans Pro"/>
                        <a:cs typeface="Arial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Source Sans Pro Light"/>
                          <a:ea typeface="Source Sans Pro"/>
                          <a:cs typeface="Arial"/>
                        </a:rPr>
                        <a:t>1600</a:t>
                      </a:r>
                      <a:r>
                        <a:rPr lang="en-US" sz="1400" dirty="0">
                          <a:latin typeface="Source Sans Pro Light"/>
                          <a:ea typeface="Source Sans Pro"/>
                          <a:cs typeface="Arial"/>
                        </a:rPr>
                        <a:t> plots (500 unreplicated + 500 replicated + 100 checks</a:t>
                      </a:r>
                    </a:p>
                    <a:p>
                      <a:endParaRPr lang="en-US" sz="1400" dirty="0">
                        <a:latin typeface="Source Sans Pro Light"/>
                        <a:ea typeface="Source Sans Pro"/>
                        <a:cs typeface="Arial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Source Sans Pro Light"/>
                          <a:ea typeface="Source Sans Pro"/>
                          <a:cs typeface="Arial"/>
                        </a:rPr>
                        <a:t>1600</a:t>
                      </a:r>
                      <a:r>
                        <a:rPr lang="en-US" sz="1400" dirty="0">
                          <a:latin typeface="Source Sans Pro Light"/>
                          <a:ea typeface="Source Sans Pro"/>
                          <a:cs typeface="Arial"/>
                        </a:rPr>
                        <a:t> plots (750  replicated + 100 checks). </a:t>
                      </a:r>
                    </a:p>
                    <a:p>
                      <a:endParaRPr lang="en-US" sz="1400" dirty="0">
                        <a:latin typeface="Source Sans Pro Light"/>
                        <a:ea typeface="Source Sans Pro"/>
                        <a:cs typeface="Arial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Source Sans Pro Light"/>
                          <a:ea typeface="Source Sans Pro"/>
                          <a:cs typeface="Arial"/>
                        </a:rPr>
                        <a:t>1100 </a:t>
                      </a:r>
                      <a:r>
                        <a:rPr lang="en-US" sz="1400" dirty="0">
                          <a:latin typeface="Source Sans Pro Light"/>
                          <a:ea typeface="Source Sans Pro"/>
                          <a:cs typeface="Arial"/>
                        </a:rPr>
                        <a:t>plots (1000 unreplicated + 100 checks)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400" dirty="0">
                        <a:latin typeface="Source Sans Pro Light"/>
                        <a:ea typeface="Source Sans Pro"/>
                        <a:cs typeface="Arial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353068193"/>
                  </a:ext>
                </a:extLst>
              </a:tr>
              <a:tr h="351784"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Source Sans Pro Light"/>
                          <a:ea typeface="Source Sans Pro"/>
                          <a:cs typeface="Arial"/>
                        </a:rPr>
                        <a:t>Total Area </a:t>
                      </a:r>
                      <a:r>
                        <a:rPr lang="en-US" sz="1400" dirty="0">
                          <a:latin typeface="Source Sans Pro Light"/>
                          <a:ea typeface="Source Sans Pro"/>
                          <a:cs typeface="Arial"/>
                        </a:rPr>
                        <a:t>(</a:t>
                      </a:r>
                      <a:r>
                        <a:rPr lang="en-US" sz="1400" b="1" dirty="0">
                          <a:latin typeface="Source Sans Pro Light"/>
                          <a:ea typeface="Source Sans Pro"/>
                          <a:cs typeface="Arial"/>
                        </a:rPr>
                        <a:t>3 x 3 m</a:t>
                      </a:r>
                      <a:r>
                        <a:rPr lang="en-US" sz="1400" dirty="0">
                          <a:latin typeface="Source Sans Pro Light"/>
                          <a:ea typeface="Source Sans Pro"/>
                          <a:cs typeface="Arial"/>
                        </a:rPr>
                        <a:t>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Source Sans Pro Light"/>
                          <a:ea typeface="Source Sans Pro"/>
                          <a:cs typeface="Arial"/>
                        </a:rPr>
                        <a:t>1.89 ha </a:t>
                      </a:r>
                      <a:r>
                        <a:rPr lang="en-US" sz="1400" dirty="0">
                          <a:latin typeface="Source Sans Pro Light"/>
                          <a:ea typeface="Source Sans Pro"/>
                          <a:cs typeface="Arial"/>
                        </a:rPr>
                        <a:t>(</a:t>
                      </a:r>
                      <a:r>
                        <a:rPr lang="en-UG" sz="1400" dirty="0">
                          <a:latin typeface="Source Sans Pro Light"/>
                          <a:ea typeface="Source Sans Pro"/>
                          <a:cs typeface="Arial"/>
                        </a:rPr>
                        <a:t>18,</a:t>
                      </a:r>
                      <a:r>
                        <a:rPr lang="es-419" sz="1400" dirty="0">
                          <a:latin typeface="Source Sans Pro Light"/>
                          <a:ea typeface="Source Sans Pro"/>
                          <a:cs typeface="Arial"/>
                        </a:rPr>
                        <a:t>900</a:t>
                      </a:r>
                      <a:r>
                        <a:rPr lang="en-US" sz="1400" dirty="0">
                          <a:latin typeface="Source Sans Pro Light"/>
                          <a:ea typeface="Source Sans Pro"/>
                          <a:cs typeface="Arial"/>
                        </a:rPr>
                        <a:t> m</a:t>
                      </a:r>
                      <a:r>
                        <a:rPr lang="en-US" sz="1400" baseline="30000" dirty="0">
                          <a:latin typeface="Source Sans Pro Light"/>
                          <a:ea typeface="Source Sans Pro"/>
                          <a:cs typeface="Arial"/>
                        </a:rPr>
                        <a:t>2</a:t>
                      </a:r>
                      <a:r>
                        <a:rPr lang="en-US" sz="1400" dirty="0">
                          <a:latin typeface="Source Sans Pro Light"/>
                          <a:ea typeface="Source Sans Pro"/>
                          <a:cs typeface="Arial"/>
                        </a:rPr>
                        <a:t>)</a:t>
                      </a:r>
                      <a:endParaRPr lang="en-US" sz="1400">
                        <a:latin typeface="Source Sans Pro Light"/>
                        <a:ea typeface="Source Sans Pro"/>
                        <a:cs typeface="Arial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Source Sans Pro Light"/>
                          <a:ea typeface="Source Sans Pro"/>
                        </a:rPr>
                        <a:t>1.4 ha </a:t>
                      </a:r>
                      <a:r>
                        <a:rPr lang="en-US" sz="1400" dirty="0">
                          <a:latin typeface="Source Sans Pro Light"/>
                          <a:ea typeface="Source Sans Pro"/>
                          <a:cs typeface="Arial"/>
                        </a:rPr>
                        <a:t>(14,400m</a:t>
                      </a:r>
                      <a:r>
                        <a:rPr lang="en-US" sz="1400" baseline="30000" dirty="0">
                          <a:latin typeface="Source Sans Pro Light"/>
                          <a:ea typeface="Source Sans Pro"/>
                          <a:cs typeface="Arial"/>
                        </a:rPr>
                        <a:t>2</a:t>
                      </a:r>
                      <a:r>
                        <a:rPr lang="en-US" sz="1400" dirty="0">
                          <a:latin typeface="Source Sans Pro Light"/>
                          <a:ea typeface="Source Sans Pro"/>
                          <a:cs typeface="Arial"/>
                        </a:rPr>
                        <a:t> )</a:t>
                      </a:r>
                      <a:endParaRPr lang="en-US" sz="1400">
                        <a:latin typeface="Source Sans Pro Light"/>
                        <a:ea typeface="Source Sans Pro"/>
                        <a:cs typeface="Arial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Source Sans Pro Light"/>
                          <a:ea typeface="Source Sans Pro"/>
                        </a:rPr>
                        <a:t>1.4 ha </a:t>
                      </a:r>
                      <a:r>
                        <a:rPr lang="en-US" sz="1400" dirty="0">
                          <a:latin typeface="Source Sans Pro Light"/>
                          <a:ea typeface="Source Sans Pro"/>
                          <a:cs typeface="Arial"/>
                        </a:rPr>
                        <a:t>(14,400m</a:t>
                      </a:r>
                      <a:r>
                        <a:rPr lang="en-US" sz="1400" baseline="30000" dirty="0">
                          <a:latin typeface="Source Sans Pro Light"/>
                          <a:ea typeface="Source Sans Pro"/>
                          <a:cs typeface="Arial"/>
                        </a:rPr>
                        <a:t>2</a:t>
                      </a:r>
                      <a:r>
                        <a:rPr lang="en-US" sz="1400" dirty="0">
                          <a:latin typeface="Source Sans Pro Light"/>
                          <a:ea typeface="Source Sans Pro"/>
                          <a:cs typeface="Arial"/>
                        </a:rPr>
                        <a:t> )</a:t>
                      </a:r>
                      <a:endParaRPr lang="en-US" sz="1400">
                        <a:latin typeface="Source Sans Pro Light"/>
                        <a:ea typeface="Source Sans Pro"/>
                        <a:cs typeface="Arial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Source Sans Pro Light"/>
                          <a:ea typeface="Source Sans Pro"/>
                          <a:cs typeface="Arial"/>
                        </a:rPr>
                        <a:t>1 ha (</a:t>
                      </a:r>
                      <a:r>
                        <a:rPr lang="en-US" sz="1400" b="0" dirty="0">
                          <a:latin typeface="Source Sans Pro Light"/>
                          <a:ea typeface="Source Sans Pro"/>
                          <a:cs typeface="Arial"/>
                        </a:rPr>
                        <a:t>9,900 </a:t>
                      </a:r>
                      <a:r>
                        <a:rPr lang="en-US" sz="1400" dirty="0">
                          <a:latin typeface="Source Sans Pro Light"/>
                          <a:ea typeface="Source Sans Pro"/>
                          <a:cs typeface="Arial"/>
                        </a:rPr>
                        <a:t>m</a:t>
                      </a:r>
                      <a:r>
                        <a:rPr lang="en-US" sz="1400" baseline="30000" dirty="0">
                          <a:latin typeface="Source Sans Pro Light"/>
                          <a:ea typeface="Source Sans Pro"/>
                          <a:cs typeface="Arial"/>
                        </a:rPr>
                        <a:t>2</a:t>
                      </a:r>
                      <a:r>
                        <a:rPr lang="en-US" sz="1400" dirty="0">
                          <a:latin typeface="Source Sans Pro Light"/>
                          <a:ea typeface="Source Sans Pro"/>
                          <a:cs typeface="Arial"/>
                        </a:rPr>
                        <a:t>)</a:t>
                      </a:r>
                      <a:endParaRPr lang="en-US" sz="1400" b="1">
                        <a:latin typeface="Source Sans Pro Light"/>
                        <a:ea typeface="Source Sans Pro"/>
                        <a:cs typeface="Arial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129941782"/>
                  </a:ext>
                </a:extLst>
              </a:tr>
              <a:tr h="1072941"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Source Sans Pro Light"/>
                          <a:ea typeface="Source Sans Pro"/>
                          <a:cs typeface="Arial"/>
                        </a:rPr>
                        <a:t>Remark</a:t>
                      </a:r>
                      <a:r>
                        <a:rPr lang="en-US" sz="1400" dirty="0">
                          <a:latin typeface="Source Sans Pro Light"/>
                          <a:ea typeface="Source Sans Pro"/>
                          <a:cs typeface="Arial"/>
                        </a:rPr>
                        <a:t> 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dirty="0">
                          <a:latin typeface="Source Sans Pro Light"/>
                          <a:ea typeface="Source Sans Pro"/>
                          <a:cs typeface="Arial"/>
                        </a:rPr>
                        <a:t>High resources; High local power</a:t>
                      </a:r>
                      <a:endParaRPr lang="en-US" sz="1800" b="0">
                        <a:latin typeface="Source Sans Pro Light"/>
                        <a:ea typeface="Source Sans Pro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</a:pPr>
                      <a:r>
                        <a:rPr 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ource Sans Pro Light"/>
                          <a:ea typeface="Source Sans Pro"/>
                          <a:cs typeface="Arial"/>
                        </a:rPr>
                        <a:t>Moderate</a:t>
                      </a:r>
                      <a:r>
                        <a:rPr kumimoji="0" 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ource Sans Pro Light"/>
                          <a:ea typeface="Source Sans Pro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ource Sans Pro Light"/>
                          <a:ea typeface="Source Sans Pro"/>
                          <a:cs typeface="Arial"/>
                        </a:rPr>
                        <a:t>resource; Moderate power, less replication within site, all genotypes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ource Sans Pro Light"/>
                          <a:ea typeface="Source Sans Pro"/>
                          <a:cs typeface="Arial"/>
                        </a:rPr>
                        <a:t>Moderate</a:t>
                      </a:r>
                      <a:r>
                        <a:rPr kumimoji="0" 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ource Sans Pro Light"/>
                          <a:ea typeface="Source Sans Pro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ource Sans Pro Light"/>
                          <a:ea typeface="Source Sans Pro"/>
                          <a:cs typeface="Arial"/>
                        </a:rPr>
                        <a:t>resource; High local power, full replication within site, less genotypes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ource Sans Pro Light"/>
                        <a:ea typeface="Source Sans Pro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ource Sans Pro Light"/>
                          <a:ea typeface="Source Sans Pro"/>
                        </a:rPr>
                        <a:t>Low resource;</a:t>
                      </a:r>
                      <a:r>
                        <a:rPr kumimoji="0" 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ource Sans Pro Light"/>
                          <a:ea typeface="Source Sans Pro"/>
                          <a:sym typeface="Arial"/>
                        </a:rPr>
                        <a:t> less power, no replication within site, OK for global.</a:t>
                      </a:r>
                      <a:endParaRPr 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ource Sans Pro Light"/>
                        <a:ea typeface="Source Sans Pro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1077971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43764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>
          <a:extLst>
            <a:ext uri="{FF2B5EF4-FFF2-40B4-BE49-F238E27FC236}">
              <a16:creationId xmlns:a16="http://schemas.microsoft.com/office/drawing/2014/main" id="{37EEE677-5CE3-0291-D906-2A387C7988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2">
            <a:extLst>
              <a:ext uri="{FF2B5EF4-FFF2-40B4-BE49-F238E27FC236}">
                <a16:creationId xmlns:a16="http://schemas.microsoft.com/office/drawing/2014/main" id="{EF40A616-9885-C6B3-26A3-889925319968}"/>
              </a:ext>
            </a:extLst>
          </p:cNvPr>
          <p:cNvSpPr/>
          <p:nvPr/>
        </p:nvSpPr>
        <p:spPr>
          <a:xfrm>
            <a:off x="1" y="1"/>
            <a:ext cx="12194327" cy="818096"/>
          </a:xfrm>
          <a:prstGeom prst="rect">
            <a:avLst/>
          </a:prstGeom>
          <a:solidFill>
            <a:srgbClr val="215145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lang="en-US" sz="2900" b="1" dirty="0">
              <a:solidFill>
                <a:srgbClr val="FFFFFF"/>
              </a:solidFill>
              <a:latin typeface="Source Sans Pro"/>
              <a:ea typeface="Source Sans Pro"/>
              <a:cs typeface="Arial"/>
              <a:sym typeface="Arial"/>
            </a:endParaRPr>
          </a:p>
          <a:p>
            <a:pPr algn="ctr"/>
            <a:r>
              <a:rPr lang="en-US" sz="2900" b="1" dirty="0">
                <a:solidFill>
                  <a:srgbClr val="FFFFFF"/>
                </a:solidFill>
                <a:latin typeface="Source Sans Pro"/>
                <a:ea typeface="Source Sans Pro"/>
                <a:cs typeface="Arial"/>
                <a:sym typeface="Arial"/>
              </a:rPr>
              <a:t>Considerations when selecting trialing site (</a:t>
            </a:r>
            <a:r>
              <a:rPr lang="en-US" sz="2900" dirty="0">
                <a:solidFill>
                  <a:srgbClr val="FFFFFF"/>
                </a:solidFill>
                <a:ea typeface="+mn-lt"/>
                <a:cs typeface="+mn-lt"/>
                <a:sym typeface="Arial"/>
              </a:rPr>
              <a:t>≤ 1,89 ha</a:t>
            </a:r>
            <a:r>
              <a:rPr lang="en-US" sz="2900" dirty="0">
                <a:solidFill>
                  <a:srgbClr val="FFFFFF"/>
                </a:solidFill>
                <a:latin typeface="Arial"/>
                <a:ea typeface="Source Sans Pro"/>
                <a:cs typeface="Arial"/>
                <a:sym typeface="Arial"/>
              </a:rPr>
              <a:t>)</a:t>
            </a:r>
            <a:r>
              <a:rPr lang="en-US" sz="2900" b="1" dirty="0">
                <a:solidFill>
                  <a:srgbClr val="FFFFFF"/>
                </a:solidFill>
                <a:latin typeface="Source Sans Pro"/>
                <a:ea typeface="Source Sans Pro"/>
                <a:cs typeface="Arial"/>
                <a:sym typeface="Arial"/>
              </a:rPr>
              <a:t>  </a:t>
            </a:r>
            <a:endParaRPr lang="en-US" sz="2900" dirty="0">
              <a:solidFill>
                <a:srgbClr val="000000"/>
              </a:solidFill>
              <a:latin typeface="Source Sans Pro"/>
              <a:ea typeface="Source Sans Pro"/>
              <a:cs typeface="Arial"/>
            </a:endParaRPr>
          </a:p>
          <a:p>
            <a:pPr algn="ctr">
              <a:buSzPts val="2800"/>
            </a:pPr>
            <a:endParaRPr lang="en-US" sz="3700" b="1" dirty="0"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B8724D0-7E63-582B-5C4A-EAD9DED581F0}"/>
              </a:ext>
            </a:extLst>
          </p:cNvPr>
          <p:cNvSpPr txBox="1">
            <a:spLocks/>
          </p:cNvSpPr>
          <p:nvPr/>
        </p:nvSpPr>
        <p:spPr>
          <a:xfrm>
            <a:off x="-4240" y="987398"/>
            <a:ext cx="7304216" cy="5937972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719455" indent="-457200">
              <a:spcAft>
                <a:spcPts val="1200"/>
              </a:spcAft>
              <a:buClrTx/>
              <a:buSzPct val="100000"/>
              <a:buFont typeface="+mj-lt"/>
              <a:buAutoNum type="arabicPeriod"/>
            </a:pPr>
            <a:r>
              <a:rPr lang="en-US" sz="2400" b="1" dirty="0">
                <a:solidFill>
                  <a:schemeClr val="accent1">
                    <a:lumMod val="49000"/>
                  </a:schemeClr>
                </a:solidFill>
                <a:latin typeface="Source Sans Pro Light"/>
                <a:ea typeface="Source Sans Pro Light"/>
                <a:cs typeface="+mn-cs"/>
              </a:rPr>
              <a:t>Technical Considerations</a:t>
            </a:r>
            <a:endParaRPr lang="en-US" dirty="0">
              <a:solidFill>
                <a:schemeClr val="accent1">
                  <a:lumMod val="49000"/>
                </a:schemeClr>
              </a:solidFill>
              <a:cs typeface="+mn-cs"/>
            </a:endParaRPr>
          </a:p>
          <a:p>
            <a:pPr marL="1176655" lvl="1" indent="-457200">
              <a:spcAft>
                <a:spcPts val="1200"/>
              </a:spcAft>
              <a:buClrTx/>
              <a:buSzPct val="100000"/>
              <a:buAutoNum type="arabicPeriod"/>
            </a:pPr>
            <a:r>
              <a:rPr lang="en-US" sz="2000" dirty="0">
                <a:solidFill>
                  <a:schemeClr val="tx1"/>
                </a:solidFill>
                <a:latin typeface="Source Sans Pro Light"/>
                <a:ea typeface="Source Sans Pro Light"/>
                <a:cs typeface="+mn-cs"/>
              </a:rPr>
              <a:t>Should be representative of </a:t>
            </a:r>
            <a:r>
              <a:rPr lang="en-US" sz="2000" b="1" dirty="0">
                <a:solidFill>
                  <a:schemeClr val="accent1">
                    <a:lumMod val="76000"/>
                  </a:schemeClr>
                </a:solidFill>
                <a:latin typeface="Source Sans Pro Light"/>
                <a:ea typeface="Source Sans Pro Light"/>
                <a:cs typeface="+mn-cs"/>
              </a:rPr>
              <a:t>major robusta growing region</a:t>
            </a:r>
            <a:r>
              <a:rPr lang="en-US" sz="2000" dirty="0">
                <a:solidFill>
                  <a:schemeClr val="accent1">
                    <a:lumMod val="76000"/>
                  </a:schemeClr>
                </a:solidFill>
                <a:latin typeface="Source Sans Pro Light"/>
                <a:ea typeface="Source Sans Pro Light"/>
                <a:cs typeface="+mn-cs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Source Sans Pro Light"/>
                <a:ea typeface="Source Sans Pro Light"/>
                <a:cs typeface="+mn-cs"/>
              </a:rPr>
              <a:t>and/or a defined  </a:t>
            </a:r>
            <a:r>
              <a:rPr lang="en-US" sz="2000" b="1" dirty="0">
                <a:solidFill>
                  <a:schemeClr val="accent1">
                    <a:lumMod val="76000"/>
                  </a:schemeClr>
                </a:solidFill>
                <a:latin typeface="Source Sans Pro Light"/>
                <a:ea typeface="Source Sans Pro Light"/>
                <a:cs typeface="+mn-cs"/>
              </a:rPr>
              <a:t>mega-environment </a:t>
            </a:r>
            <a:endParaRPr lang="en-US" sz="2000" b="1" kern="1200" dirty="0">
              <a:solidFill>
                <a:schemeClr val="accent1">
                  <a:lumMod val="76000"/>
                </a:schemeClr>
              </a:solidFill>
              <a:latin typeface="Source Sans Pro Light"/>
              <a:ea typeface="Source Sans Pro Light"/>
              <a:cs typeface="+mn-cs"/>
            </a:endParaRPr>
          </a:p>
          <a:p>
            <a:pPr marL="1176655" lvl="1" indent="-457200">
              <a:spcAft>
                <a:spcPts val="1200"/>
              </a:spcAft>
              <a:buClrTx/>
              <a:buSzPct val="100000"/>
              <a:buAutoNum type="arabicPeriod"/>
            </a:pPr>
            <a:r>
              <a:rPr lang="en-US" sz="2000" dirty="0">
                <a:solidFill>
                  <a:schemeClr val="tx1"/>
                </a:solidFill>
                <a:latin typeface="Source Sans Pro Light"/>
                <a:ea typeface="Source Sans Pro Light"/>
                <a:cs typeface="+mn-cs"/>
              </a:rPr>
              <a:t>Should be optimal for evaluation of  at least </a:t>
            </a:r>
            <a:r>
              <a:rPr lang="en-US" sz="2000" b="1" dirty="0">
                <a:solidFill>
                  <a:schemeClr val="accent1">
                    <a:lumMod val="76000"/>
                  </a:schemeClr>
                </a:solidFill>
                <a:latin typeface="Source Sans Pro Light"/>
                <a:ea typeface="Source Sans Pro Light"/>
                <a:cs typeface="+mn-cs"/>
              </a:rPr>
              <a:t>5 priority traits</a:t>
            </a:r>
            <a:r>
              <a:rPr lang="en-US" sz="2000" dirty="0">
                <a:solidFill>
                  <a:schemeClr val="tx1"/>
                </a:solidFill>
                <a:latin typeface="Source Sans Pro Light"/>
                <a:ea typeface="Source Sans Pro Light"/>
                <a:cs typeface="+mn-cs"/>
              </a:rPr>
              <a:t> </a:t>
            </a:r>
          </a:p>
          <a:p>
            <a:pPr marL="1176655" lvl="1" indent="-457200">
              <a:spcAft>
                <a:spcPts val="1200"/>
              </a:spcAft>
              <a:buClrTx/>
              <a:buSzPct val="100000"/>
              <a:buAutoNum type="arabicPeriod"/>
            </a:pPr>
            <a:r>
              <a:rPr lang="en-US" sz="2000" dirty="0">
                <a:solidFill>
                  <a:schemeClr val="tx1"/>
                </a:solidFill>
                <a:latin typeface="Source Sans Pro Light"/>
                <a:ea typeface="Source Sans Pro Light"/>
                <a:cs typeface="+mn-cs"/>
              </a:rPr>
              <a:t>Should be reasonably </a:t>
            </a:r>
            <a:r>
              <a:rPr lang="en-US" sz="2000" b="1" dirty="0">
                <a:solidFill>
                  <a:schemeClr val="accent1">
                    <a:lumMod val="76000"/>
                  </a:schemeClr>
                </a:solidFill>
                <a:latin typeface="Source Sans Pro Light"/>
                <a:ea typeface="Source Sans Pro Light"/>
                <a:cs typeface="+mn-cs"/>
              </a:rPr>
              <a:t>isolated from neighbouring robusta </a:t>
            </a:r>
            <a:r>
              <a:rPr lang="en-US" sz="2000" dirty="0">
                <a:solidFill>
                  <a:schemeClr val="tx1"/>
                </a:solidFill>
                <a:latin typeface="Source Sans Pro Light"/>
                <a:ea typeface="Source Sans Pro Light"/>
                <a:cs typeface="+mn-cs"/>
              </a:rPr>
              <a:t>to limit external pollen effects on test clone productivity</a:t>
            </a:r>
          </a:p>
          <a:p>
            <a:pPr marL="719455" indent="-457200">
              <a:spcAft>
                <a:spcPts val="1200"/>
              </a:spcAft>
              <a:buClrTx/>
              <a:buSzPct val="100000"/>
              <a:buFont typeface="+mj-lt"/>
              <a:buAutoNum type="arabicPeriod"/>
            </a:pPr>
            <a:r>
              <a:rPr lang="en-US" sz="2400" b="1" dirty="0">
                <a:solidFill>
                  <a:schemeClr val="accent1">
                    <a:lumMod val="49000"/>
                  </a:schemeClr>
                </a:solidFill>
                <a:latin typeface="Source Sans Pro Light"/>
                <a:ea typeface="Source Sans Pro Light"/>
                <a:cs typeface="+mn-cs"/>
              </a:rPr>
              <a:t>Non-technical considerations</a:t>
            </a:r>
            <a:r>
              <a:rPr lang="en-US" sz="2400" b="1" kern="1200" dirty="0">
                <a:solidFill>
                  <a:schemeClr val="accent1">
                    <a:lumMod val="49000"/>
                  </a:schemeClr>
                </a:solidFill>
                <a:latin typeface="Source Sans Pro Light"/>
                <a:ea typeface="Source Sans Pro Light"/>
                <a:cs typeface="+mn-cs"/>
              </a:rPr>
              <a:t> </a:t>
            </a:r>
          </a:p>
          <a:p>
            <a:pPr marL="1176655" lvl="1" indent="-457200">
              <a:spcAft>
                <a:spcPts val="1200"/>
              </a:spcAft>
              <a:buSzPct val="100000"/>
              <a:buAutoNum type="arabicPeriod"/>
            </a:pPr>
            <a:r>
              <a:rPr lang="en-US" sz="2000" dirty="0">
                <a:solidFill>
                  <a:schemeClr val="tx1"/>
                </a:solidFill>
                <a:latin typeface="Source Sans Pro Light"/>
                <a:ea typeface="Source Sans Pro Light"/>
                <a:cs typeface="+mn-cs"/>
              </a:rPr>
              <a:t>Should be </a:t>
            </a:r>
            <a:r>
              <a:rPr lang="en-US" sz="2000" b="1" dirty="0">
                <a:solidFill>
                  <a:schemeClr val="accent1">
                    <a:lumMod val="76000"/>
                  </a:schemeClr>
                </a:solidFill>
                <a:latin typeface="Source Sans Pro Light"/>
                <a:ea typeface="Source Sans Pro Light"/>
                <a:cs typeface="+mn-cs"/>
              </a:rPr>
              <a:t>easily accessible</a:t>
            </a:r>
            <a:r>
              <a:rPr lang="en-US" sz="2000" dirty="0">
                <a:solidFill>
                  <a:schemeClr val="tx1"/>
                </a:solidFill>
                <a:latin typeface="Source Sans Pro Light"/>
                <a:ea typeface="Source Sans Pro Light"/>
                <a:cs typeface="+mn-cs"/>
              </a:rPr>
              <a:t> to enable timely monitoring, maintenance and data collection (biological and climate)</a:t>
            </a:r>
          </a:p>
          <a:p>
            <a:pPr marL="1176655" lvl="1" indent="-457200">
              <a:spcAft>
                <a:spcPts val="1200"/>
              </a:spcAft>
              <a:buClrTx/>
              <a:buSzPct val="100000"/>
              <a:buAutoNum type="arabicPeriod"/>
            </a:pPr>
            <a:r>
              <a:rPr lang="en-US" sz="2000" dirty="0">
                <a:solidFill>
                  <a:schemeClr val="tx1"/>
                </a:solidFill>
                <a:latin typeface="Source Sans Pro Light"/>
                <a:ea typeface="Source Sans Pro Light"/>
                <a:cs typeface="+mn-cs"/>
              </a:rPr>
              <a:t>Should have </a:t>
            </a:r>
            <a:r>
              <a:rPr lang="en-US" sz="2000" b="1" dirty="0">
                <a:solidFill>
                  <a:schemeClr val="accent1">
                    <a:lumMod val="76000"/>
                  </a:schemeClr>
                </a:solidFill>
                <a:latin typeface="Source Sans Pro Light"/>
                <a:ea typeface="Source Sans Pro Light"/>
                <a:cs typeface="+mn-cs"/>
              </a:rPr>
              <a:t>well-drained soils</a:t>
            </a:r>
            <a:r>
              <a:rPr lang="en-US" sz="2000" dirty="0">
                <a:solidFill>
                  <a:schemeClr val="tx1"/>
                </a:solidFill>
                <a:latin typeface="Source Sans Pro Light"/>
                <a:ea typeface="Source Sans Pro Light"/>
                <a:cs typeface="+mn-cs"/>
              </a:rPr>
              <a:t> and not water-logged</a:t>
            </a:r>
            <a:endParaRPr lang="en-US">
              <a:solidFill>
                <a:schemeClr val="tx1"/>
              </a:solidFill>
              <a:cs typeface="+mn-cs"/>
            </a:endParaRPr>
          </a:p>
          <a:p>
            <a:pPr marL="1176655" lvl="1" indent="-457200">
              <a:spcAft>
                <a:spcPts val="1200"/>
              </a:spcAft>
              <a:buClrTx/>
              <a:buSzPct val="100000"/>
              <a:buAutoNum type="arabicPeriod"/>
            </a:pPr>
            <a:endParaRPr lang="en-US" sz="2400" kern="1200" dirty="0">
              <a:solidFill>
                <a:schemeClr val="tx1"/>
              </a:solidFill>
              <a:latin typeface="Source Sans Pro Light"/>
              <a:ea typeface="Source Sans Pro Light"/>
              <a:cs typeface="+mn-cs"/>
            </a:endParaRPr>
          </a:p>
          <a:p>
            <a:pPr marL="567241" indent="-304792">
              <a:spcAft>
                <a:spcPts val="1200"/>
              </a:spcAft>
              <a:buClrTx/>
              <a:buSzPct val="100000"/>
              <a:buFont typeface="Arial" panose="020B0604020202020204" pitchFamily="34" charset="0"/>
              <a:buChar char="•"/>
            </a:pPr>
            <a:endParaRPr lang="en-US" sz="2400" kern="1200">
              <a:solidFill>
                <a:schemeClr val="tx1"/>
              </a:solidFill>
              <a:latin typeface="Source Sans Pro Light"/>
              <a:ea typeface="Source Sans Pro Light"/>
            </a:endParaRPr>
          </a:p>
          <a:p>
            <a:pPr marL="1024441" lvl="1" indent="-304792">
              <a:spcAft>
                <a:spcPts val="1200"/>
              </a:spcAft>
              <a:buClrTx/>
              <a:buSzPct val="100000"/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Source Sans Pro Light"/>
              <a:ea typeface="Source Sans Pro Light"/>
              <a:cs typeface="+mn-cs"/>
            </a:endParaRPr>
          </a:p>
        </p:txBody>
      </p:sp>
      <p:pic>
        <p:nvPicPr>
          <p:cNvPr id="4" name="Picture 3" descr="A group of people working in a field&#10;&#10;AI-generated content may be incorrect.">
            <a:extLst>
              <a:ext uri="{FF2B5EF4-FFF2-40B4-BE49-F238E27FC236}">
                <a16:creationId xmlns:a16="http://schemas.microsoft.com/office/drawing/2014/main" id="{104ADA9B-5E7D-8273-7668-CEAFE3904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3503" y="1712912"/>
            <a:ext cx="4151994" cy="296000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85372E-8A35-A18F-2513-78FEF9B55BBC}"/>
              </a:ext>
            </a:extLst>
          </p:cNvPr>
          <p:cNvSpPr txBox="1"/>
          <p:nvPr/>
        </p:nvSpPr>
        <p:spPr>
          <a:xfrm>
            <a:off x="254907" y="6114143"/>
            <a:ext cx="11686267" cy="800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300" dirty="0">
                <a:solidFill>
                  <a:srgbClr val="28895A"/>
                </a:solidFill>
                <a:latin typeface="Source Sans Pro SemiBold"/>
                <a:ea typeface="Source Sans Pro SemiBold"/>
                <a:cs typeface="Arial"/>
              </a:rPr>
              <a:t>The site should sample </a:t>
            </a:r>
            <a:r>
              <a:rPr lang="en-US" sz="2300">
                <a:solidFill>
                  <a:srgbClr val="28895A"/>
                </a:solidFill>
                <a:latin typeface="Source Sans Pro SemiBold"/>
                <a:ea typeface="Source Sans Pro SemiBold"/>
                <a:cs typeface="+mn-lt"/>
              </a:rPr>
              <a:t>the target population of environment,  which represents the real-</a:t>
            </a:r>
            <a:r>
              <a:rPr lang="en-US" sz="2300" dirty="0">
                <a:solidFill>
                  <a:srgbClr val="28895A"/>
                </a:solidFill>
                <a:latin typeface="Source Sans Pro SemiBold"/>
                <a:ea typeface="Source Sans Pro SemiBold"/>
                <a:cs typeface="+mn-lt"/>
              </a:rPr>
              <a:t>world setting where the new variety is expected to be grown by farmers</a:t>
            </a:r>
            <a:endParaRPr lang="en-US" sz="2300" dirty="0">
              <a:solidFill>
                <a:srgbClr val="28895A"/>
              </a:solidFill>
              <a:latin typeface="Source Sans Pro SemiBold"/>
              <a:ea typeface="Source Sans Pro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6590637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>
          <a:extLst>
            <a:ext uri="{FF2B5EF4-FFF2-40B4-BE49-F238E27FC236}">
              <a16:creationId xmlns:a16="http://schemas.microsoft.com/office/drawing/2014/main" id="{75A6B4A9-5CCE-88AD-D162-E8CE35D92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">
            <a:extLst>
              <a:ext uri="{FF2B5EF4-FFF2-40B4-BE49-F238E27FC236}">
                <a16:creationId xmlns:a16="http://schemas.microsoft.com/office/drawing/2014/main" id="{FAC5C289-ABD8-5E1B-800C-2D570E564B3B}"/>
              </a:ext>
            </a:extLst>
          </p:cNvPr>
          <p:cNvSpPr/>
          <p:nvPr/>
        </p:nvSpPr>
        <p:spPr>
          <a:xfrm>
            <a:off x="95250" y="643033"/>
            <a:ext cx="12095109" cy="4827069"/>
          </a:xfrm>
          <a:prstGeom prst="rect">
            <a:avLst/>
          </a:prstGeom>
          <a:solidFill>
            <a:srgbClr val="235145"/>
          </a:solidFill>
          <a:ln w="9525" cap="flat" cmpd="sng">
            <a:solidFill>
              <a:srgbClr val="30B57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34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2">
            <a:extLst>
              <a:ext uri="{FF2B5EF4-FFF2-40B4-BE49-F238E27FC236}">
                <a16:creationId xmlns:a16="http://schemas.microsoft.com/office/drawing/2014/main" id="{568D5F56-E72A-8CD0-FF62-2566BF8E4067}"/>
              </a:ext>
            </a:extLst>
          </p:cNvPr>
          <p:cNvSpPr txBox="1"/>
          <p:nvPr/>
        </p:nvSpPr>
        <p:spPr>
          <a:xfrm>
            <a:off x="452154" y="1047025"/>
            <a:ext cx="11287693" cy="3854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3655" algn="ctr">
              <a:buClrTx/>
              <a:buSzPct val="100000"/>
            </a:pPr>
            <a:r>
              <a:rPr lang="en-US" sz="4250" b="1" dirty="0" err="1">
                <a:solidFill>
                  <a:schemeClr val="bg1"/>
                </a:solidFill>
              </a:rPr>
              <a:t>Mentimeter</a:t>
            </a:r>
            <a:r>
              <a:rPr lang="en-US" sz="4250" b="1" dirty="0">
                <a:solidFill>
                  <a:schemeClr val="bg1"/>
                </a:solidFill>
              </a:rPr>
              <a:t> Question</a:t>
            </a:r>
            <a:endParaRPr lang="en-US" sz="4250" dirty="0">
              <a:solidFill>
                <a:schemeClr val="bg1"/>
              </a:solidFill>
            </a:endParaRPr>
          </a:p>
          <a:p>
            <a:pPr marL="33866" algn="ctr">
              <a:buClrTx/>
              <a:buSzPct val="100000"/>
            </a:pPr>
            <a:endParaRPr lang="en-US" sz="4800" b="1">
              <a:solidFill>
                <a:schemeClr val="bg1"/>
              </a:solidFill>
            </a:endParaRPr>
          </a:p>
          <a:p>
            <a:pPr marL="34290">
              <a:buClrTx/>
              <a:buSzPct val="100000"/>
            </a:pPr>
            <a:r>
              <a:rPr lang="en-UG" sz="2400" b="1" i="1" dirty="0">
                <a:solidFill>
                  <a:schemeClr val="bg1"/>
                </a:solidFill>
              </a:rPr>
              <a:t>Open</a:t>
            </a:r>
            <a:r>
              <a:rPr lang="en-US" sz="2400" b="1" i="1" dirty="0">
                <a:solidFill>
                  <a:schemeClr val="bg1"/>
                </a:solidFill>
              </a:rPr>
              <a:t>-</a:t>
            </a:r>
            <a:r>
              <a:rPr lang="en-UG" sz="2400" b="1" i="1" dirty="0">
                <a:solidFill>
                  <a:schemeClr val="bg1"/>
                </a:solidFill>
              </a:rPr>
              <a:t>ended</a:t>
            </a:r>
            <a:r>
              <a:rPr lang="en-US" sz="2400" b="1" i="1" dirty="0">
                <a:solidFill>
                  <a:schemeClr val="bg1"/>
                </a:solidFill>
              </a:rPr>
              <a:t> Question</a:t>
            </a:r>
            <a:r>
              <a:rPr lang="en-UG" sz="2400" b="1" i="1" dirty="0">
                <a:solidFill>
                  <a:schemeClr val="bg1"/>
                </a:solidFill>
              </a:rPr>
              <a:t>: </a:t>
            </a:r>
            <a:r>
              <a:rPr lang="en-UG" sz="2400">
                <a:solidFill>
                  <a:schemeClr val="bg1"/>
                </a:solidFill>
              </a:rPr>
              <a:t>What is your preferred experimental design?</a:t>
            </a:r>
            <a:r>
              <a:rPr lang="en-UG" sz="2400" i="1" dirty="0">
                <a:solidFill>
                  <a:schemeClr val="bg1"/>
                </a:solidFill>
              </a:rPr>
              <a:t> </a:t>
            </a:r>
            <a:endParaRPr lang="en-US" sz="2400" i="1" dirty="0">
              <a:solidFill>
                <a:schemeClr val="bg1"/>
              </a:solidFill>
            </a:endParaRPr>
          </a:p>
          <a:p>
            <a:pPr marL="34290">
              <a:buClrTx/>
              <a:buSzPct val="100000"/>
            </a:pPr>
            <a:endParaRPr lang="en-UG" sz="2400" b="1" i="1">
              <a:solidFill>
                <a:schemeClr val="bg1"/>
              </a:solidFill>
            </a:endParaRPr>
          </a:p>
          <a:p>
            <a:endParaRPr lang="en-UG" sz="2400" i="1">
              <a:solidFill>
                <a:schemeClr val="bg1"/>
              </a:solidFill>
            </a:endParaRPr>
          </a:p>
          <a:p>
            <a:pPr marL="33655">
              <a:buClrTx/>
              <a:buSzPct val="100000"/>
            </a:pPr>
            <a:r>
              <a:rPr lang="en-UG" sz="2400" i="1" dirty="0">
                <a:solidFill>
                  <a:schemeClr val="bg1"/>
                </a:solidFill>
              </a:rPr>
              <a:t> </a:t>
            </a:r>
          </a:p>
          <a:p>
            <a:endParaRPr lang="en-UG" sz="2400" i="1">
              <a:solidFill>
                <a:schemeClr val="bg1"/>
              </a:solidFill>
            </a:endParaRPr>
          </a:p>
          <a:p>
            <a:pPr marL="643451" indent="-609585">
              <a:buClrTx/>
              <a:buSzPct val="100000"/>
              <a:buAutoNum type="arabicPeriod"/>
            </a:pPr>
            <a:endParaRPr lang="en-US" sz="3200" i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1711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5984A8-D996-25C2-A463-0272814A5430}"/>
              </a:ext>
            </a:extLst>
          </p:cNvPr>
          <p:cNvSpPr txBox="1"/>
          <p:nvPr/>
        </p:nvSpPr>
        <p:spPr>
          <a:xfrm>
            <a:off x="287795" y="367885"/>
            <a:ext cx="9731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225145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rPr>
              <a:t>Acknowledgments</a:t>
            </a:r>
            <a:endParaRPr lang="en-US" sz="2800">
              <a:solidFill>
                <a:srgbClr val="225145"/>
              </a:solidFill>
              <a:latin typeface="Source Sans Pro Light" panose="020B0403030403020204" pitchFamily="34" charset="77"/>
            </a:endParaRPr>
          </a:p>
        </p:txBody>
      </p:sp>
      <p:pic>
        <p:nvPicPr>
          <p:cNvPr id="1040" name="Picture 16" descr="Image">
            <a:extLst>
              <a:ext uri="{FF2B5EF4-FFF2-40B4-BE49-F238E27FC236}">
                <a16:creationId xmlns:a16="http://schemas.microsoft.com/office/drawing/2014/main" id="{8AEFA897-7E6F-78E3-ABFD-95AD49683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534" y="4443914"/>
            <a:ext cx="1427661" cy="138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National Coffee Research Institute (NaCORI)">
            <a:extLst>
              <a:ext uri="{FF2B5EF4-FFF2-40B4-BE49-F238E27FC236}">
                <a16:creationId xmlns:a16="http://schemas.microsoft.com/office/drawing/2014/main" id="{66FC8184-550D-E193-CA01-596230EB45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0" t="6262" r="19841" b="6262"/>
          <a:stretch/>
        </p:blipFill>
        <p:spPr bwMode="auto">
          <a:xfrm>
            <a:off x="6012507" y="4489310"/>
            <a:ext cx="2088712" cy="152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COCOA SUSTAINABILITY PARTNERSHIP • Members">
            <a:extLst>
              <a:ext uri="{FF2B5EF4-FFF2-40B4-BE49-F238E27FC236}">
                <a16:creationId xmlns:a16="http://schemas.microsoft.com/office/drawing/2014/main" id="{432CEAB8-42B3-C7E5-6B52-467471E44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405" y="4393967"/>
            <a:ext cx="1418644" cy="1814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AIC-CCRI-CED">
            <a:extLst>
              <a:ext uri="{FF2B5EF4-FFF2-40B4-BE49-F238E27FC236}">
                <a16:creationId xmlns:a16="http://schemas.microsoft.com/office/drawing/2014/main" id="{C36033D3-68CF-687A-ED94-787252E31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355" y="4465077"/>
            <a:ext cx="1807810" cy="156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E0AA8E40-52D2-42C6-622C-CA75B6DBBE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911" y="1591237"/>
            <a:ext cx="3523496" cy="10369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FBAF73-F0E8-7541-2A9B-8D1B7AA0CB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63152" y="4393967"/>
            <a:ext cx="1954717" cy="15205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19D702-C700-247F-5C65-EB80A82C22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9796" y="4365285"/>
            <a:ext cx="1683996" cy="17066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FEF1E60-9EB8-2389-B43F-E71EC481139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90000"/>
                    </a14:imgEffect>
                    <a14:imgEffect>
                      <a14:brightnessContrast bright="10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5407" y="367885"/>
            <a:ext cx="6409865" cy="363365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473530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79008F-B2ED-E736-EA5E-C0A431C7B9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9E40E2A-DD66-D014-ED6E-E6B207610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094" y="479133"/>
            <a:ext cx="10659813" cy="968105"/>
          </a:xfrm>
        </p:spPr>
        <p:txBody>
          <a:bodyPr>
            <a:noAutofit/>
          </a:bodyPr>
          <a:lstStyle/>
          <a:p>
            <a:pPr algn="l"/>
            <a:r>
              <a:rPr lang="en-US" sz="4800" b="1" dirty="0">
                <a:solidFill>
                  <a:srgbClr val="FF0000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ans Pro"/>
              </a:rPr>
              <a:t>Glossary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7E6A7F-D3C5-3AC3-B8C5-CDD4AA53A48C}"/>
              </a:ext>
            </a:extLst>
          </p:cNvPr>
          <p:cNvSpPr txBox="1"/>
          <p:nvPr/>
        </p:nvSpPr>
        <p:spPr>
          <a:xfrm>
            <a:off x="7419703" y="286076"/>
            <a:ext cx="4375604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Hanna will remove slide after </a:t>
            </a:r>
            <a:r>
              <a:rPr lang="en-US" b="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entereing</a:t>
            </a:r>
            <a:r>
              <a:rPr lang="en-US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terms into translation glossary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7D4D6D-4F26-9F40-A88E-B3B1635C733B}"/>
              </a:ext>
            </a:extLst>
          </p:cNvPr>
          <p:cNvSpPr txBox="1"/>
          <p:nvPr/>
        </p:nvSpPr>
        <p:spPr>
          <a:xfrm>
            <a:off x="220270" y="1961580"/>
            <a:ext cx="11783940" cy="489364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buClr>
                <a:srgbClr val="FF0000"/>
              </a:buClr>
              <a:buSzPct val="100000"/>
            </a:pPr>
            <a:endParaRPr lang="en-US" sz="2400" dirty="0">
              <a:latin typeface="Source Sans Pro"/>
              <a:ea typeface="Source Sans Pro"/>
            </a:endParaRPr>
          </a:p>
          <a:p>
            <a:pPr>
              <a:buClr>
                <a:srgbClr val="FF0000"/>
              </a:buClr>
              <a:buSzPct val="100000"/>
            </a:pPr>
            <a:endParaRPr lang="en-US" sz="2400" dirty="0">
              <a:latin typeface="Source Sans Pro"/>
              <a:ea typeface="Source Sans Pro"/>
            </a:endParaRPr>
          </a:p>
          <a:p>
            <a:pPr marL="456565" indent="-456565">
              <a:buClr>
                <a:srgbClr val="FF0000"/>
              </a:buClr>
              <a:buSzPct val="100000"/>
              <a:buAutoNum type="arabicPeriod"/>
            </a:pPr>
            <a:r>
              <a:rPr lang="en-US" sz="2400" dirty="0">
                <a:latin typeface="Source Sans Pro"/>
                <a:ea typeface="Source Sans Pro"/>
              </a:rPr>
              <a:t>3Rs = Replication, Randomization and Restriction</a:t>
            </a:r>
            <a:endParaRPr lang="en-US" sz="2400" dirty="0">
              <a:latin typeface="Source Sans Pro"/>
              <a:ea typeface="Source Sans Pro"/>
              <a:cs typeface="Calibri"/>
            </a:endParaRPr>
          </a:p>
          <a:p>
            <a:pPr marL="456565" indent="-456565">
              <a:buClr>
                <a:srgbClr val="FF0000"/>
              </a:buClr>
              <a:buSzPct val="100000"/>
              <a:buAutoNum type="arabicPeriod"/>
            </a:pPr>
            <a:endParaRPr lang="en-US" sz="2400" dirty="0">
              <a:latin typeface="Source Sans Pro"/>
              <a:ea typeface="Source Sans Pro"/>
              <a:cs typeface="Calibri"/>
            </a:endParaRPr>
          </a:p>
          <a:p>
            <a:pPr marL="456565" indent="-456565">
              <a:buClr>
                <a:srgbClr val="FF0000"/>
              </a:buClr>
              <a:buSzPct val="100000"/>
              <a:buAutoNum type="arabicPeriod"/>
            </a:pPr>
            <a:r>
              <a:rPr lang="en-US" sz="2400" dirty="0">
                <a:latin typeface="Source Sans Pro"/>
                <a:ea typeface="Source Sans Pro"/>
                <a:cs typeface="Calibri"/>
              </a:rPr>
              <a:t>WCR-CIRAD genetic group = population generated by </a:t>
            </a:r>
            <a:r>
              <a:rPr lang="en-US" sz="2400" dirty="0" err="1">
                <a:latin typeface="Source Sans Pro"/>
                <a:ea typeface="Source Sans Pro"/>
                <a:cs typeface="Calibri"/>
              </a:rPr>
              <a:t>hybridisations</a:t>
            </a:r>
            <a:r>
              <a:rPr lang="en-US" sz="2400" dirty="0">
                <a:latin typeface="Source Sans Pro"/>
                <a:ea typeface="Source Sans Pro"/>
                <a:cs typeface="Calibri"/>
              </a:rPr>
              <a:t> between "Guinean" and "</a:t>
            </a:r>
            <a:r>
              <a:rPr lang="en-US" sz="2400" dirty="0" err="1">
                <a:latin typeface="Source Sans Pro"/>
                <a:ea typeface="Source Sans Pro"/>
                <a:cs typeface="Calibri"/>
              </a:rPr>
              <a:t>Conilons</a:t>
            </a:r>
            <a:r>
              <a:rPr lang="en-US" sz="2400" dirty="0">
                <a:latin typeface="Source Sans Pro"/>
                <a:ea typeface="Source Sans Pro"/>
                <a:cs typeface="Calibri"/>
              </a:rPr>
              <a:t>" </a:t>
            </a:r>
          </a:p>
          <a:p>
            <a:pPr marL="456565" indent="-456565">
              <a:buClr>
                <a:srgbClr val="FF0000"/>
              </a:buClr>
              <a:buSzPct val="100000"/>
              <a:buAutoNum type="arabicPeriod"/>
            </a:pPr>
            <a:endParaRPr lang="en-US" sz="2400" dirty="0">
              <a:latin typeface="Source Sans Pro"/>
              <a:ea typeface="Source Sans Pro"/>
              <a:cs typeface="Calibri"/>
            </a:endParaRPr>
          </a:p>
          <a:p>
            <a:pPr marL="456565" indent="-456565">
              <a:buClr>
                <a:srgbClr val="FF0000"/>
              </a:buClr>
              <a:buSzPct val="100000"/>
              <a:buAutoNum type="arabicPeriod"/>
            </a:pPr>
            <a:r>
              <a:rPr lang="en-US" sz="2400" dirty="0">
                <a:latin typeface="Source Sans Pro"/>
                <a:ea typeface="Source Sans Pro"/>
                <a:cs typeface="Calibri"/>
              </a:rPr>
              <a:t>TPE = Target Population Environment ( this represents real-world environments where </a:t>
            </a:r>
            <a:r>
              <a:rPr lang="en-US" sz="2400">
                <a:latin typeface="Source Sans Pro"/>
                <a:ea typeface="Source Sans Pro"/>
                <a:cs typeface="Calibri"/>
              </a:rPr>
              <a:t>majority of farmers cultivate robusta)  </a:t>
            </a:r>
          </a:p>
          <a:p>
            <a:pPr marL="456565" indent="-456565">
              <a:buClr>
                <a:srgbClr val="FF0000"/>
              </a:buClr>
              <a:buSzPct val="100000"/>
              <a:buAutoNum type="arabicPeriod"/>
            </a:pPr>
            <a:endParaRPr lang="en-US" sz="2400">
              <a:latin typeface="Source Sans Pro"/>
              <a:ea typeface="Source Sans Pro"/>
              <a:cs typeface="Calibri"/>
            </a:endParaRPr>
          </a:p>
          <a:p>
            <a:pPr marL="456565" indent="-456565">
              <a:buClr>
                <a:srgbClr val="FF0000"/>
              </a:buClr>
              <a:buSzPct val="100000"/>
              <a:buAutoNum type="arabicPeriod"/>
            </a:pPr>
            <a:endParaRPr lang="en-US" sz="2400" dirty="0">
              <a:latin typeface="Source Sans Pro"/>
              <a:ea typeface="Source Sans Pro"/>
            </a:endParaRPr>
          </a:p>
          <a:p>
            <a:pPr marL="456565" indent="-456565">
              <a:buClr>
                <a:srgbClr val="FF0000"/>
              </a:buClr>
              <a:buSzPct val="100000"/>
              <a:buAutoNum type="arabicPeriod"/>
            </a:pPr>
            <a:endParaRPr lang="en-US" sz="2400" dirty="0">
              <a:latin typeface="Source Sans Pro"/>
              <a:ea typeface="Source Sans Pro"/>
            </a:endParaRPr>
          </a:p>
          <a:p>
            <a:pPr marL="456565" indent="-456565">
              <a:buClr>
                <a:srgbClr val="FF0000"/>
              </a:buClr>
              <a:buSzPct val="100000"/>
              <a:buAutoNum type="arabicPeriod"/>
            </a:pPr>
            <a:endParaRPr lang="en-US" sz="2400" dirty="0">
              <a:latin typeface="Source Sans Pro"/>
              <a:ea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1099464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54"/>
          <p:cNvSpPr/>
          <p:nvPr/>
        </p:nvSpPr>
        <p:spPr>
          <a:xfrm>
            <a:off x="0" y="-12200"/>
            <a:ext cx="9119600" cy="1055600"/>
          </a:xfrm>
          <a:prstGeom prst="rect">
            <a:avLst/>
          </a:prstGeom>
          <a:solidFill>
            <a:srgbClr val="215145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2800"/>
            </a:pPr>
            <a:r>
              <a:rPr lang="en" sz="3733" b="1">
                <a:solidFill>
                  <a:srgbClr val="FFFFFF"/>
                </a:solidFill>
              </a:rPr>
              <a:t>Goals</a:t>
            </a:r>
            <a:endParaRPr sz="3733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8" name="Google Shape;288;p54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9617" y="-12192"/>
            <a:ext cx="3084575" cy="6914303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54"/>
          <p:cNvSpPr txBox="1"/>
          <p:nvPr/>
        </p:nvSpPr>
        <p:spPr>
          <a:xfrm>
            <a:off x="115352" y="2599801"/>
            <a:ext cx="8793649" cy="2339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609585" indent="-406390">
              <a:lnSpc>
                <a:spcPct val="150000"/>
              </a:lnSpc>
              <a:buClr>
                <a:schemeClr val="dk1"/>
              </a:buClr>
              <a:buSzPts val="1200"/>
              <a:buAutoNum type="arabicPeriod"/>
            </a:pPr>
            <a:r>
              <a:rPr lang="en" sz="1600" dirty="0">
                <a:solidFill>
                  <a:schemeClr val="dk1"/>
                </a:solidFill>
              </a:rPr>
              <a:t>Develop a collaborative platform for organizations to co-operate on breeding</a:t>
            </a:r>
            <a:endParaRPr sz="1600" dirty="0">
              <a:solidFill>
                <a:schemeClr val="dk1"/>
              </a:solidFill>
            </a:endParaRPr>
          </a:p>
          <a:p>
            <a:pPr marL="609585" indent="-406390">
              <a:lnSpc>
                <a:spcPct val="150000"/>
              </a:lnSpc>
              <a:buClr>
                <a:schemeClr val="dk1"/>
              </a:buClr>
              <a:buSzPts val="1200"/>
              <a:buAutoNum type="arabicPeriod"/>
            </a:pPr>
            <a:r>
              <a:rPr lang="en" sz="1600" dirty="0">
                <a:solidFill>
                  <a:schemeClr val="dk1"/>
                </a:solidFill>
              </a:rPr>
              <a:t>Infuse multiple breeding pipelines with new and diverse germplasm</a:t>
            </a:r>
            <a:endParaRPr sz="1600" dirty="0">
              <a:solidFill>
                <a:schemeClr val="dk1"/>
              </a:solidFill>
            </a:endParaRPr>
          </a:p>
          <a:p>
            <a:pPr marL="609585" indent="-406390">
              <a:lnSpc>
                <a:spcPct val="150000"/>
              </a:lnSpc>
              <a:buClr>
                <a:schemeClr val="dk1"/>
              </a:buClr>
              <a:buSzPts val="1200"/>
              <a:buAutoNum type="arabicPeriod"/>
            </a:pPr>
            <a:r>
              <a:rPr lang="en" sz="1600">
                <a:solidFill>
                  <a:schemeClr val="dk1"/>
                </a:solidFill>
              </a:rPr>
              <a:t>Evaluate material across multiple environments</a:t>
            </a:r>
          </a:p>
          <a:p>
            <a:pPr marL="609585" indent="-406390">
              <a:lnSpc>
                <a:spcPct val="150000"/>
              </a:lnSpc>
              <a:buClr>
                <a:schemeClr val="dk1"/>
              </a:buClr>
              <a:buSzPts val="1200"/>
              <a:buAutoNum type="arabicPeriod"/>
            </a:pPr>
            <a:r>
              <a:rPr lang="en" sz="1600">
                <a:solidFill>
                  <a:schemeClr val="dk1"/>
                </a:solidFill>
              </a:rPr>
              <a:t>Identify </a:t>
            </a:r>
            <a:r>
              <a:rPr lang="en" sz="1600" dirty="0">
                <a:solidFill>
                  <a:schemeClr val="dk1"/>
                </a:solidFill>
              </a:rPr>
              <a:t>early selections suitable for variety registration</a:t>
            </a:r>
            <a:endParaRPr sz="1600" dirty="0">
              <a:solidFill>
                <a:schemeClr val="dk1"/>
              </a:solidFill>
            </a:endParaRPr>
          </a:p>
          <a:p>
            <a:pPr marL="609585" indent="-406390">
              <a:lnSpc>
                <a:spcPct val="150000"/>
              </a:lnSpc>
              <a:buClr>
                <a:schemeClr val="dk1"/>
              </a:buClr>
              <a:buSzPts val="1200"/>
              <a:buAutoNum type="arabicPeriod"/>
            </a:pPr>
            <a:r>
              <a:rPr lang="en" sz="1600" dirty="0">
                <a:solidFill>
                  <a:schemeClr val="dk1"/>
                </a:solidFill>
              </a:rPr>
              <a:t>Develop a training database for genomic prediction</a:t>
            </a:r>
            <a:endParaRPr sz="1600" dirty="0">
              <a:solidFill>
                <a:schemeClr val="dk1"/>
              </a:solidFill>
            </a:endParaRPr>
          </a:p>
          <a:p>
            <a:pPr marL="609585" indent="-406390">
              <a:lnSpc>
                <a:spcPct val="150000"/>
              </a:lnSpc>
              <a:buClr>
                <a:schemeClr val="dk1"/>
              </a:buClr>
              <a:buSzPts val="1200"/>
              <a:buAutoNum type="arabicPeriod"/>
            </a:pPr>
            <a:r>
              <a:rPr lang="en" sz="1600" dirty="0">
                <a:solidFill>
                  <a:schemeClr val="dk1"/>
                </a:solidFill>
              </a:rPr>
              <a:t>Generate knowledge to inform strategy for subsequent breeding </a:t>
            </a:r>
            <a:r>
              <a:rPr lang="en" sz="1600">
                <a:solidFill>
                  <a:schemeClr val="dk1"/>
                </a:solidFill>
              </a:rPr>
              <a:t>cycles </a:t>
            </a:r>
            <a:endParaRPr sz="1600" dirty="0">
              <a:solidFill>
                <a:schemeClr val="dk1"/>
              </a:solidFill>
            </a:endParaRPr>
          </a:p>
        </p:txBody>
      </p:sp>
      <p:sp>
        <p:nvSpPr>
          <p:cNvPr id="290" name="Google Shape;290;p54"/>
          <p:cNvSpPr txBox="1">
            <a:spLocks noGrp="1"/>
          </p:cNvSpPr>
          <p:nvPr>
            <p:ph type="title"/>
          </p:nvPr>
        </p:nvSpPr>
        <p:spPr>
          <a:xfrm>
            <a:off x="210600" y="1043400"/>
            <a:ext cx="8698400" cy="15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rmAutofit fontScale="90000"/>
          </a:bodyPr>
          <a:lstStyle/>
          <a:p>
            <a:pPr algn="l"/>
            <a:r>
              <a:rPr lang="en" sz="2667" b="1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Create new, high quality, high performing, canephora varieties</a:t>
            </a:r>
            <a:endParaRPr sz="2667" b="1" i="1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85" algn="l"/>
            <a:endParaRPr sz="2133" b="1">
              <a:latin typeface="Calibri"/>
              <a:ea typeface="Calibri"/>
              <a:cs typeface="Calibri"/>
              <a:sym typeface="Calibri"/>
            </a:endParaRPr>
          </a:p>
          <a:p>
            <a:pPr marL="609585" algn="l"/>
            <a:r>
              <a:rPr lang="en" sz="2133" b="1">
                <a:latin typeface="Calibri"/>
                <a:ea typeface="Calibri"/>
                <a:cs typeface="Calibri"/>
                <a:sym typeface="Calibri"/>
              </a:rPr>
              <a:t>Cycle 1: Build the foundations for improving global capacity in canephora breeding</a:t>
            </a:r>
            <a:endParaRPr sz="2133" b="1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71621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24554F9-0F05-C5D8-105A-F269CF44D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161" y="305258"/>
            <a:ext cx="6458490" cy="64584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BAE5EB-0954-7559-3450-DEE55AF75F32}"/>
              </a:ext>
            </a:extLst>
          </p:cNvPr>
          <p:cNvSpPr txBox="1"/>
          <p:nvPr/>
        </p:nvSpPr>
        <p:spPr>
          <a:xfrm>
            <a:off x="844337" y="1941418"/>
            <a:ext cx="4016115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" sz="3200" b="1" dirty="0">
                <a:solidFill>
                  <a:srgbClr val="1B5B3C"/>
                </a:solidFill>
                <a:latin typeface="Source Serif Pro SemiBold"/>
                <a:ea typeface="Source Serif Pro SemiBold"/>
              </a:rPr>
              <a:t>Design Principles of Robusta Breeding Strategy  </a:t>
            </a:r>
            <a:endParaRPr lang="en" sz="3200" b="1" dirty="0">
              <a:solidFill>
                <a:srgbClr val="1B5B3C"/>
              </a:solidFill>
              <a:latin typeface="Source Serif Pro SemiBold"/>
              <a:ea typeface="Source Serif Pro SemiBold"/>
              <a:cs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CFE21F-8D5A-2123-4BC2-9D19F3F936B3}"/>
              </a:ext>
            </a:extLst>
          </p:cNvPr>
          <p:cNvSpPr/>
          <p:nvPr/>
        </p:nvSpPr>
        <p:spPr>
          <a:xfrm>
            <a:off x="6757989" y="163274"/>
            <a:ext cx="4887966" cy="1938992"/>
          </a:xfrm>
          <a:prstGeom prst="rect">
            <a:avLst/>
          </a:prstGeom>
          <a:solidFill>
            <a:srgbClr val="ECE9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BD2B81-FF7D-8697-0732-37204A1B9783}"/>
              </a:ext>
            </a:extLst>
          </p:cNvPr>
          <p:cNvSpPr txBox="1"/>
          <p:nvPr/>
        </p:nvSpPr>
        <p:spPr>
          <a:xfrm>
            <a:off x="7744013" y="347644"/>
            <a:ext cx="37020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Demand-led</a:t>
            </a:r>
            <a:b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rPr>
            </a:b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  <a:latin typeface="Source Sans Pro SemiBold" panose="020B0503030403020204" pitchFamily="34" charset="0"/>
              <a:ea typeface="Source Sans Pro SemiBold" panose="020B0503030403020204" pitchFamily="34" charset="0"/>
            </a:endParaRPr>
          </a:p>
          <a:p>
            <a:r>
              <a:rPr lang="en" kern="0" dirty="0">
                <a:solidFill>
                  <a:srgbClr val="000000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/>
                <a:sym typeface="Arial"/>
              </a:rPr>
              <a:t>Ensure supply risk mitigation and the continued success of a diverse array of robusta-producing origins.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73B519-0EF0-27AE-AFEB-83E30CCCFA17}"/>
              </a:ext>
            </a:extLst>
          </p:cNvPr>
          <p:cNvSpPr/>
          <p:nvPr/>
        </p:nvSpPr>
        <p:spPr>
          <a:xfrm>
            <a:off x="6757989" y="2272931"/>
            <a:ext cx="4887966" cy="2405063"/>
          </a:xfrm>
          <a:prstGeom prst="rect">
            <a:avLst/>
          </a:prstGeom>
          <a:solidFill>
            <a:srgbClr val="ECE9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4E4966-F21A-BDA6-E669-635FDE22B762}"/>
              </a:ext>
            </a:extLst>
          </p:cNvPr>
          <p:cNvSpPr txBox="1"/>
          <p:nvPr/>
        </p:nvSpPr>
        <p:spPr>
          <a:xfrm>
            <a:off x="7744013" y="2525265"/>
            <a:ext cx="37219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Speed is a priority</a:t>
            </a:r>
            <a:b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rPr>
            </a:b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  <a:latin typeface="Source Sans Pro SemiBold" panose="020B0503030403020204" pitchFamily="34" charset="0"/>
              <a:ea typeface="Source Sans Pro SemiBold" panose="020B0503030403020204" pitchFamily="34" charset="0"/>
            </a:endParaRPr>
          </a:p>
          <a:p>
            <a:r>
              <a:rPr lang="en-US" kern="0" dirty="0">
                <a:solidFill>
                  <a:srgbClr val="000000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/>
                <a:sym typeface="Arial"/>
              </a:rPr>
              <a:t>Climate change is impacting coffee now. Breeding timelines are long.  We need to produce more productive and resilient varieties as fast as we can.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8B814D-E339-7D7F-9045-8A53E36FF084}"/>
              </a:ext>
            </a:extLst>
          </p:cNvPr>
          <p:cNvSpPr/>
          <p:nvPr/>
        </p:nvSpPr>
        <p:spPr>
          <a:xfrm>
            <a:off x="6757989" y="4848659"/>
            <a:ext cx="4887966" cy="1846067"/>
          </a:xfrm>
          <a:prstGeom prst="rect">
            <a:avLst/>
          </a:prstGeom>
          <a:solidFill>
            <a:srgbClr val="ECE9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906F5D-CB83-02A7-FC47-FCCC8BC405F3}"/>
              </a:ext>
            </a:extLst>
          </p:cNvPr>
          <p:cNvSpPr txBox="1"/>
          <p:nvPr/>
        </p:nvSpPr>
        <p:spPr>
          <a:xfrm>
            <a:off x="8025881" y="5033028"/>
            <a:ext cx="34400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Use existing resources</a:t>
            </a:r>
            <a:b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rPr>
            </a:b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  <a:latin typeface="Source Sans Pro SemiBold" panose="020B0503030403020204" pitchFamily="34" charset="0"/>
              <a:ea typeface="Source Sans Pro SemiBold" panose="020B0503030403020204" pitchFamily="34" charset="0"/>
            </a:endParaRPr>
          </a:p>
          <a:p>
            <a:r>
              <a:rPr lang="en" kern="0" dirty="0">
                <a:solidFill>
                  <a:srgbClr val="000000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/>
                <a:sym typeface="Arial"/>
              </a:rPr>
              <a:t>There is limited data and barriers exist to germplasm transfer. Start with what we have available.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8DEDE0-2C95-5136-9B95-7201849E9D9E}"/>
              </a:ext>
            </a:extLst>
          </p:cNvPr>
          <p:cNvSpPr txBox="1"/>
          <p:nvPr/>
        </p:nvSpPr>
        <p:spPr>
          <a:xfrm>
            <a:off x="977688" y="4031663"/>
            <a:ext cx="3725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25145"/>
                </a:solidFill>
                <a:latin typeface="Source Sans Pro" panose="020B0503030403020204" pitchFamily="34" charset="77"/>
              </a:rPr>
              <a:t>Creating new, high-quality, high-performing </a:t>
            </a:r>
            <a:r>
              <a:rPr lang="en-US" dirty="0" err="1">
                <a:solidFill>
                  <a:srgbClr val="225145"/>
                </a:solidFill>
                <a:latin typeface="Source Sans Pro" panose="020B0503030403020204" pitchFamily="34" charset="77"/>
              </a:rPr>
              <a:t>canephora</a:t>
            </a:r>
            <a:r>
              <a:rPr lang="en-US" dirty="0">
                <a:solidFill>
                  <a:srgbClr val="225145"/>
                </a:solidFill>
                <a:latin typeface="Source Sans Pro" panose="020B0503030403020204" pitchFamily="34" charset="77"/>
              </a:rPr>
              <a:t> varieties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CEC113D-8A46-EDF0-D125-6583732A4AEB}"/>
              </a:ext>
            </a:extLst>
          </p:cNvPr>
          <p:cNvSpPr txBox="1"/>
          <p:nvPr/>
        </p:nvSpPr>
        <p:spPr>
          <a:xfrm rot="16200000">
            <a:off x="9072627" y="3217762"/>
            <a:ext cx="5672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600" dirty="0">
                <a:solidFill>
                  <a:srgbClr val="36B779"/>
                </a:solidFill>
                <a:latin typeface="Source Sans Pro" panose="020B0503030403020204" pitchFamily="34" charset="77"/>
              </a:rPr>
              <a:t>PROGRAM DESIGN PRINCIPLES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D9A300F-C2E6-6A56-EB24-CA4F58D51EE2}"/>
              </a:ext>
            </a:extLst>
          </p:cNvPr>
          <p:cNvPicPr>
            <a:picLocks/>
          </p:cNvPicPr>
          <p:nvPr/>
        </p:nvPicPr>
        <p:blipFill>
          <a:blip r:embed="rId3"/>
          <a:srcRect l="2280" r="2280"/>
          <a:stretch/>
        </p:blipFill>
        <p:spPr>
          <a:xfrm>
            <a:off x="5667168" y="132359"/>
            <a:ext cx="1948070" cy="1990965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DB32E43-706E-5B7F-F8F0-C67FEE8BB947}"/>
              </a:ext>
            </a:extLst>
          </p:cNvPr>
          <p:cNvPicPr>
            <a:picLocks/>
          </p:cNvPicPr>
          <p:nvPr/>
        </p:nvPicPr>
        <p:blipFill>
          <a:blip r:embed="rId4"/>
          <a:srcRect l="17415" r="17415"/>
          <a:stretch/>
        </p:blipFill>
        <p:spPr>
          <a:xfrm>
            <a:off x="5166152" y="2223954"/>
            <a:ext cx="2449086" cy="2503013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361F67B-C039-E9D1-4EB7-1C4ED5A54162}"/>
              </a:ext>
            </a:extLst>
          </p:cNvPr>
          <p:cNvPicPr>
            <a:picLocks/>
          </p:cNvPicPr>
          <p:nvPr/>
        </p:nvPicPr>
        <p:blipFill>
          <a:blip r:embed="rId5"/>
          <a:srcRect l="17415" r="17415"/>
          <a:stretch/>
        </p:blipFill>
        <p:spPr>
          <a:xfrm>
            <a:off x="5913747" y="4775944"/>
            <a:ext cx="1948070" cy="1990965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0850032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9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281558" y="1141133"/>
            <a:ext cx="380486" cy="0"/>
          </a:xfrm>
          <a:prstGeom prst="line">
            <a:avLst/>
          </a:prstGeom>
          <a:ln w="38100" cap="flat">
            <a:solidFill>
              <a:srgbClr val="23514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grpSp>
        <p:nvGrpSpPr>
          <p:cNvPr id="3" name="Group 3"/>
          <p:cNvGrpSpPr/>
          <p:nvPr/>
        </p:nvGrpSpPr>
        <p:grpSpPr>
          <a:xfrm>
            <a:off x="5765651" y="603935"/>
            <a:ext cx="4251187" cy="1074395"/>
            <a:chOff x="0" y="0"/>
            <a:chExt cx="2099862" cy="53069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99862" cy="530694"/>
            </a:xfrm>
            <a:custGeom>
              <a:avLst/>
              <a:gdLst/>
              <a:ahLst/>
              <a:cxnLst/>
              <a:rect l="l" t="t" r="r" b="b"/>
              <a:pathLst>
                <a:path w="2099862" h="530694">
                  <a:moveTo>
                    <a:pt x="23068" y="0"/>
                  </a:moveTo>
                  <a:lnTo>
                    <a:pt x="2076794" y="0"/>
                  </a:lnTo>
                  <a:cubicBezTo>
                    <a:pt x="2089534" y="0"/>
                    <a:pt x="2099862" y="10328"/>
                    <a:pt x="2099862" y="23068"/>
                  </a:cubicBezTo>
                  <a:lnTo>
                    <a:pt x="2099862" y="507627"/>
                  </a:lnTo>
                  <a:cubicBezTo>
                    <a:pt x="2099862" y="513745"/>
                    <a:pt x="2097432" y="519612"/>
                    <a:pt x="2093106" y="523938"/>
                  </a:cubicBezTo>
                  <a:cubicBezTo>
                    <a:pt x="2088780" y="528264"/>
                    <a:pt x="2082912" y="530694"/>
                    <a:pt x="2076794" y="530694"/>
                  </a:cubicBezTo>
                  <a:lnTo>
                    <a:pt x="23068" y="530694"/>
                  </a:lnTo>
                  <a:cubicBezTo>
                    <a:pt x="10328" y="530694"/>
                    <a:pt x="0" y="520367"/>
                    <a:pt x="0" y="507627"/>
                  </a:cubicBezTo>
                  <a:lnTo>
                    <a:pt x="0" y="23068"/>
                  </a:lnTo>
                  <a:cubicBezTo>
                    <a:pt x="0" y="10328"/>
                    <a:pt x="10328" y="0"/>
                    <a:pt x="2306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099862" cy="578319"/>
            </a:xfrm>
            <a:prstGeom prst="rect">
              <a:avLst/>
            </a:prstGeom>
          </p:spPr>
          <p:txBody>
            <a:bodyPr lIns="28662" tIns="28662" rIns="28662" bIns="28662" rtlCol="0" anchor="ctr"/>
            <a:lstStyle/>
            <a:p>
              <a:pPr algn="ctr">
                <a:lnSpc>
                  <a:spcPts val="1680"/>
                </a:lnSpc>
              </a:pPr>
              <a:endParaRPr sz="12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662043" y="1029493"/>
            <a:ext cx="223280" cy="22328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235146"/>
              </a:solidFill>
              <a:prstDash val="solid"/>
              <a:miter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28662" tIns="28662" rIns="28662" bIns="28662" rtlCol="0" anchor="ctr"/>
            <a:lstStyle/>
            <a:p>
              <a:pPr algn="ctr">
                <a:lnSpc>
                  <a:spcPts val="1680"/>
                </a:lnSpc>
              </a:pPr>
              <a:endParaRPr sz="1200"/>
            </a:p>
          </p:txBody>
        </p:sp>
      </p:grpSp>
      <p:sp>
        <p:nvSpPr>
          <p:cNvPr id="9" name="AutoShape 9"/>
          <p:cNvSpPr/>
          <p:nvPr/>
        </p:nvSpPr>
        <p:spPr>
          <a:xfrm>
            <a:off x="6043558" y="2284133"/>
            <a:ext cx="380486" cy="0"/>
          </a:xfrm>
          <a:prstGeom prst="line">
            <a:avLst/>
          </a:prstGeom>
          <a:ln w="38100" cap="flat">
            <a:solidFill>
              <a:srgbClr val="23514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grpSp>
        <p:nvGrpSpPr>
          <p:cNvPr id="10" name="Group 10"/>
          <p:cNvGrpSpPr/>
          <p:nvPr/>
        </p:nvGrpSpPr>
        <p:grpSpPr>
          <a:xfrm>
            <a:off x="6527651" y="1746935"/>
            <a:ext cx="4615467" cy="1074395"/>
            <a:chOff x="0" y="0"/>
            <a:chExt cx="2279797" cy="53069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279797" cy="530694"/>
            </a:xfrm>
            <a:custGeom>
              <a:avLst/>
              <a:gdLst/>
              <a:ahLst/>
              <a:cxnLst/>
              <a:rect l="l" t="t" r="r" b="b"/>
              <a:pathLst>
                <a:path w="2279797" h="530694">
                  <a:moveTo>
                    <a:pt x="21247" y="0"/>
                  </a:moveTo>
                  <a:lnTo>
                    <a:pt x="2258550" y="0"/>
                  </a:lnTo>
                  <a:cubicBezTo>
                    <a:pt x="2270284" y="0"/>
                    <a:pt x="2279797" y="9513"/>
                    <a:pt x="2279797" y="21247"/>
                  </a:cubicBezTo>
                  <a:lnTo>
                    <a:pt x="2279797" y="509447"/>
                  </a:lnTo>
                  <a:cubicBezTo>
                    <a:pt x="2279797" y="515082"/>
                    <a:pt x="2277559" y="520487"/>
                    <a:pt x="2273574" y="524471"/>
                  </a:cubicBezTo>
                  <a:cubicBezTo>
                    <a:pt x="2269589" y="528456"/>
                    <a:pt x="2264185" y="530694"/>
                    <a:pt x="2258550" y="530694"/>
                  </a:cubicBezTo>
                  <a:lnTo>
                    <a:pt x="21247" y="530694"/>
                  </a:lnTo>
                  <a:cubicBezTo>
                    <a:pt x="9513" y="530694"/>
                    <a:pt x="0" y="521182"/>
                    <a:pt x="0" y="509447"/>
                  </a:cubicBezTo>
                  <a:lnTo>
                    <a:pt x="0" y="21247"/>
                  </a:lnTo>
                  <a:cubicBezTo>
                    <a:pt x="0" y="9513"/>
                    <a:pt x="9513" y="0"/>
                    <a:pt x="2124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2279797" cy="578319"/>
            </a:xfrm>
            <a:prstGeom prst="rect">
              <a:avLst/>
            </a:prstGeom>
          </p:spPr>
          <p:txBody>
            <a:bodyPr lIns="28662" tIns="28662" rIns="28662" bIns="28662" rtlCol="0" anchor="ctr"/>
            <a:lstStyle/>
            <a:p>
              <a:pPr algn="ctr">
                <a:lnSpc>
                  <a:spcPts val="1680"/>
                </a:lnSpc>
              </a:pPr>
              <a:endParaRPr sz="1200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424043" y="2172493"/>
            <a:ext cx="223280" cy="223280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235146"/>
              </a:solidFill>
              <a:prstDash val="solid"/>
              <a:miter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28662" tIns="28662" rIns="28662" bIns="28662" rtlCol="0" anchor="ctr"/>
            <a:lstStyle/>
            <a:p>
              <a:pPr algn="ctr">
                <a:lnSpc>
                  <a:spcPts val="1680"/>
                </a:lnSpc>
              </a:pPr>
              <a:endParaRPr sz="1200"/>
            </a:p>
          </p:txBody>
        </p:sp>
      </p:grpSp>
      <p:sp>
        <p:nvSpPr>
          <p:cNvPr id="16" name="AutoShape 16"/>
          <p:cNvSpPr/>
          <p:nvPr/>
        </p:nvSpPr>
        <p:spPr>
          <a:xfrm>
            <a:off x="6805558" y="3428377"/>
            <a:ext cx="380486" cy="0"/>
          </a:xfrm>
          <a:prstGeom prst="line">
            <a:avLst/>
          </a:prstGeom>
          <a:ln w="38100" cap="flat">
            <a:solidFill>
              <a:srgbClr val="23514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grpSp>
        <p:nvGrpSpPr>
          <p:cNvPr id="17" name="Group 17"/>
          <p:cNvGrpSpPr/>
          <p:nvPr/>
        </p:nvGrpSpPr>
        <p:grpSpPr>
          <a:xfrm>
            <a:off x="7289651" y="2891180"/>
            <a:ext cx="4331584" cy="1074395"/>
            <a:chOff x="0" y="0"/>
            <a:chExt cx="2139574" cy="53069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139574" cy="530694"/>
            </a:xfrm>
            <a:custGeom>
              <a:avLst/>
              <a:gdLst/>
              <a:ahLst/>
              <a:cxnLst/>
              <a:rect l="l" t="t" r="r" b="b"/>
              <a:pathLst>
                <a:path w="2139574" h="530694">
                  <a:moveTo>
                    <a:pt x="22639" y="0"/>
                  </a:moveTo>
                  <a:lnTo>
                    <a:pt x="2116935" y="0"/>
                  </a:lnTo>
                  <a:cubicBezTo>
                    <a:pt x="2129438" y="0"/>
                    <a:pt x="2139574" y="10136"/>
                    <a:pt x="2139574" y="22639"/>
                  </a:cubicBezTo>
                  <a:lnTo>
                    <a:pt x="2139574" y="508055"/>
                  </a:lnTo>
                  <a:cubicBezTo>
                    <a:pt x="2139574" y="520558"/>
                    <a:pt x="2129438" y="530694"/>
                    <a:pt x="2116935" y="530694"/>
                  </a:cubicBezTo>
                  <a:lnTo>
                    <a:pt x="22639" y="530694"/>
                  </a:lnTo>
                  <a:cubicBezTo>
                    <a:pt x="10136" y="530694"/>
                    <a:pt x="0" y="520558"/>
                    <a:pt x="0" y="508055"/>
                  </a:cubicBezTo>
                  <a:lnTo>
                    <a:pt x="0" y="22639"/>
                  </a:lnTo>
                  <a:cubicBezTo>
                    <a:pt x="0" y="10136"/>
                    <a:pt x="10136" y="0"/>
                    <a:pt x="2263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2139574" cy="578319"/>
            </a:xfrm>
            <a:prstGeom prst="rect">
              <a:avLst/>
            </a:prstGeom>
          </p:spPr>
          <p:txBody>
            <a:bodyPr lIns="28662" tIns="28662" rIns="28662" bIns="28662" rtlCol="0" anchor="ctr"/>
            <a:lstStyle/>
            <a:p>
              <a:pPr algn="ctr">
                <a:lnSpc>
                  <a:spcPts val="1680"/>
                </a:lnSpc>
              </a:pPr>
              <a:endParaRPr sz="1200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7186043" y="3316738"/>
            <a:ext cx="223280" cy="223280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235146"/>
              </a:solidFill>
              <a:prstDash val="solid"/>
              <a:miter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28662" tIns="28662" rIns="28662" bIns="28662" rtlCol="0" anchor="ctr"/>
            <a:lstStyle/>
            <a:p>
              <a:pPr algn="ctr">
                <a:lnSpc>
                  <a:spcPts val="1680"/>
                </a:lnSpc>
              </a:pPr>
              <a:endParaRPr sz="1200"/>
            </a:p>
          </p:txBody>
        </p:sp>
      </p:grpSp>
      <p:sp>
        <p:nvSpPr>
          <p:cNvPr id="23" name="AutoShape 23"/>
          <p:cNvSpPr/>
          <p:nvPr/>
        </p:nvSpPr>
        <p:spPr>
          <a:xfrm>
            <a:off x="6043558" y="4572623"/>
            <a:ext cx="380486" cy="0"/>
          </a:xfrm>
          <a:prstGeom prst="line">
            <a:avLst/>
          </a:prstGeom>
          <a:ln w="38100" cap="flat">
            <a:solidFill>
              <a:srgbClr val="23514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grpSp>
        <p:nvGrpSpPr>
          <p:cNvPr id="24" name="Group 24"/>
          <p:cNvGrpSpPr/>
          <p:nvPr/>
        </p:nvGrpSpPr>
        <p:grpSpPr>
          <a:xfrm>
            <a:off x="6527652" y="4035425"/>
            <a:ext cx="5196051" cy="1074395"/>
            <a:chOff x="0" y="0"/>
            <a:chExt cx="2385608" cy="530694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385608" cy="530694"/>
            </a:xfrm>
            <a:custGeom>
              <a:avLst/>
              <a:gdLst/>
              <a:ahLst/>
              <a:cxnLst/>
              <a:rect l="l" t="t" r="r" b="b"/>
              <a:pathLst>
                <a:path w="2385608" h="530694">
                  <a:moveTo>
                    <a:pt x="20305" y="0"/>
                  </a:moveTo>
                  <a:lnTo>
                    <a:pt x="2365303" y="0"/>
                  </a:lnTo>
                  <a:cubicBezTo>
                    <a:pt x="2370689" y="0"/>
                    <a:pt x="2375853" y="2139"/>
                    <a:pt x="2379661" y="5947"/>
                  </a:cubicBezTo>
                  <a:cubicBezTo>
                    <a:pt x="2383469" y="9755"/>
                    <a:pt x="2385608" y="14919"/>
                    <a:pt x="2385608" y="20305"/>
                  </a:cubicBezTo>
                  <a:lnTo>
                    <a:pt x="2385608" y="510390"/>
                  </a:lnTo>
                  <a:cubicBezTo>
                    <a:pt x="2385608" y="515775"/>
                    <a:pt x="2383469" y="520939"/>
                    <a:pt x="2379661" y="524747"/>
                  </a:cubicBezTo>
                  <a:cubicBezTo>
                    <a:pt x="2375853" y="528555"/>
                    <a:pt x="2370689" y="530694"/>
                    <a:pt x="2365303" y="530694"/>
                  </a:cubicBezTo>
                  <a:lnTo>
                    <a:pt x="20305" y="530694"/>
                  </a:lnTo>
                  <a:cubicBezTo>
                    <a:pt x="14919" y="530694"/>
                    <a:pt x="9755" y="528555"/>
                    <a:pt x="5947" y="524747"/>
                  </a:cubicBezTo>
                  <a:cubicBezTo>
                    <a:pt x="2139" y="520939"/>
                    <a:pt x="0" y="515775"/>
                    <a:pt x="0" y="510390"/>
                  </a:cubicBezTo>
                  <a:lnTo>
                    <a:pt x="0" y="20305"/>
                  </a:lnTo>
                  <a:cubicBezTo>
                    <a:pt x="0" y="14919"/>
                    <a:pt x="2139" y="9755"/>
                    <a:pt x="5947" y="5947"/>
                  </a:cubicBezTo>
                  <a:cubicBezTo>
                    <a:pt x="9755" y="2139"/>
                    <a:pt x="14919" y="0"/>
                    <a:pt x="2030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47625"/>
              <a:ext cx="2385608" cy="578319"/>
            </a:xfrm>
            <a:prstGeom prst="rect">
              <a:avLst/>
            </a:prstGeom>
          </p:spPr>
          <p:txBody>
            <a:bodyPr lIns="28662" tIns="28662" rIns="28662" bIns="28662" rtlCol="0" anchor="ctr"/>
            <a:lstStyle/>
            <a:p>
              <a:pPr algn="ctr">
                <a:lnSpc>
                  <a:spcPts val="1680"/>
                </a:lnSpc>
              </a:pPr>
              <a:endParaRPr sz="1200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6424043" y="4460983"/>
            <a:ext cx="223280" cy="223280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235146"/>
              </a:solidFill>
              <a:prstDash val="solid"/>
              <a:miter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28662" tIns="28662" rIns="28662" bIns="28662" rtlCol="0" anchor="ctr"/>
            <a:lstStyle/>
            <a:p>
              <a:pPr algn="ctr">
                <a:lnSpc>
                  <a:spcPts val="1680"/>
                </a:lnSpc>
              </a:pPr>
              <a:endParaRPr sz="120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5765652" y="5179670"/>
            <a:ext cx="5377466" cy="1074395"/>
            <a:chOff x="0" y="0"/>
            <a:chExt cx="2301938" cy="530694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2301938" cy="530694"/>
            </a:xfrm>
            <a:custGeom>
              <a:avLst/>
              <a:gdLst/>
              <a:ahLst/>
              <a:cxnLst/>
              <a:rect l="l" t="t" r="r" b="b"/>
              <a:pathLst>
                <a:path w="2301938" h="530694">
                  <a:moveTo>
                    <a:pt x="21043" y="0"/>
                  </a:moveTo>
                  <a:lnTo>
                    <a:pt x="2280895" y="0"/>
                  </a:lnTo>
                  <a:cubicBezTo>
                    <a:pt x="2286476" y="0"/>
                    <a:pt x="2291828" y="2217"/>
                    <a:pt x="2295774" y="6163"/>
                  </a:cubicBezTo>
                  <a:cubicBezTo>
                    <a:pt x="2299721" y="10109"/>
                    <a:pt x="2301938" y="15462"/>
                    <a:pt x="2301938" y="21043"/>
                  </a:cubicBezTo>
                  <a:lnTo>
                    <a:pt x="2301938" y="509652"/>
                  </a:lnTo>
                  <a:cubicBezTo>
                    <a:pt x="2301938" y="515233"/>
                    <a:pt x="2299721" y="520585"/>
                    <a:pt x="2295774" y="524531"/>
                  </a:cubicBezTo>
                  <a:cubicBezTo>
                    <a:pt x="2291828" y="528477"/>
                    <a:pt x="2286476" y="530694"/>
                    <a:pt x="2280895" y="530694"/>
                  </a:cubicBezTo>
                  <a:lnTo>
                    <a:pt x="21043" y="530694"/>
                  </a:lnTo>
                  <a:cubicBezTo>
                    <a:pt x="15462" y="530694"/>
                    <a:pt x="10109" y="528477"/>
                    <a:pt x="6163" y="524531"/>
                  </a:cubicBezTo>
                  <a:cubicBezTo>
                    <a:pt x="2217" y="520585"/>
                    <a:pt x="0" y="515233"/>
                    <a:pt x="0" y="509652"/>
                  </a:cubicBezTo>
                  <a:lnTo>
                    <a:pt x="0" y="21043"/>
                  </a:lnTo>
                  <a:cubicBezTo>
                    <a:pt x="0" y="15462"/>
                    <a:pt x="2217" y="10109"/>
                    <a:pt x="6163" y="6163"/>
                  </a:cubicBezTo>
                  <a:cubicBezTo>
                    <a:pt x="10109" y="2217"/>
                    <a:pt x="15462" y="0"/>
                    <a:pt x="2104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47625"/>
              <a:ext cx="2301938" cy="578319"/>
            </a:xfrm>
            <a:prstGeom prst="rect">
              <a:avLst/>
            </a:prstGeom>
          </p:spPr>
          <p:txBody>
            <a:bodyPr lIns="28662" tIns="28662" rIns="28662" bIns="28662" rtlCol="0" anchor="ctr"/>
            <a:lstStyle/>
            <a:p>
              <a:pPr algn="ctr">
                <a:lnSpc>
                  <a:spcPts val="1680"/>
                </a:lnSpc>
              </a:pPr>
              <a:endParaRPr sz="1200"/>
            </a:p>
          </p:txBody>
        </p:sp>
      </p:grpSp>
      <p:sp>
        <p:nvSpPr>
          <p:cNvPr id="33" name="AutoShape 33"/>
          <p:cNvSpPr/>
          <p:nvPr/>
        </p:nvSpPr>
        <p:spPr>
          <a:xfrm>
            <a:off x="5281558" y="5716867"/>
            <a:ext cx="380486" cy="0"/>
          </a:xfrm>
          <a:prstGeom prst="line">
            <a:avLst/>
          </a:prstGeom>
          <a:ln w="38100" cap="flat">
            <a:solidFill>
              <a:srgbClr val="23514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grpSp>
        <p:nvGrpSpPr>
          <p:cNvPr id="34" name="Group 34"/>
          <p:cNvGrpSpPr/>
          <p:nvPr/>
        </p:nvGrpSpPr>
        <p:grpSpPr>
          <a:xfrm>
            <a:off x="5662043" y="5605227"/>
            <a:ext cx="223280" cy="223280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235146"/>
              </a:solidFill>
              <a:prstDash val="solid"/>
              <a:miter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28662" tIns="28662" rIns="28662" bIns="28662" rtlCol="0" anchor="ctr"/>
            <a:lstStyle/>
            <a:p>
              <a:pPr algn="ctr">
                <a:lnSpc>
                  <a:spcPts val="1680"/>
                </a:lnSpc>
              </a:pPr>
              <a:endParaRPr sz="1200"/>
            </a:p>
          </p:txBody>
        </p:sp>
      </p:grpSp>
      <p:sp>
        <p:nvSpPr>
          <p:cNvPr id="37" name="Freeform 37"/>
          <p:cNvSpPr/>
          <p:nvPr/>
        </p:nvSpPr>
        <p:spPr>
          <a:xfrm>
            <a:off x="7124049" y="1974536"/>
            <a:ext cx="266225" cy="620438"/>
          </a:xfrm>
          <a:custGeom>
            <a:avLst/>
            <a:gdLst/>
            <a:ahLst/>
            <a:cxnLst/>
            <a:rect l="l" t="t" r="r" b="b"/>
            <a:pathLst>
              <a:path w="399337" h="930657">
                <a:moveTo>
                  <a:pt x="0" y="0"/>
                </a:moveTo>
                <a:lnTo>
                  <a:pt x="399337" y="0"/>
                </a:lnTo>
                <a:lnTo>
                  <a:pt x="399337" y="930657"/>
                </a:lnTo>
                <a:lnTo>
                  <a:pt x="0" y="9306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38" name="Freeform 38"/>
          <p:cNvSpPr/>
          <p:nvPr/>
        </p:nvSpPr>
        <p:spPr>
          <a:xfrm>
            <a:off x="6127885" y="874069"/>
            <a:ext cx="519438" cy="534127"/>
          </a:xfrm>
          <a:custGeom>
            <a:avLst/>
            <a:gdLst/>
            <a:ahLst/>
            <a:cxnLst/>
            <a:rect l="l" t="t" r="r" b="b"/>
            <a:pathLst>
              <a:path w="779157" h="801190">
                <a:moveTo>
                  <a:pt x="0" y="0"/>
                </a:moveTo>
                <a:lnTo>
                  <a:pt x="779158" y="0"/>
                </a:lnTo>
                <a:lnTo>
                  <a:pt x="779158" y="801190"/>
                </a:lnTo>
                <a:lnTo>
                  <a:pt x="0" y="8011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39" name="Freeform 39"/>
          <p:cNvSpPr/>
          <p:nvPr/>
        </p:nvSpPr>
        <p:spPr>
          <a:xfrm>
            <a:off x="7634407" y="3126130"/>
            <a:ext cx="560045" cy="560045"/>
          </a:xfrm>
          <a:custGeom>
            <a:avLst/>
            <a:gdLst/>
            <a:ahLst/>
            <a:cxnLst/>
            <a:rect l="l" t="t" r="r" b="b"/>
            <a:pathLst>
              <a:path w="840067" h="840067">
                <a:moveTo>
                  <a:pt x="0" y="0"/>
                </a:moveTo>
                <a:lnTo>
                  <a:pt x="840067" y="0"/>
                </a:lnTo>
                <a:lnTo>
                  <a:pt x="840067" y="840067"/>
                </a:lnTo>
                <a:lnTo>
                  <a:pt x="0" y="8400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40" name="Freeform 40"/>
          <p:cNvSpPr/>
          <p:nvPr/>
        </p:nvSpPr>
        <p:spPr>
          <a:xfrm>
            <a:off x="6913324" y="4278395"/>
            <a:ext cx="545441" cy="547494"/>
          </a:xfrm>
          <a:custGeom>
            <a:avLst/>
            <a:gdLst/>
            <a:ahLst/>
            <a:cxnLst/>
            <a:rect l="l" t="t" r="r" b="b"/>
            <a:pathLst>
              <a:path w="818161" h="821241">
                <a:moveTo>
                  <a:pt x="0" y="0"/>
                </a:moveTo>
                <a:lnTo>
                  <a:pt x="818161" y="0"/>
                </a:lnTo>
                <a:lnTo>
                  <a:pt x="818161" y="821240"/>
                </a:lnTo>
                <a:lnTo>
                  <a:pt x="0" y="8212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41" name="Freeform 41"/>
          <p:cNvSpPr/>
          <p:nvPr/>
        </p:nvSpPr>
        <p:spPr>
          <a:xfrm>
            <a:off x="6288735" y="5477951"/>
            <a:ext cx="477833" cy="477833"/>
          </a:xfrm>
          <a:custGeom>
            <a:avLst/>
            <a:gdLst/>
            <a:ahLst/>
            <a:cxnLst/>
            <a:rect l="l" t="t" r="r" b="b"/>
            <a:pathLst>
              <a:path w="716750" h="716750">
                <a:moveTo>
                  <a:pt x="0" y="0"/>
                </a:moveTo>
                <a:lnTo>
                  <a:pt x="716749" y="0"/>
                </a:lnTo>
                <a:lnTo>
                  <a:pt x="716749" y="716749"/>
                </a:lnTo>
                <a:lnTo>
                  <a:pt x="0" y="71674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42" name="TextBox 42"/>
          <p:cNvSpPr txBox="1"/>
          <p:nvPr/>
        </p:nvSpPr>
        <p:spPr>
          <a:xfrm>
            <a:off x="6805558" y="1084895"/>
            <a:ext cx="3314888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93"/>
              </a:lnSpc>
              <a:spcBef>
                <a:spcPct val="0"/>
              </a:spcBef>
            </a:pPr>
            <a:r>
              <a:rPr lang="en-US" sz="1300" dirty="0">
                <a:solidFill>
                  <a:srgbClr val="000000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"/>
                <a:sym typeface="Source Sans Pro"/>
              </a:rPr>
              <a:t>A focus on continuous genetic improvement maximizes the diversity of breeding materials</a:t>
            </a:r>
            <a:r>
              <a:rPr lang="en-US" sz="1066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6805557" y="815623"/>
            <a:ext cx="2242680" cy="210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80"/>
              </a:lnSpc>
              <a:spcBef>
                <a:spcPct val="0"/>
              </a:spcBef>
            </a:pPr>
            <a:r>
              <a:rPr lang="en-US" sz="1400" b="1" dirty="0">
                <a:solidFill>
                  <a:srgbClr val="0000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Population improvement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8363452" y="3269939"/>
            <a:ext cx="2993881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93"/>
              </a:lnSpc>
              <a:spcBef>
                <a:spcPct val="0"/>
              </a:spcBef>
            </a:pPr>
            <a:r>
              <a:rPr lang="en-US" sz="1300" dirty="0">
                <a:solidFill>
                  <a:srgbClr val="000000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"/>
                <a:sym typeface="Source Sans Pro"/>
              </a:rPr>
              <a:t>All partners will evaluate materials for 5-6 years under a standardized design to manage sites and data collection. 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8384215" y="3017696"/>
            <a:ext cx="2242680" cy="210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80"/>
              </a:lnSpc>
              <a:spcBef>
                <a:spcPct val="0"/>
              </a:spcBef>
            </a:pPr>
            <a:r>
              <a:rPr lang="en-US" sz="1400" b="1" dirty="0">
                <a:solidFill>
                  <a:srgbClr val="0000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Standardized design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6909407" y="5670491"/>
            <a:ext cx="3904812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93"/>
              </a:lnSpc>
              <a:spcBef>
                <a:spcPct val="0"/>
              </a:spcBef>
            </a:pPr>
            <a:r>
              <a:rPr lang="en-US" sz="1300" dirty="0">
                <a:solidFill>
                  <a:srgbClr val="000000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"/>
                <a:sym typeface="Source Sans Pro"/>
              </a:rPr>
              <a:t>Population size will enable partners to identify high-performing, locally-adapted clones for variety release. 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6909407" y="5427320"/>
            <a:ext cx="3631498" cy="210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80"/>
              </a:lnSpc>
              <a:spcBef>
                <a:spcPct val="0"/>
              </a:spcBef>
            </a:pPr>
            <a:r>
              <a:rPr lang="en-US" sz="1400" b="1" dirty="0">
                <a:solidFill>
                  <a:srgbClr val="0000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Identification of high-performing genotypes 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7702560" y="4417295"/>
            <a:ext cx="3630129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93"/>
              </a:lnSpc>
              <a:spcBef>
                <a:spcPct val="0"/>
              </a:spcBef>
            </a:pPr>
            <a:r>
              <a:rPr lang="en-US" sz="1300" dirty="0">
                <a:solidFill>
                  <a:srgbClr val="000000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"/>
                <a:sym typeface="Source Sans Pro"/>
              </a:rPr>
              <a:t>Evaluation of materials across multiple environments to generate global performance data to be used for genomic prediction. 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7708910" y="4162425"/>
            <a:ext cx="3983418" cy="2102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80"/>
              </a:lnSpc>
              <a:spcBef>
                <a:spcPct val="0"/>
              </a:spcBef>
            </a:pPr>
            <a:r>
              <a:rPr lang="en-US" sz="1400" b="1" dirty="0">
                <a:solidFill>
                  <a:srgbClr val="0000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Multi-environment testing + genomic prediction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7628057" y="2124524"/>
            <a:ext cx="3186162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93"/>
              </a:lnSpc>
              <a:spcBef>
                <a:spcPct val="0"/>
              </a:spcBef>
            </a:pPr>
            <a:r>
              <a:rPr lang="en-US" sz="1300" dirty="0">
                <a:solidFill>
                  <a:srgbClr val="000000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"/>
                <a:sym typeface="Source Sans Pro"/>
              </a:rPr>
              <a:t>Same initial population of 100 families (10 individuals per family) to be evaluated by all partners to assess family performance.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7634407" y="1869655"/>
            <a:ext cx="3648423" cy="210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80"/>
              </a:lnSpc>
              <a:spcBef>
                <a:spcPct val="0"/>
              </a:spcBef>
            </a:pPr>
            <a:r>
              <a:rPr lang="en-US" sz="1400" b="1" dirty="0">
                <a:solidFill>
                  <a:srgbClr val="0000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1000 unique genotypes 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F8982417-D1DB-0F10-65F1-5F5C63615108}"/>
              </a:ext>
            </a:extLst>
          </p:cNvPr>
          <p:cNvPicPr>
            <a:picLocks/>
          </p:cNvPicPr>
          <p:nvPr/>
        </p:nvPicPr>
        <p:blipFill>
          <a:blip r:embed="rId12"/>
          <a:srcRect t="11183" b="11183"/>
          <a:stretch/>
        </p:blipFill>
        <p:spPr>
          <a:xfrm>
            <a:off x="4073906" y="520757"/>
            <a:ext cx="1186720" cy="1227670"/>
          </a:xfrm>
          <a:prstGeom prst="ellipse">
            <a:avLst/>
          </a:prstGeom>
          <a:ln w="57150">
            <a:solidFill>
              <a:srgbClr val="225145"/>
            </a:solidFill>
          </a:ln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74C5E557-8DA9-A773-5307-61C14C10DE47}"/>
              </a:ext>
            </a:extLst>
          </p:cNvPr>
          <p:cNvPicPr>
            <a:picLocks/>
          </p:cNvPicPr>
          <p:nvPr/>
        </p:nvPicPr>
        <p:blipFill>
          <a:blip r:embed="rId13"/>
          <a:srcRect t="11043" b="11043"/>
          <a:stretch/>
        </p:blipFill>
        <p:spPr>
          <a:xfrm>
            <a:off x="4815501" y="1686766"/>
            <a:ext cx="1186720" cy="1227670"/>
          </a:xfrm>
          <a:prstGeom prst="ellipse">
            <a:avLst/>
          </a:prstGeom>
          <a:ln w="57150">
            <a:solidFill>
              <a:srgbClr val="225145"/>
            </a:solidFill>
          </a:ln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BBC01DF-3680-30C7-228B-E64E61EC7495}"/>
              </a:ext>
            </a:extLst>
          </p:cNvPr>
          <p:cNvPicPr>
            <a:picLocks/>
          </p:cNvPicPr>
          <p:nvPr/>
        </p:nvPicPr>
        <p:blipFill>
          <a:blip r:embed="rId14"/>
          <a:srcRect l="17798" r="17798"/>
          <a:stretch/>
        </p:blipFill>
        <p:spPr>
          <a:xfrm>
            <a:off x="5608372" y="2844339"/>
            <a:ext cx="1186720" cy="1227670"/>
          </a:xfrm>
          <a:prstGeom prst="ellipse">
            <a:avLst/>
          </a:prstGeom>
          <a:ln w="57150">
            <a:solidFill>
              <a:srgbClr val="225145"/>
            </a:solidFill>
          </a:ln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949871F3-8B46-901E-C1FD-5E27CF7A8C59}"/>
              </a:ext>
            </a:extLst>
          </p:cNvPr>
          <p:cNvPicPr>
            <a:picLocks/>
          </p:cNvPicPr>
          <p:nvPr/>
        </p:nvPicPr>
        <p:blipFill>
          <a:blip r:embed="rId15"/>
          <a:srcRect l="22854" r="22854"/>
          <a:stretch/>
        </p:blipFill>
        <p:spPr>
          <a:xfrm>
            <a:off x="4811960" y="4055204"/>
            <a:ext cx="1186720" cy="1227670"/>
          </a:xfrm>
          <a:prstGeom prst="ellipse">
            <a:avLst/>
          </a:prstGeom>
          <a:ln w="57150">
            <a:solidFill>
              <a:srgbClr val="225145"/>
            </a:solidFill>
          </a:ln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715A6671-88E3-30CB-29C0-AA59D715842D}"/>
              </a:ext>
            </a:extLst>
          </p:cNvPr>
          <p:cNvPicPr>
            <a:picLocks/>
          </p:cNvPicPr>
          <p:nvPr/>
        </p:nvPicPr>
        <p:blipFill>
          <a:blip r:embed="rId16"/>
          <a:srcRect t="11183" b="11183"/>
          <a:stretch/>
        </p:blipFill>
        <p:spPr>
          <a:xfrm>
            <a:off x="4069919" y="5214672"/>
            <a:ext cx="1186720" cy="1227670"/>
          </a:xfrm>
          <a:prstGeom prst="ellipse">
            <a:avLst/>
          </a:prstGeom>
          <a:ln w="57150">
            <a:solidFill>
              <a:srgbClr val="225145"/>
            </a:solidFill>
          </a:ln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488F7638-0A88-6C87-214B-4C8A3D240189}"/>
              </a:ext>
            </a:extLst>
          </p:cNvPr>
          <p:cNvSpPr txBox="1"/>
          <p:nvPr/>
        </p:nvSpPr>
        <p:spPr>
          <a:xfrm>
            <a:off x="111139" y="2467511"/>
            <a:ext cx="4389746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 dirty="0">
                <a:solidFill>
                  <a:srgbClr val="225145"/>
                </a:solidFill>
                <a:latin typeface="Source Serif Pro Semibold"/>
                <a:ea typeface="Source Serif Pro Semibold"/>
              </a:rPr>
              <a:t>Key Elements of Robusta breeding strategy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>
          <a:extLst>
            <a:ext uri="{FF2B5EF4-FFF2-40B4-BE49-F238E27FC236}">
              <a16:creationId xmlns:a16="http://schemas.microsoft.com/office/drawing/2014/main" id="{ECABB38D-C757-44CD-08C5-0A85EB6AC9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Rectangle: Rounded Corners 617">
            <a:extLst>
              <a:ext uri="{FF2B5EF4-FFF2-40B4-BE49-F238E27FC236}">
                <a16:creationId xmlns:a16="http://schemas.microsoft.com/office/drawing/2014/main" id="{F1BA5519-A270-E596-06E7-6DEA097A2AB6}"/>
              </a:ext>
            </a:extLst>
          </p:cNvPr>
          <p:cNvSpPr/>
          <p:nvPr/>
        </p:nvSpPr>
        <p:spPr>
          <a:xfrm>
            <a:off x="5229482" y="2103033"/>
            <a:ext cx="5411585" cy="4238683"/>
          </a:xfrm>
          <a:prstGeom prst="roundRect">
            <a:avLst>
              <a:gd name="adj" fmla="val 13023"/>
            </a:avLst>
          </a:prstGeom>
          <a:solidFill>
            <a:srgbClr val="336600">
              <a:alpha val="1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defRPr/>
            </a:pPr>
            <a:endParaRPr lang="en-CA" sz="14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72" name="Rectangle: Rounded Corners 571">
            <a:extLst>
              <a:ext uri="{FF2B5EF4-FFF2-40B4-BE49-F238E27FC236}">
                <a16:creationId xmlns:a16="http://schemas.microsoft.com/office/drawing/2014/main" id="{22B68310-43DD-A3FA-6075-CBD9B1CE960C}"/>
              </a:ext>
            </a:extLst>
          </p:cNvPr>
          <p:cNvSpPr/>
          <p:nvPr/>
        </p:nvSpPr>
        <p:spPr>
          <a:xfrm>
            <a:off x="9777045" y="3242386"/>
            <a:ext cx="2343497" cy="138262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defRPr/>
            </a:pPr>
            <a:endParaRPr lang="es-ES_tradnl" sz="16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69" name="Rectangle: Rounded Corners 568">
            <a:extLst>
              <a:ext uri="{FF2B5EF4-FFF2-40B4-BE49-F238E27FC236}">
                <a16:creationId xmlns:a16="http://schemas.microsoft.com/office/drawing/2014/main" id="{276062A2-A829-CF0F-CBB3-BC7CB748F073}"/>
              </a:ext>
            </a:extLst>
          </p:cNvPr>
          <p:cNvSpPr/>
          <p:nvPr/>
        </p:nvSpPr>
        <p:spPr>
          <a:xfrm>
            <a:off x="3665250" y="3091904"/>
            <a:ext cx="2602305" cy="139846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defRPr/>
            </a:pPr>
            <a:endParaRPr lang="es-ES_tradnl" sz="16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68" name="Rectangle: Rounded Corners 567">
            <a:extLst>
              <a:ext uri="{FF2B5EF4-FFF2-40B4-BE49-F238E27FC236}">
                <a16:creationId xmlns:a16="http://schemas.microsoft.com/office/drawing/2014/main" id="{C6D8531E-C74D-4EAA-1466-0D260971A820}"/>
              </a:ext>
            </a:extLst>
          </p:cNvPr>
          <p:cNvSpPr/>
          <p:nvPr/>
        </p:nvSpPr>
        <p:spPr>
          <a:xfrm>
            <a:off x="8071337" y="727356"/>
            <a:ext cx="1462715" cy="185693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defRPr/>
            </a:pPr>
            <a:endParaRPr lang="es-ES_tradnl" sz="16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CB36ED8-1F9F-FC15-5010-0CE73CD2F4C2}"/>
              </a:ext>
            </a:extLst>
          </p:cNvPr>
          <p:cNvSpPr txBox="1"/>
          <p:nvPr/>
        </p:nvSpPr>
        <p:spPr>
          <a:xfrm>
            <a:off x="4978356" y="3648716"/>
            <a:ext cx="154545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40">
              <a:defRPr/>
            </a:pPr>
            <a:r>
              <a:rPr lang="en-US" sz="1400" b="1">
                <a:solidFill>
                  <a:srgbClr val="00B050"/>
                </a:solidFill>
              </a:rPr>
              <a:t>Uganda</a:t>
            </a:r>
            <a:endParaRPr lang="es-ES_tradnl" sz="1400" b="1" dirty="0">
              <a:solidFill>
                <a:srgbClr val="00B050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7E0B601-D3E2-04DA-5A92-3018555B4E25}"/>
              </a:ext>
            </a:extLst>
          </p:cNvPr>
          <p:cNvSpPr txBox="1"/>
          <p:nvPr/>
        </p:nvSpPr>
        <p:spPr>
          <a:xfrm>
            <a:off x="8058035" y="2118816"/>
            <a:ext cx="13265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40">
              <a:defRPr/>
            </a:pPr>
            <a:r>
              <a:rPr lang="en-US" sz="1400" b="1">
                <a:solidFill>
                  <a:srgbClr val="00B050"/>
                </a:solidFill>
              </a:rPr>
              <a:t>Vietnam</a:t>
            </a:r>
            <a:endParaRPr lang="es-ES_tradnl" sz="1400" b="1" dirty="0">
              <a:solidFill>
                <a:srgbClr val="00B050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B6D5E6F-AB0E-C46E-3C6B-9F69FD963F84}"/>
              </a:ext>
            </a:extLst>
          </p:cNvPr>
          <p:cNvSpPr txBox="1"/>
          <p:nvPr/>
        </p:nvSpPr>
        <p:spPr>
          <a:xfrm>
            <a:off x="9687298" y="3700312"/>
            <a:ext cx="11349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40">
              <a:defRPr/>
            </a:pPr>
            <a:r>
              <a:rPr lang="en-US" sz="1600" b="1" dirty="0">
                <a:solidFill>
                  <a:srgbClr val="00B050"/>
                </a:solidFill>
              </a:rPr>
              <a:t>Ghana</a:t>
            </a:r>
            <a:endParaRPr lang="es-ES_tradnl" sz="1600" b="1" dirty="0">
              <a:solidFill>
                <a:srgbClr val="00B050"/>
              </a:solidFill>
            </a:endParaRPr>
          </a:p>
        </p:txBody>
      </p:sp>
      <p:grpSp>
        <p:nvGrpSpPr>
          <p:cNvPr id="604" name="Group 603">
            <a:extLst>
              <a:ext uri="{FF2B5EF4-FFF2-40B4-BE49-F238E27FC236}">
                <a16:creationId xmlns:a16="http://schemas.microsoft.com/office/drawing/2014/main" id="{42817B7B-98A7-9642-F40D-ACB6B7E9F880}"/>
              </a:ext>
            </a:extLst>
          </p:cNvPr>
          <p:cNvGrpSpPr/>
          <p:nvPr/>
        </p:nvGrpSpPr>
        <p:grpSpPr>
          <a:xfrm>
            <a:off x="6355396" y="756230"/>
            <a:ext cx="1630592" cy="1806788"/>
            <a:chOff x="4458924" y="475619"/>
            <a:chExt cx="1494807" cy="180678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7640BF3-48C1-B2F3-5BF4-D59D970120AB}"/>
                </a:ext>
              </a:extLst>
            </p:cNvPr>
            <p:cNvSpPr/>
            <p:nvPr/>
          </p:nvSpPr>
          <p:spPr>
            <a:xfrm>
              <a:off x="4458924" y="475619"/>
              <a:ext cx="1494807" cy="1806788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defRPr/>
              </a:pPr>
              <a:endParaRPr lang="es-ES_tradnl" sz="16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1BB0C9F-32FB-204A-4DB5-09D1D0C912D8}"/>
                </a:ext>
              </a:extLst>
            </p:cNvPr>
            <p:cNvSpPr txBox="1"/>
            <p:nvPr/>
          </p:nvSpPr>
          <p:spPr>
            <a:xfrm>
              <a:off x="4616309" y="1850023"/>
              <a:ext cx="132654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219140">
                <a:defRPr/>
              </a:pPr>
              <a:r>
                <a:rPr lang="en-US" sz="1400" b="1">
                  <a:solidFill>
                    <a:srgbClr val="00B050"/>
                  </a:solidFill>
                </a:rPr>
                <a:t>Indonesia</a:t>
              </a:r>
              <a:endParaRPr lang="es-ES_tradnl" sz="1400" b="1" dirty="0">
                <a:solidFill>
                  <a:srgbClr val="00B050"/>
                </a:solidFill>
              </a:endParaRPr>
            </a:p>
          </p:txBody>
        </p:sp>
        <p:grpSp>
          <p:nvGrpSpPr>
            <p:cNvPr id="537" name="Group 536">
              <a:extLst>
                <a:ext uri="{FF2B5EF4-FFF2-40B4-BE49-F238E27FC236}">
                  <a16:creationId xmlns:a16="http://schemas.microsoft.com/office/drawing/2014/main" id="{DB2C6C0E-8F13-5D76-D752-BFE3D03B35A7}"/>
                </a:ext>
              </a:extLst>
            </p:cNvPr>
            <p:cNvGrpSpPr/>
            <p:nvPr/>
          </p:nvGrpSpPr>
          <p:grpSpPr>
            <a:xfrm>
              <a:off x="4499498" y="521562"/>
              <a:ext cx="1432669" cy="1334933"/>
              <a:chOff x="5090818" y="1591059"/>
              <a:chExt cx="1432669" cy="1334933"/>
            </a:xfrm>
          </p:grpSpPr>
          <p:sp>
            <p:nvSpPr>
              <p:cNvPr id="384" name="Google Shape;384;p8">
                <a:extLst>
                  <a:ext uri="{FF2B5EF4-FFF2-40B4-BE49-F238E27FC236}">
                    <a16:creationId xmlns:a16="http://schemas.microsoft.com/office/drawing/2014/main" id="{910CFDDB-52E9-5606-BC58-56FF66872D84}"/>
                  </a:ext>
                </a:extLst>
              </p:cNvPr>
              <p:cNvSpPr txBox="1"/>
              <p:nvPr/>
            </p:nvSpPr>
            <p:spPr>
              <a:xfrm>
                <a:off x="5090818" y="1591059"/>
                <a:ext cx="1432669" cy="33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60933" rIns="121900" bIns="60933" anchor="t" anchorCtr="0">
                <a:spAutoFit/>
              </a:bodyPr>
              <a:lstStyle/>
              <a:p>
                <a:pPr algn="ctr" defTabSz="1219140">
                  <a:buSzPts val="900"/>
                  <a:defRPr/>
                </a:pPr>
                <a:r>
                  <a:rPr lang="en-US" sz="1400" dirty="0"/>
                  <a:t>Variety release</a:t>
                </a:r>
                <a:endParaRPr sz="1400" dirty="0"/>
              </a:p>
            </p:txBody>
          </p:sp>
          <p:sp>
            <p:nvSpPr>
              <p:cNvPr id="504" name="Google Shape;384;p8">
                <a:extLst>
                  <a:ext uri="{FF2B5EF4-FFF2-40B4-BE49-F238E27FC236}">
                    <a16:creationId xmlns:a16="http://schemas.microsoft.com/office/drawing/2014/main" id="{292DB900-C2DC-146A-7217-C6A9613EE3E2}"/>
                  </a:ext>
                </a:extLst>
              </p:cNvPr>
              <p:cNvSpPr txBox="1"/>
              <p:nvPr/>
            </p:nvSpPr>
            <p:spPr>
              <a:xfrm>
                <a:off x="5165097" y="2291919"/>
                <a:ext cx="1249927" cy="33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60933" rIns="121900" bIns="60933" anchor="t" anchorCtr="0">
                <a:spAutoFit/>
              </a:bodyPr>
              <a:lstStyle/>
              <a:p>
                <a:pPr algn="ctr" defTabSz="1219140">
                  <a:buSzPts val="900"/>
                  <a:defRPr/>
                </a:pPr>
                <a:r>
                  <a:rPr lang="en-US" sz="1400"/>
                  <a:t>Local Trials</a:t>
                </a:r>
                <a:endParaRPr sz="1400" dirty="0"/>
              </a:p>
            </p:txBody>
          </p:sp>
          <p:cxnSp>
            <p:nvCxnSpPr>
              <p:cNvPr id="505" name="Google Shape;410;p8">
                <a:extLst>
                  <a:ext uri="{FF2B5EF4-FFF2-40B4-BE49-F238E27FC236}">
                    <a16:creationId xmlns:a16="http://schemas.microsoft.com/office/drawing/2014/main" id="{7330A1DB-B263-3B6B-233A-FC55D22845B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87629" y="2553419"/>
                <a:ext cx="2431" cy="372573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535" name="Google Shape;410;p8">
                <a:extLst>
                  <a:ext uri="{FF2B5EF4-FFF2-40B4-BE49-F238E27FC236}">
                    <a16:creationId xmlns:a16="http://schemas.microsoft.com/office/drawing/2014/main" id="{1CC55434-3046-607A-813C-569CF656D4E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81639" y="1885943"/>
                <a:ext cx="2431" cy="372573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</p:grpSp>
      </p:grpSp>
      <p:grpSp>
        <p:nvGrpSpPr>
          <p:cNvPr id="542" name="Group 541">
            <a:extLst>
              <a:ext uri="{FF2B5EF4-FFF2-40B4-BE49-F238E27FC236}">
                <a16:creationId xmlns:a16="http://schemas.microsoft.com/office/drawing/2014/main" id="{72A1F8D0-6DDB-74B2-E2E4-F6E17BBFDCCA}"/>
              </a:ext>
            </a:extLst>
          </p:cNvPr>
          <p:cNvGrpSpPr/>
          <p:nvPr/>
        </p:nvGrpSpPr>
        <p:grpSpPr>
          <a:xfrm>
            <a:off x="8007025" y="831025"/>
            <a:ext cx="1539587" cy="1334933"/>
            <a:chOff x="5090818" y="1591059"/>
            <a:chExt cx="1432669" cy="1334933"/>
          </a:xfrm>
        </p:grpSpPr>
        <p:sp>
          <p:nvSpPr>
            <p:cNvPr id="543" name="Google Shape;384;p8">
              <a:extLst>
                <a:ext uri="{FF2B5EF4-FFF2-40B4-BE49-F238E27FC236}">
                  <a16:creationId xmlns:a16="http://schemas.microsoft.com/office/drawing/2014/main" id="{CEB8F35F-7782-EEA2-32A7-FF594AB8B493}"/>
                </a:ext>
              </a:extLst>
            </p:cNvPr>
            <p:cNvSpPr txBox="1"/>
            <p:nvPr/>
          </p:nvSpPr>
          <p:spPr>
            <a:xfrm>
              <a:off x="5090818" y="1591059"/>
              <a:ext cx="1432669" cy="33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algn="ctr" defTabSz="1219140">
                <a:buSzPts val="900"/>
                <a:defRPr/>
              </a:pPr>
              <a:r>
                <a:rPr lang="en-US" sz="1400" dirty="0"/>
                <a:t>Variety release</a:t>
              </a:r>
              <a:endParaRPr sz="1400" dirty="0"/>
            </a:p>
          </p:txBody>
        </p:sp>
        <p:sp>
          <p:nvSpPr>
            <p:cNvPr id="544" name="Google Shape;384;p8">
              <a:extLst>
                <a:ext uri="{FF2B5EF4-FFF2-40B4-BE49-F238E27FC236}">
                  <a16:creationId xmlns:a16="http://schemas.microsoft.com/office/drawing/2014/main" id="{809ABDCA-AC36-D26D-45BA-266D97E9493D}"/>
                </a:ext>
              </a:extLst>
            </p:cNvPr>
            <p:cNvSpPr txBox="1"/>
            <p:nvPr/>
          </p:nvSpPr>
          <p:spPr>
            <a:xfrm>
              <a:off x="5165097" y="2291919"/>
              <a:ext cx="1249928" cy="33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algn="ctr" defTabSz="1219140">
                <a:buSzPts val="900"/>
                <a:defRPr/>
              </a:pPr>
              <a:r>
                <a:rPr lang="en-US" sz="1400"/>
                <a:t>Local Trials</a:t>
              </a:r>
              <a:endParaRPr sz="1400" dirty="0"/>
            </a:p>
          </p:txBody>
        </p:sp>
        <p:cxnSp>
          <p:nvCxnSpPr>
            <p:cNvPr id="545" name="Google Shape;410;p8">
              <a:extLst>
                <a:ext uri="{FF2B5EF4-FFF2-40B4-BE49-F238E27FC236}">
                  <a16:creationId xmlns:a16="http://schemas.microsoft.com/office/drawing/2014/main" id="{CBD47CC4-CB29-4C53-9EBD-A5EF0208A9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87629" y="2553419"/>
              <a:ext cx="2431" cy="372573"/>
            </a:xfrm>
            <a:prstGeom prst="straightConnector1">
              <a:avLst/>
            </a:prstGeom>
            <a:noFill/>
            <a:ln w="38100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546" name="Google Shape;410;p8">
              <a:extLst>
                <a:ext uri="{FF2B5EF4-FFF2-40B4-BE49-F238E27FC236}">
                  <a16:creationId xmlns:a16="http://schemas.microsoft.com/office/drawing/2014/main" id="{08D11604-890E-87ED-97D5-1225A71818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81639" y="1885943"/>
              <a:ext cx="2431" cy="372573"/>
            </a:xfrm>
            <a:prstGeom prst="straightConnector1">
              <a:avLst/>
            </a:prstGeom>
            <a:noFill/>
            <a:ln w="38100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573" name="Group 572">
            <a:extLst>
              <a:ext uri="{FF2B5EF4-FFF2-40B4-BE49-F238E27FC236}">
                <a16:creationId xmlns:a16="http://schemas.microsoft.com/office/drawing/2014/main" id="{DEEBD7CC-D854-C479-5090-31862059A484}"/>
              </a:ext>
            </a:extLst>
          </p:cNvPr>
          <p:cNvGrpSpPr/>
          <p:nvPr/>
        </p:nvGrpSpPr>
        <p:grpSpPr>
          <a:xfrm>
            <a:off x="4319881" y="1188356"/>
            <a:ext cx="1976091" cy="1818939"/>
            <a:chOff x="2897883" y="1976463"/>
            <a:chExt cx="1976091" cy="1818938"/>
          </a:xfrm>
        </p:grpSpPr>
        <p:sp>
          <p:nvSpPr>
            <p:cNvPr id="570" name="Rectangle: Rounded Corners 569">
              <a:extLst>
                <a:ext uri="{FF2B5EF4-FFF2-40B4-BE49-F238E27FC236}">
                  <a16:creationId xmlns:a16="http://schemas.microsoft.com/office/drawing/2014/main" id="{03AE1BB3-2BD5-BC3F-3127-76FEAA359C4C}"/>
                </a:ext>
              </a:extLst>
            </p:cNvPr>
            <p:cNvSpPr/>
            <p:nvPr/>
          </p:nvSpPr>
          <p:spPr>
            <a:xfrm>
              <a:off x="2897883" y="1976463"/>
              <a:ext cx="1960303" cy="1818938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defRPr/>
              </a:pPr>
              <a:endParaRPr lang="es-ES_tradnl" sz="16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692A691-9BA6-62F3-421F-D3F51C7066F7}"/>
                </a:ext>
              </a:extLst>
            </p:cNvPr>
            <p:cNvSpPr txBox="1"/>
            <p:nvPr/>
          </p:nvSpPr>
          <p:spPr>
            <a:xfrm>
              <a:off x="3908115" y="3418846"/>
              <a:ext cx="96585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219140">
                <a:defRPr/>
              </a:pPr>
              <a:r>
                <a:rPr lang="en-US" sz="1400" b="1">
                  <a:solidFill>
                    <a:srgbClr val="00B050"/>
                  </a:solidFill>
                </a:rPr>
                <a:t>India</a:t>
              </a:r>
              <a:endParaRPr lang="es-ES_tradnl" sz="1400" b="1" dirty="0">
                <a:solidFill>
                  <a:srgbClr val="00B050"/>
                </a:solidFill>
              </a:endParaRPr>
            </a:p>
          </p:txBody>
        </p:sp>
        <p:grpSp>
          <p:nvGrpSpPr>
            <p:cNvPr id="547" name="Group 546">
              <a:extLst>
                <a:ext uri="{FF2B5EF4-FFF2-40B4-BE49-F238E27FC236}">
                  <a16:creationId xmlns:a16="http://schemas.microsoft.com/office/drawing/2014/main" id="{6C7EA488-1E0E-DD0A-9802-0B0760A4B8EA}"/>
                </a:ext>
              </a:extLst>
            </p:cNvPr>
            <p:cNvGrpSpPr/>
            <p:nvPr/>
          </p:nvGrpSpPr>
          <p:grpSpPr>
            <a:xfrm rot="19635864">
              <a:off x="3050052" y="2160420"/>
              <a:ext cx="1518472" cy="1334933"/>
              <a:chOff x="5090819" y="1591059"/>
              <a:chExt cx="1518472" cy="1334933"/>
            </a:xfrm>
          </p:grpSpPr>
          <p:sp>
            <p:nvSpPr>
              <p:cNvPr id="548" name="Google Shape;384;p8">
                <a:extLst>
                  <a:ext uri="{FF2B5EF4-FFF2-40B4-BE49-F238E27FC236}">
                    <a16:creationId xmlns:a16="http://schemas.microsoft.com/office/drawing/2014/main" id="{8676C5C3-852A-F9AD-BD11-1384B716EF5C}"/>
                  </a:ext>
                </a:extLst>
              </p:cNvPr>
              <p:cNvSpPr txBox="1"/>
              <p:nvPr/>
            </p:nvSpPr>
            <p:spPr>
              <a:xfrm>
                <a:off x="5090819" y="1591059"/>
                <a:ext cx="1518472" cy="33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60933" rIns="121900" bIns="60933" anchor="t" anchorCtr="0">
                <a:spAutoFit/>
              </a:bodyPr>
              <a:lstStyle/>
              <a:p>
                <a:pPr algn="ctr" defTabSz="1219140">
                  <a:buSzPts val="900"/>
                  <a:defRPr/>
                </a:pPr>
                <a:r>
                  <a:rPr lang="en-US" sz="1400" dirty="0"/>
                  <a:t>Variety release</a:t>
                </a:r>
                <a:endParaRPr sz="1400" dirty="0"/>
              </a:p>
            </p:txBody>
          </p:sp>
          <p:sp>
            <p:nvSpPr>
              <p:cNvPr id="550" name="Google Shape;384;p8">
                <a:extLst>
                  <a:ext uri="{FF2B5EF4-FFF2-40B4-BE49-F238E27FC236}">
                    <a16:creationId xmlns:a16="http://schemas.microsoft.com/office/drawing/2014/main" id="{F19F19B2-7BB2-B9F0-DC1B-BBB4896CBFC1}"/>
                  </a:ext>
                </a:extLst>
              </p:cNvPr>
              <p:cNvSpPr txBox="1"/>
              <p:nvPr/>
            </p:nvSpPr>
            <p:spPr>
              <a:xfrm>
                <a:off x="5165098" y="2291918"/>
                <a:ext cx="1249928" cy="33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60933" rIns="121900" bIns="60933" anchor="t" anchorCtr="0">
                <a:spAutoFit/>
              </a:bodyPr>
              <a:lstStyle/>
              <a:p>
                <a:pPr algn="ctr" defTabSz="1219140">
                  <a:buSzPts val="900"/>
                  <a:defRPr/>
                </a:pPr>
                <a:r>
                  <a:rPr lang="en-US" sz="1400" dirty="0"/>
                  <a:t>Local Trials</a:t>
                </a:r>
                <a:endParaRPr sz="1400" dirty="0"/>
              </a:p>
            </p:txBody>
          </p:sp>
          <p:cxnSp>
            <p:nvCxnSpPr>
              <p:cNvPr id="551" name="Google Shape;410;p8">
                <a:extLst>
                  <a:ext uri="{FF2B5EF4-FFF2-40B4-BE49-F238E27FC236}">
                    <a16:creationId xmlns:a16="http://schemas.microsoft.com/office/drawing/2014/main" id="{3DD08182-FFA8-9271-6533-4E381E870D5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87629" y="2553419"/>
                <a:ext cx="2431" cy="372573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552" name="Google Shape;410;p8">
                <a:extLst>
                  <a:ext uri="{FF2B5EF4-FFF2-40B4-BE49-F238E27FC236}">
                    <a16:creationId xmlns:a16="http://schemas.microsoft.com/office/drawing/2014/main" id="{B97191B1-12C1-967F-E6B6-222A3728D07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81639" y="1885943"/>
                <a:ext cx="2431" cy="372573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</p:grpSp>
      </p:grpSp>
      <p:sp>
        <p:nvSpPr>
          <p:cNvPr id="571" name="Rectangle: Rounded Corners 570">
            <a:extLst>
              <a:ext uri="{FF2B5EF4-FFF2-40B4-BE49-F238E27FC236}">
                <a16:creationId xmlns:a16="http://schemas.microsoft.com/office/drawing/2014/main" id="{165858DA-5A71-133D-6CFA-0291CB9DBBF0}"/>
              </a:ext>
            </a:extLst>
          </p:cNvPr>
          <p:cNvSpPr/>
          <p:nvPr/>
        </p:nvSpPr>
        <p:spPr>
          <a:xfrm>
            <a:off x="9586333" y="1560784"/>
            <a:ext cx="2119835" cy="161435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defRPr/>
            </a:pPr>
            <a:endParaRPr lang="es-ES_tradnl" sz="16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68" name="TextBox 467">
            <a:extLst>
              <a:ext uri="{FF2B5EF4-FFF2-40B4-BE49-F238E27FC236}">
                <a16:creationId xmlns:a16="http://schemas.microsoft.com/office/drawing/2014/main" id="{2AD9A2F5-D3DF-5784-1FBB-A6A670E06490}"/>
              </a:ext>
            </a:extLst>
          </p:cNvPr>
          <p:cNvSpPr txBox="1"/>
          <p:nvPr/>
        </p:nvSpPr>
        <p:spPr>
          <a:xfrm>
            <a:off x="9546612" y="2747783"/>
            <a:ext cx="9658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40">
              <a:defRPr/>
            </a:pPr>
            <a:r>
              <a:rPr lang="en-US" sz="1400" b="1" dirty="0">
                <a:solidFill>
                  <a:srgbClr val="00B050"/>
                </a:solidFill>
              </a:rPr>
              <a:t>Rwanda</a:t>
            </a:r>
            <a:endParaRPr lang="es-ES_tradnl" sz="1400" b="1" dirty="0">
              <a:solidFill>
                <a:srgbClr val="00B050"/>
              </a:solidFill>
            </a:endParaRPr>
          </a:p>
        </p:txBody>
      </p:sp>
      <p:grpSp>
        <p:nvGrpSpPr>
          <p:cNvPr id="553" name="Group 552">
            <a:extLst>
              <a:ext uri="{FF2B5EF4-FFF2-40B4-BE49-F238E27FC236}">
                <a16:creationId xmlns:a16="http://schemas.microsoft.com/office/drawing/2014/main" id="{CB6F00F4-7DD5-86A2-39E1-213542AD1BDC}"/>
              </a:ext>
            </a:extLst>
          </p:cNvPr>
          <p:cNvGrpSpPr/>
          <p:nvPr/>
        </p:nvGrpSpPr>
        <p:grpSpPr>
          <a:xfrm rot="3446295">
            <a:off x="10064447" y="1781753"/>
            <a:ext cx="1459404" cy="1334936"/>
            <a:chOff x="5090815" y="1591057"/>
            <a:chExt cx="1459404" cy="1334935"/>
          </a:xfrm>
        </p:grpSpPr>
        <p:sp>
          <p:nvSpPr>
            <p:cNvPr id="554" name="Google Shape;384;p8">
              <a:extLst>
                <a:ext uri="{FF2B5EF4-FFF2-40B4-BE49-F238E27FC236}">
                  <a16:creationId xmlns:a16="http://schemas.microsoft.com/office/drawing/2014/main" id="{CF0B83AD-0C7B-00E5-B343-AF087D6D4B07}"/>
                </a:ext>
              </a:extLst>
            </p:cNvPr>
            <p:cNvSpPr txBox="1"/>
            <p:nvPr/>
          </p:nvSpPr>
          <p:spPr>
            <a:xfrm>
              <a:off x="5090815" y="1591057"/>
              <a:ext cx="1459404" cy="33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algn="ctr" defTabSz="1219140">
                <a:buSzPts val="900"/>
                <a:defRPr/>
              </a:pPr>
              <a:r>
                <a:rPr lang="en-US" sz="1400" dirty="0"/>
                <a:t>Variety release</a:t>
              </a:r>
              <a:endParaRPr sz="1400" dirty="0"/>
            </a:p>
          </p:txBody>
        </p:sp>
        <p:sp>
          <p:nvSpPr>
            <p:cNvPr id="555" name="Google Shape;384;p8">
              <a:extLst>
                <a:ext uri="{FF2B5EF4-FFF2-40B4-BE49-F238E27FC236}">
                  <a16:creationId xmlns:a16="http://schemas.microsoft.com/office/drawing/2014/main" id="{4BBD7B39-0B47-B335-3B70-66BD4B6E6A55}"/>
                </a:ext>
              </a:extLst>
            </p:cNvPr>
            <p:cNvSpPr txBox="1"/>
            <p:nvPr/>
          </p:nvSpPr>
          <p:spPr>
            <a:xfrm>
              <a:off x="5165099" y="2291918"/>
              <a:ext cx="1249928" cy="33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algn="ctr" defTabSz="1219140">
                <a:buSzPts val="900"/>
                <a:defRPr/>
              </a:pPr>
              <a:r>
                <a:rPr lang="en-US" sz="1400" dirty="0"/>
                <a:t>Local Trials</a:t>
              </a:r>
              <a:endParaRPr sz="1400" dirty="0"/>
            </a:p>
          </p:txBody>
        </p:sp>
        <p:cxnSp>
          <p:nvCxnSpPr>
            <p:cNvPr id="556" name="Google Shape;410;p8">
              <a:extLst>
                <a:ext uri="{FF2B5EF4-FFF2-40B4-BE49-F238E27FC236}">
                  <a16:creationId xmlns:a16="http://schemas.microsoft.com/office/drawing/2014/main" id="{64CE09B7-A3C3-729C-6AA3-969FAA7D22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87629" y="2553419"/>
              <a:ext cx="2431" cy="372573"/>
            </a:xfrm>
            <a:prstGeom prst="straightConnector1">
              <a:avLst/>
            </a:prstGeom>
            <a:noFill/>
            <a:ln w="38100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557" name="Google Shape;410;p8">
              <a:extLst>
                <a:ext uri="{FF2B5EF4-FFF2-40B4-BE49-F238E27FC236}">
                  <a16:creationId xmlns:a16="http://schemas.microsoft.com/office/drawing/2014/main" id="{7BC16DCF-C195-7CB3-7F67-D4B2E87A0A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81639" y="1885943"/>
              <a:ext cx="2431" cy="372573"/>
            </a:xfrm>
            <a:prstGeom prst="straightConnector1">
              <a:avLst/>
            </a:prstGeom>
            <a:noFill/>
            <a:ln w="38100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558" name="Group 557">
            <a:extLst>
              <a:ext uri="{FF2B5EF4-FFF2-40B4-BE49-F238E27FC236}">
                <a16:creationId xmlns:a16="http://schemas.microsoft.com/office/drawing/2014/main" id="{4A426824-EA64-BA68-61AC-22127F4310A8}"/>
              </a:ext>
            </a:extLst>
          </p:cNvPr>
          <p:cNvGrpSpPr/>
          <p:nvPr/>
        </p:nvGrpSpPr>
        <p:grpSpPr>
          <a:xfrm rot="5400000">
            <a:off x="10550646" y="3305173"/>
            <a:ext cx="1520935" cy="1334932"/>
            <a:chOff x="5090819" y="1591059"/>
            <a:chExt cx="1520934" cy="1334933"/>
          </a:xfrm>
        </p:grpSpPr>
        <p:sp>
          <p:nvSpPr>
            <p:cNvPr id="559" name="Google Shape;384;p8">
              <a:extLst>
                <a:ext uri="{FF2B5EF4-FFF2-40B4-BE49-F238E27FC236}">
                  <a16:creationId xmlns:a16="http://schemas.microsoft.com/office/drawing/2014/main" id="{466C1274-BA70-2E46-EFAA-B1817A0409C7}"/>
                </a:ext>
              </a:extLst>
            </p:cNvPr>
            <p:cNvSpPr txBox="1"/>
            <p:nvPr/>
          </p:nvSpPr>
          <p:spPr>
            <a:xfrm>
              <a:off x="5090819" y="1591059"/>
              <a:ext cx="1520934" cy="33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algn="ctr" defTabSz="1219140">
                <a:buSzPts val="900"/>
                <a:defRPr/>
              </a:pPr>
              <a:r>
                <a:rPr lang="en-US" sz="1400" dirty="0"/>
                <a:t>Variety release</a:t>
              </a:r>
              <a:endParaRPr sz="1400" dirty="0"/>
            </a:p>
          </p:txBody>
        </p:sp>
        <p:sp>
          <p:nvSpPr>
            <p:cNvPr id="560" name="Google Shape;384;p8">
              <a:extLst>
                <a:ext uri="{FF2B5EF4-FFF2-40B4-BE49-F238E27FC236}">
                  <a16:creationId xmlns:a16="http://schemas.microsoft.com/office/drawing/2014/main" id="{8B4B8E56-DC27-96D6-10DE-977F545EE57C}"/>
                </a:ext>
              </a:extLst>
            </p:cNvPr>
            <p:cNvSpPr txBox="1"/>
            <p:nvPr/>
          </p:nvSpPr>
          <p:spPr>
            <a:xfrm>
              <a:off x="5165096" y="2291921"/>
              <a:ext cx="1249927" cy="33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algn="ctr" defTabSz="1219140">
                <a:buSzPts val="900"/>
                <a:defRPr/>
              </a:pPr>
              <a:r>
                <a:rPr lang="en-US" sz="1400"/>
                <a:t>Local Trials</a:t>
              </a:r>
              <a:endParaRPr sz="1400" dirty="0"/>
            </a:p>
          </p:txBody>
        </p:sp>
        <p:cxnSp>
          <p:nvCxnSpPr>
            <p:cNvPr id="561" name="Google Shape;410;p8">
              <a:extLst>
                <a:ext uri="{FF2B5EF4-FFF2-40B4-BE49-F238E27FC236}">
                  <a16:creationId xmlns:a16="http://schemas.microsoft.com/office/drawing/2014/main" id="{688C7348-0815-0BA9-50C1-0A44A2DDC3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87629" y="2553419"/>
              <a:ext cx="2431" cy="372573"/>
            </a:xfrm>
            <a:prstGeom prst="straightConnector1">
              <a:avLst/>
            </a:prstGeom>
            <a:noFill/>
            <a:ln w="38100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562" name="Google Shape;410;p8">
              <a:extLst>
                <a:ext uri="{FF2B5EF4-FFF2-40B4-BE49-F238E27FC236}">
                  <a16:creationId xmlns:a16="http://schemas.microsoft.com/office/drawing/2014/main" id="{4A2C5B5D-4AAE-00E0-533F-8F2B6709AD5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81639" y="1885943"/>
              <a:ext cx="2431" cy="372573"/>
            </a:xfrm>
            <a:prstGeom prst="straightConnector1">
              <a:avLst/>
            </a:prstGeom>
            <a:noFill/>
            <a:ln w="38100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563" name="Group 562">
            <a:extLst>
              <a:ext uri="{FF2B5EF4-FFF2-40B4-BE49-F238E27FC236}">
                <a16:creationId xmlns:a16="http://schemas.microsoft.com/office/drawing/2014/main" id="{3B54C5AB-8729-F622-0198-E70F0F0398A9}"/>
              </a:ext>
            </a:extLst>
          </p:cNvPr>
          <p:cNvGrpSpPr/>
          <p:nvPr/>
        </p:nvGrpSpPr>
        <p:grpSpPr>
          <a:xfrm rot="16200000">
            <a:off x="3789738" y="3055701"/>
            <a:ext cx="1498063" cy="1381423"/>
            <a:chOff x="5090817" y="1597550"/>
            <a:chExt cx="1498062" cy="1328442"/>
          </a:xfrm>
        </p:grpSpPr>
        <p:sp>
          <p:nvSpPr>
            <p:cNvPr id="564" name="Google Shape;384;p8">
              <a:extLst>
                <a:ext uri="{FF2B5EF4-FFF2-40B4-BE49-F238E27FC236}">
                  <a16:creationId xmlns:a16="http://schemas.microsoft.com/office/drawing/2014/main" id="{F05519EC-F531-77B2-3E70-98704697E6A4}"/>
                </a:ext>
              </a:extLst>
            </p:cNvPr>
            <p:cNvSpPr txBox="1"/>
            <p:nvPr/>
          </p:nvSpPr>
          <p:spPr>
            <a:xfrm>
              <a:off x="5090817" y="1597550"/>
              <a:ext cx="1498062" cy="3255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algn="ctr" defTabSz="1219140">
                <a:buSzPts val="900"/>
                <a:defRPr/>
              </a:pPr>
              <a:r>
                <a:rPr lang="en-US" sz="1400" dirty="0"/>
                <a:t>Variety release</a:t>
              </a:r>
              <a:endParaRPr sz="1400" dirty="0"/>
            </a:p>
          </p:txBody>
        </p:sp>
        <p:sp>
          <p:nvSpPr>
            <p:cNvPr id="565" name="Google Shape;384;p8">
              <a:extLst>
                <a:ext uri="{FF2B5EF4-FFF2-40B4-BE49-F238E27FC236}">
                  <a16:creationId xmlns:a16="http://schemas.microsoft.com/office/drawing/2014/main" id="{25B8DDE7-3D7C-8719-9775-31FDE1E7F863}"/>
                </a:ext>
              </a:extLst>
            </p:cNvPr>
            <p:cNvSpPr txBox="1"/>
            <p:nvPr/>
          </p:nvSpPr>
          <p:spPr>
            <a:xfrm>
              <a:off x="5165098" y="2298409"/>
              <a:ext cx="1249927" cy="3255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algn="ctr" defTabSz="1219140">
                <a:buSzPts val="900"/>
                <a:defRPr/>
              </a:pPr>
              <a:r>
                <a:rPr lang="en-US" sz="1400"/>
                <a:t>Local Trials</a:t>
              </a:r>
              <a:endParaRPr sz="1400" dirty="0"/>
            </a:p>
          </p:txBody>
        </p:sp>
        <p:cxnSp>
          <p:nvCxnSpPr>
            <p:cNvPr id="566" name="Google Shape;410;p8">
              <a:extLst>
                <a:ext uri="{FF2B5EF4-FFF2-40B4-BE49-F238E27FC236}">
                  <a16:creationId xmlns:a16="http://schemas.microsoft.com/office/drawing/2014/main" id="{570FDFB2-44A0-FAE7-FA93-8706098543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87629" y="2553419"/>
              <a:ext cx="2431" cy="372573"/>
            </a:xfrm>
            <a:prstGeom prst="straightConnector1">
              <a:avLst/>
            </a:prstGeom>
            <a:noFill/>
            <a:ln w="38100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567" name="Google Shape;410;p8">
              <a:extLst>
                <a:ext uri="{FF2B5EF4-FFF2-40B4-BE49-F238E27FC236}">
                  <a16:creationId xmlns:a16="http://schemas.microsoft.com/office/drawing/2014/main" id="{5D07352B-6BDB-EBAE-C45E-03F4406DEA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81639" y="1885943"/>
              <a:ext cx="2431" cy="372573"/>
            </a:xfrm>
            <a:prstGeom prst="straightConnector1">
              <a:avLst/>
            </a:prstGeom>
            <a:noFill/>
            <a:ln w="38100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606" name="Group 605">
            <a:extLst>
              <a:ext uri="{FF2B5EF4-FFF2-40B4-BE49-F238E27FC236}">
                <a16:creationId xmlns:a16="http://schemas.microsoft.com/office/drawing/2014/main" id="{8A97FAB3-0AB4-C7EB-19DC-AECB7CB4DB45}"/>
              </a:ext>
            </a:extLst>
          </p:cNvPr>
          <p:cNvGrpSpPr/>
          <p:nvPr/>
        </p:nvGrpSpPr>
        <p:grpSpPr>
          <a:xfrm>
            <a:off x="6813820" y="3248629"/>
            <a:ext cx="2525157" cy="3097947"/>
            <a:chOff x="4627566" y="2708140"/>
            <a:chExt cx="2525157" cy="3097946"/>
          </a:xfrm>
        </p:grpSpPr>
        <p:sp>
          <p:nvSpPr>
            <p:cNvPr id="598" name="Google Shape;391;p8">
              <a:extLst>
                <a:ext uri="{FF2B5EF4-FFF2-40B4-BE49-F238E27FC236}">
                  <a16:creationId xmlns:a16="http://schemas.microsoft.com/office/drawing/2014/main" id="{F394C399-7C23-65DA-028D-59D2F0EC07BF}"/>
                </a:ext>
              </a:extLst>
            </p:cNvPr>
            <p:cNvSpPr/>
            <p:nvPr/>
          </p:nvSpPr>
          <p:spPr>
            <a:xfrm>
              <a:off x="4640263" y="2708140"/>
              <a:ext cx="2225024" cy="3097946"/>
            </a:xfrm>
            <a:prstGeom prst="roundRect">
              <a:avLst>
                <a:gd name="adj" fmla="val 18758"/>
              </a:avLst>
            </a:prstGeom>
            <a:solidFill>
              <a:schemeClr val="bg1">
                <a:lumMod val="85000"/>
              </a:schemeClr>
            </a:solidFill>
            <a:ln w="1270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 defTabSz="1219140">
                <a:defRPr/>
              </a:pPr>
              <a:endParaRPr sz="2400">
                <a:solidFill>
                  <a:srgbClr val="FFFFFF"/>
                </a:solidFill>
              </a:endParaRPr>
            </a:p>
          </p:txBody>
        </p:sp>
        <p:sp>
          <p:nvSpPr>
            <p:cNvPr id="391" name="Google Shape;391;p8">
              <a:extLst>
                <a:ext uri="{FF2B5EF4-FFF2-40B4-BE49-F238E27FC236}">
                  <a16:creationId xmlns:a16="http://schemas.microsoft.com/office/drawing/2014/main" id="{0EFB40E8-A255-5B02-2C12-F144E5E4FFF0}"/>
                </a:ext>
              </a:extLst>
            </p:cNvPr>
            <p:cNvSpPr/>
            <p:nvPr/>
          </p:nvSpPr>
          <p:spPr>
            <a:xfrm rot="159460">
              <a:off x="4809672" y="2796918"/>
              <a:ext cx="1860151" cy="1313627"/>
            </a:xfrm>
            <a:prstGeom prst="ellipse">
              <a:avLst/>
            </a:prstGeom>
            <a:noFill/>
            <a:ln w="12700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 defTabSz="1219140">
                <a:defRPr/>
              </a:pPr>
              <a:endParaRPr sz="2400">
                <a:solidFill>
                  <a:srgbClr val="FFFFFF"/>
                </a:solidFill>
              </a:endParaRPr>
            </a:p>
          </p:txBody>
        </p:sp>
        <p:grpSp>
          <p:nvGrpSpPr>
            <p:cNvPr id="393" name="Google Shape;393;p8">
              <a:extLst>
                <a:ext uri="{FF2B5EF4-FFF2-40B4-BE49-F238E27FC236}">
                  <a16:creationId xmlns:a16="http://schemas.microsoft.com/office/drawing/2014/main" id="{082AF3FD-FC84-D4A4-186E-1ECB7298BC1F}"/>
                </a:ext>
              </a:extLst>
            </p:cNvPr>
            <p:cNvGrpSpPr/>
            <p:nvPr/>
          </p:nvGrpSpPr>
          <p:grpSpPr>
            <a:xfrm>
              <a:off x="5145956" y="2974678"/>
              <a:ext cx="1325291" cy="1008688"/>
              <a:chOff x="2737720" y="2124970"/>
              <a:chExt cx="993968" cy="756516"/>
            </a:xfrm>
          </p:grpSpPr>
          <p:sp>
            <p:nvSpPr>
              <p:cNvPr id="394" name="Google Shape;394;p8">
                <a:extLst>
                  <a:ext uri="{FF2B5EF4-FFF2-40B4-BE49-F238E27FC236}">
                    <a16:creationId xmlns:a16="http://schemas.microsoft.com/office/drawing/2014/main" id="{D9DBC58F-FAD7-C5D3-EA4B-541DA6A8B4A9}"/>
                  </a:ext>
                </a:extLst>
              </p:cNvPr>
              <p:cNvSpPr/>
              <p:nvPr/>
            </p:nvSpPr>
            <p:spPr>
              <a:xfrm>
                <a:off x="3437684" y="2616469"/>
                <a:ext cx="145055" cy="111605"/>
              </a:xfrm>
              <a:prstGeom prst="ellipse">
                <a:avLst/>
              </a:prstGeom>
              <a:solidFill>
                <a:srgbClr val="C6BB2A"/>
              </a:solidFill>
              <a:ln w="12700" cap="flat" cmpd="sng">
                <a:solidFill>
                  <a:srgbClr val="77777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 defTabSz="1219140">
                  <a:buSzPts val="1400"/>
                  <a:defRPr/>
                </a:pPr>
                <a:endParaRPr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395" name="Google Shape;395;p8">
                <a:extLst>
                  <a:ext uri="{FF2B5EF4-FFF2-40B4-BE49-F238E27FC236}">
                    <a16:creationId xmlns:a16="http://schemas.microsoft.com/office/drawing/2014/main" id="{74BA2967-F549-FDBE-AE77-D3B5F0BEFA30}"/>
                  </a:ext>
                </a:extLst>
              </p:cNvPr>
              <p:cNvSpPr/>
              <p:nvPr/>
            </p:nvSpPr>
            <p:spPr>
              <a:xfrm>
                <a:off x="3586633" y="2480883"/>
                <a:ext cx="145055" cy="111605"/>
              </a:xfrm>
              <a:prstGeom prst="ellipse">
                <a:avLst/>
              </a:prstGeom>
              <a:solidFill>
                <a:srgbClr val="30F095"/>
              </a:solidFill>
              <a:ln w="12700" cap="flat" cmpd="sng">
                <a:solidFill>
                  <a:srgbClr val="77777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 defTabSz="1219140">
                  <a:buSzPts val="1400"/>
                  <a:defRPr/>
                </a:pPr>
                <a:endParaRPr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396" name="Google Shape;396;p8">
                <a:extLst>
                  <a:ext uri="{FF2B5EF4-FFF2-40B4-BE49-F238E27FC236}">
                    <a16:creationId xmlns:a16="http://schemas.microsoft.com/office/drawing/2014/main" id="{4B4E015C-2FD0-5F32-B273-1920B7C22FCE}"/>
                  </a:ext>
                </a:extLst>
              </p:cNvPr>
              <p:cNvSpPr/>
              <p:nvPr/>
            </p:nvSpPr>
            <p:spPr>
              <a:xfrm>
                <a:off x="3133793" y="2769881"/>
                <a:ext cx="145055" cy="111605"/>
              </a:xfrm>
              <a:prstGeom prst="ellipse">
                <a:avLst/>
              </a:prstGeom>
              <a:solidFill>
                <a:srgbClr val="5CD7DA"/>
              </a:solidFill>
              <a:ln w="12700" cap="flat" cmpd="sng">
                <a:solidFill>
                  <a:srgbClr val="77777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 defTabSz="1219140">
                  <a:buSzPts val="1400"/>
                  <a:defRPr/>
                </a:pPr>
                <a:endParaRPr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397" name="Google Shape;397;p8">
                <a:extLst>
                  <a:ext uri="{FF2B5EF4-FFF2-40B4-BE49-F238E27FC236}">
                    <a16:creationId xmlns:a16="http://schemas.microsoft.com/office/drawing/2014/main" id="{4ED32506-AD50-056B-C64E-4A01BF895901}"/>
                  </a:ext>
                </a:extLst>
              </p:cNvPr>
              <p:cNvSpPr/>
              <p:nvPr/>
            </p:nvSpPr>
            <p:spPr>
              <a:xfrm>
                <a:off x="3325012" y="2254138"/>
                <a:ext cx="145055" cy="108696"/>
              </a:xfrm>
              <a:prstGeom prst="ellipse">
                <a:avLst/>
              </a:prstGeom>
              <a:solidFill>
                <a:srgbClr val="B2B2B2"/>
              </a:solidFill>
              <a:ln w="12700" cap="flat" cmpd="sng">
                <a:solidFill>
                  <a:srgbClr val="77777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 defTabSz="1219140">
                  <a:buSzPts val="1400"/>
                  <a:defRPr/>
                </a:pPr>
                <a:endParaRPr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398" name="Google Shape;398;p8">
                <a:extLst>
                  <a:ext uri="{FF2B5EF4-FFF2-40B4-BE49-F238E27FC236}">
                    <a16:creationId xmlns:a16="http://schemas.microsoft.com/office/drawing/2014/main" id="{AE1F6C50-6EC8-5476-4700-B3B54B775C4A}"/>
                  </a:ext>
                </a:extLst>
              </p:cNvPr>
              <p:cNvSpPr/>
              <p:nvPr/>
            </p:nvSpPr>
            <p:spPr>
              <a:xfrm>
                <a:off x="3189640" y="2608380"/>
                <a:ext cx="145055" cy="111605"/>
              </a:xfrm>
              <a:prstGeom prst="ellipse">
                <a:avLst/>
              </a:prstGeom>
              <a:solidFill>
                <a:srgbClr val="5CD7DA"/>
              </a:solidFill>
              <a:ln w="12700" cap="flat" cmpd="sng">
                <a:solidFill>
                  <a:srgbClr val="77777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 defTabSz="1219140">
                  <a:buSzPts val="1400"/>
                  <a:defRPr/>
                </a:pPr>
                <a:endParaRPr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399" name="Google Shape;399;p8">
                <a:extLst>
                  <a:ext uri="{FF2B5EF4-FFF2-40B4-BE49-F238E27FC236}">
                    <a16:creationId xmlns:a16="http://schemas.microsoft.com/office/drawing/2014/main" id="{5F4DDDBA-D13B-028D-E687-ABC8D03847E2}"/>
                  </a:ext>
                </a:extLst>
              </p:cNvPr>
              <p:cNvSpPr/>
              <p:nvPr/>
            </p:nvSpPr>
            <p:spPr>
              <a:xfrm>
                <a:off x="2827588" y="2712639"/>
                <a:ext cx="145055" cy="111605"/>
              </a:xfrm>
              <a:prstGeom prst="ellipse">
                <a:avLst/>
              </a:prstGeom>
              <a:solidFill>
                <a:srgbClr val="5CD7DA"/>
              </a:solidFill>
              <a:ln w="12700" cap="flat" cmpd="sng">
                <a:solidFill>
                  <a:srgbClr val="77777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 defTabSz="1219140">
                  <a:buSzPts val="1400"/>
                  <a:defRPr/>
                </a:pPr>
                <a:endParaRPr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0" name="Google Shape;400;p8">
                <a:extLst>
                  <a:ext uri="{FF2B5EF4-FFF2-40B4-BE49-F238E27FC236}">
                    <a16:creationId xmlns:a16="http://schemas.microsoft.com/office/drawing/2014/main" id="{9244B972-3433-EEF5-75AE-36C61FE8CCBC}"/>
                  </a:ext>
                </a:extLst>
              </p:cNvPr>
              <p:cNvSpPr/>
              <p:nvPr/>
            </p:nvSpPr>
            <p:spPr>
              <a:xfrm>
                <a:off x="3007316" y="2136881"/>
                <a:ext cx="145055" cy="111605"/>
              </a:xfrm>
              <a:prstGeom prst="ellipse">
                <a:avLst/>
              </a:prstGeom>
              <a:solidFill>
                <a:srgbClr val="30F095"/>
              </a:solidFill>
              <a:ln w="12700" cap="flat" cmpd="sng">
                <a:solidFill>
                  <a:srgbClr val="77777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 defTabSz="1219140">
                  <a:buSzPts val="1400"/>
                  <a:defRPr/>
                </a:pPr>
                <a:endParaRPr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1" name="Google Shape;401;p8">
                <a:extLst>
                  <a:ext uri="{FF2B5EF4-FFF2-40B4-BE49-F238E27FC236}">
                    <a16:creationId xmlns:a16="http://schemas.microsoft.com/office/drawing/2014/main" id="{10CB5B2E-B535-09C5-5262-D9EEFB5870DE}"/>
                  </a:ext>
                </a:extLst>
              </p:cNvPr>
              <p:cNvSpPr/>
              <p:nvPr/>
            </p:nvSpPr>
            <p:spPr>
              <a:xfrm>
                <a:off x="2862817" y="2364459"/>
                <a:ext cx="145055" cy="111605"/>
              </a:xfrm>
              <a:prstGeom prst="ellipse">
                <a:avLst/>
              </a:prstGeom>
              <a:solidFill>
                <a:srgbClr val="DAF000"/>
              </a:solidFill>
              <a:ln w="12700" cap="flat" cmpd="sng">
                <a:solidFill>
                  <a:srgbClr val="00B05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 defTabSz="1219140">
                  <a:buSzPts val="1400"/>
                  <a:defRPr/>
                </a:pPr>
                <a:endParaRPr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2" name="Google Shape;402;p8">
                <a:extLst>
                  <a:ext uri="{FF2B5EF4-FFF2-40B4-BE49-F238E27FC236}">
                    <a16:creationId xmlns:a16="http://schemas.microsoft.com/office/drawing/2014/main" id="{6BEB19E6-4822-0C4A-D85C-77ED9A72BCD7}"/>
                  </a:ext>
                </a:extLst>
              </p:cNvPr>
              <p:cNvSpPr/>
              <p:nvPr/>
            </p:nvSpPr>
            <p:spPr>
              <a:xfrm>
                <a:off x="2778730" y="2166893"/>
                <a:ext cx="145055" cy="111605"/>
              </a:xfrm>
              <a:prstGeom prst="ellipse">
                <a:avLst/>
              </a:prstGeom>
              <a:solidFill>
                <a:srgbClr val="C6BB2A"/>
              </a:solidFill>
              <a:ln w="12700" cap="flat" cmpd="sng">
                <a:solidFill>
                  <a:srgbClr val="77777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 defTabSz="1219140">
                  <a:buSzPts val="1400"/>
                  <a:defRPr/>
                </a:pPr>
                <a:endParaRPr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4" name="Google Shape;404;p8">
                <a:extLst>
                  <a:ext uri="{FF2B5EF4-FFF2-40B4-BE49-F238E27FC236}">
                    <a16:creationId xmlns:a16="http://schemas.microsoft.com/office/drawing/2014/main" id="{8521F554-AE9E-2E7A-298E-598CF02A4BE2}"/>
                  </a:ext>
                </a:extLst>
              </p:cNvPr>
              <p:cNvSpPr/>
              <p:nvPr/>
            </p:nvSpPr>
            <p:spPr>
              <a:xfrm>
                <a:off x="3474965" y="2357768"/>
                <a:ext cx="145055" cy="108696"/>
              </a:xfrm>
              <a:prstGeom prst="ellipse">
                <a:avLst/>
              </a:prstGeom>
              <a:solidFill>
                <a:srgbClr val="C6BB2A"/>
              </a:solidFill>
              <a:ln w="12700" cap="flat" cmpd="sng">
                <a:solidFill>
                  <a:srgbClr val="77777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 defTabSz="1219140">
                  <a:buSzPts val="1400"/>
                  <a:defRPr/>
                </a:pPr>
                <a:endParaRPr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6" name="Google Shape;406;p8">
                <a:extLst>
                  <a:ext uri="{FF2B5EF4-FFF2-40B4-BE49-F238E27FC236}">
                    <a16:creationId xmlns:a16="http://schemas.microsoft.com/office/drawing/2014/main" id="{0BDA3FB3-AA1B-B8B5-62E6-24F0C239DDF8}"/>
                  </a:ext>
                </a:extLst>
              </p:cNvPr>
              <p:cNvSpPr/>
              <p:nvPr/>
            </p:nvSpPr>
            <p:spPr>
              <a:xfrm>
                <a:off x="3235902" y="2124970"/>
                <a:ext cx="145055" cy="111605"/>
              </a:xfrm>
              <a:prstGeom prst="ellipse">
                <a:avLst/>
              </a:prstGeom>
              <a:solidFill>
                <a:srgbClr val="5CD7DA"/>
              </a:solidFill>
              <a:ln w="12700" cap="flat" cmpd="sng">
                <a:solidFill>
                  <a:srgbClr val="77777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 defTabSz="1219140">
                  <a:buSzPts val="1400"/>
                  <a:defRPr/>
                </a:pPr>
                <a:endParaRPr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7" name="Google Shape;407;p8">
                <a:extLst>
                  <a:ext uri="{FF2B5EF4-FFF2-40B4-BE49-F238E27FC236}">
                    <a16:creationId xmlns:a16="http://schemas.microsoft.com/office/drawing/2014/main" id="{3F65FEAF-4009-61B3-D954-4A065B02815C}"/>
                  </a:ext>
                </a:extLst>
              </p:cNvPr>
              <p:cNvSpPr/>
              <p:nvPr/>
            </p:nvSpPr>
            <p:spPr>
              <a:xfrm>
                <a:off x="3199895" y="2377110"/>
                <a:ext cx="145055" cy="111605"/>
              </a:xfrm>
              <a:prstGeom prst="ellipse">
                <a:avLst/>
              </a:prstGeom>
              <a:solidFill>
                <a:srgbClr val="30F095"/>
              </a:solidFill>
              <a:ln w="12700" cap="flat" cmpd="sng">
                <a:solidFill>
                  <a:srgbClr val="77777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 defTabSz="1219140">
                  <a:buSzPts val="1400"/>
                  <a:defRPr/>
                </a:pPr>
                <a:endParaRPr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8" name="Google Shape;408;p8">
                <a:extLst>
                  <a:ext uri="{FF2B5EF4-FFF2-40B4-BE49-F238E27FC236}">
                    <a16:creationId xmlns:a16="http://schemas.microsoft.com/office/drawing/2014/main" id="{35E6DAE6-CCAF-EF48-2DD1-9BFE8938D781}"/>
                  </a:ext>
                </a:extLst>
              </p:cNvPr>
              <p:cNvSpPr/>
              <p:nvPr/>
            </p:nvSpPr>
            <p:spPr>
              <a:xfrm>
                <a:off x="2737720" y="2581874"/>
                <a:ext cx="145055" cy="111605"/>
              </a:xfrm>
              <a:prstGeom prst="ellipse">
                <a:avLst/>
              </a:prstGeom>
              <a:solidFill>
                <a:srgbClr val="31EAFE"/>
              </a:solidFill>
              <a:ln w="12700" cap="flat" cmpd="sng">
                <a:solidFill>
                  <a:srgbClr val="77777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 defTabSz="1219140">
                  <a:buSzPts val="1400"/>
                  <a:defRPr/>
                </a:pPr>
                <a:endParaRPr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9" name="Google Shape;409;p8">
                <a:extLst>
                  <a:ext uri="{FF2B5EF4-FFF2-40B4-BE49-F238E27FC236}">
                    <a16:creationId xmlns:a16="http://schemas.microsoft.com/office/drawing/2014/main" id="{221C7953-E377-56A3-2EE0-6124EFE2D739}"/>
                  </a:ext>
                </a:extLst>
              </p:cNvPr>
              <p:cNvSpPr/>
              <p:nvPr/>
            </p:nvSpPr>
            <p:spPr>
              <a:xfrm>
                <a:off x="3024255" y="2592487"/>
                <a:ext cx="145055" cy="111605"/>
              </a:xfrm>
              <a:prstGeom prst="ellipse">
                <a:avLst/>
              </a:prstGeom>
              <a:solidFill>
                <a:srgbClr val="C6BB2A"/>
              </a:solidFill>
              <a:ln w="12700" cap="flat" cmpd="sng">
                <a:solidFill>
                  <a:srgbClr val="77777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 defTabSz="1219140">
                  <a:buSzPts val="1400"/>
                  <a:defRPr/>
                </a:pPr>
                <a:endParaRPr sz="24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332" name="Google Shape;423;p8">
              <a:extLst>
                <a:ext uri="{FF2B5EF4-FFF2-40B4-BE49-F238E27FC236}">
                  <a16:creationId xmlns:a16="http://schemas.microsoft.com/office/drawing/2014/main" id="{CAFF44F8-93E8-29F4-3773-C066EA6C7A39}"/>
                </a:ext>
              </a:extLst>
            </p:cNvPr>
            <p:cNvSpPr/>
            <p:nvPr/>
          </p:nvSpPr>
          <p:spPr>
            <a:xfrm>
              <a:off x="5702575" y="3211524"/>
              <a:ext cx="191963" cy="132809"/>
            </a:xfrm>
            <a:prstGeom prst="ellipse">
              <a:avLst/>
            </a:prstGeom>
            <a:solidFill>
              <a:srgbClr val="FF0000"/>
            </a:solidFill>
            <a:ln w="12700" cap="flat" cmpd="sng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 defTabSz="1219140">
                <a:buSzPts val="1400"/>
                <a:defRPr/>
              </a:pPr>
              <a:endParaRPr sz="2400">
                <a:solidFill>
                  <a:srgbClr val="FFFFFF"/>
                </a:solidFill>
              </a:endParaRPr>
            </a:p>
          </p:txBody>
        </p:sp>
        <p:sp>
          <p:nvSpPr>
            <p:cNvPr id="333" name="Google Shape;437;p8">
              <a:extLst>
                <a:ext uri="{FF2B5EF4-FFF2-40B4-BE49-F238E27FC236}">
                  <a16:creationId xmlns:a16="http://schemas.microsoft.com/office/drawing/2014/main" id="{D1FE40D8-761B-E85A-2B3A-386AECA32D23}"/>
                </a:ext>
              </a:extLst>
            </p:cNvPr>
            <p:cNvSpPr/>
            <p:nvPr/>
          </p:nvSpPr>
          <p:spPr>
            <a:xfrm>
              <a:off x="5194191" y="3055223"/>
              <a:ext cx="191963" cy="136362"/>
            </a:xfrm>
            <a:prstGeom prst="ellipse">
              <a:avLst/>
            </a:prstGeom>
            <a:solidFill>
              <a:srgbClr val="8CB5F8"/>
            </a:solidFill>
            <a:ln w="12700" cap="flat" cmpd="sng">
              <a:solidFill>
                <a:srgbClr val="0C5AD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 defTabSz="1219140">
                <a:buSzPts val="1400"/>
                <a:defRPr/>
              </a:pPr>
              <a:endParaRPr sz="2400">
                <a:solidFill>
                  <a:srgbClr val="FFFFFF"/>
                </a:solidFill>
              </a:endParaRPr>
            </a:p>
          </p:txBody>
        </p:sp>
        <p:sp>
          <p:nvSpPr>
            <p:cNvPr id="334" name="Google Shape;423;p8">
              <a:extLst>
                <a:ext uri="{FF2B5EF4-FFF2-40B4-BE49-F238E27FC236}">
                  <a16:creationId xmlns:a16="http://schemas.microsoft.com/office/drawing/2014/main" id="{1B66DE7F-86FD-E331-BD4F-6FC06C334C30}"/>
                </a:ext>
              </a:extLst>
            </p:cNvPr>
            <p:cNvSpPr/>
            <p:nvPr/>
          </p:nvSpPr>
          <p:spPr>
            <a:xfrm>
              <a:off x="6155984" y="3276085"/>
              <a:ext cx="191963" cy="132809"/>
            </a:xfrm>
            <a:prstGeom prst="ellipse">
              <a:avLst/>
            </a:prstGeom>
            <a:solidFill>
              <a:srgbClr val="FF0000"/>
            </a:solidFill>
            <a:ln w="12700" cap="flat" cmpd="sng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 defTabSz="1219140">
                <a:buSzPts val="1400"/>
                <a:defRPr/>
              </a:pPr>
              <a:endParaRPr sz="2400">
                <a:solidFill>
                  <a:srgbClr val="FFFFFF"/>
                </a:solidFill>
              </a:endParaRPr>
            </a:p>
          </p:txBody>
        </p:sp>
        <p:sp>
          <p:nvSpPr>
            <p:cNvPr id="335" name="Google Shape;437;p8">
              <a:extLst>
                <a:ext uri="{FF2B5EF4-FFF2-40B4-BE49-F238E27FC236}">
                  <a16:creationId xmlns:a16="http://schemas.microsoft.com/office/drawing/2014/main" id="{A1CCC972-D327-6C59-C3BB-D78A3D835F50}"/>
                </a:ext>
              </a:extLst>
            </p:cNvPr>
            <p:cNvSpPr/>
            <p:nvPr/>
          </p:nvSpPr>
          <p:spPr>
            <a:xfrm>
              <a:off x="5711073" y="2987444"/>
              <a:ext cx="191963" cy="136362"/>
            </a:xfrm>
            <a:prstGeom prst="ellipse">
              <a:avLst/>
            </a:prstGeom>
            <a:solidFill>
              <a:srgbClr val="8CB5F8"/>
            </a:solidFill>
            <a:ln w="12700" cap="flat" cmpd="sng">
              <a:solidFill>
                <a:srgbClr val="0C5AD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 defTabSz="1219140">
                <a:buSzPts val="1400"/>
                <a:defRPr/>
              </a:pPr>
              <a:endParaRPr sz="2400">
                <a:solidFill>
                  <a:srgbClr val="FFFFFF"/>
                </a:solidFill>
              </a:endParaRPr>
            </a:p>
          </p:txBody>
        </p:sp>
        <p:sp>
          <p:nvSpPr>
            <p:cNvPr id="336" name="Google Shape;423;p8">
              <a:extLst>
                <a:ext uri="{FF2B5EF4-FFF2-40B4-BE49-F238E27FC236}">
                  <a16:creationId xmlns:a16="http://schemas.microsoft.com/office/drawing/2014/main" id="{B34B3998-EE47-CEBA-9590-54894DC875CD}"/>
                </a:ext>
              </a:extLst>
            </p:cNvPr>
            <p:cNvSpPr/>
            <p:nvPr/>
          </p:nvSpPr>
          <p:spPr>
            <a:xfrm>
              <a:off x="6092263" y="3666956"/>
              <a:ext cx="191963" cy="132809"/>
            </a:xfrm>
            <a:prstGeom prst="ellipse">
              <a:avLst/>
            </a:prstGeom>
            <a:solidFill>
              <a:srgbClr val="FF0000"/>
            </a:solidFill>
            <a:ln w="12700" cap="flat" cmpd="sng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 defTabSz="1219140">
                <a:buSzPts val="1400"/>
                <a:defRPr/>
              </a:pPr>
              <a:endParaRPr sz="2400">
                <a:solidFill>
                  <a:srgbClr val="FFFFFF"/>
                </a:solidFill>
              </a:endParaRPr>
            </a:p>
          </p:txBody>
        </p:sp>
        <p:sp>
          <p:nvSpPr>
            <p:cNvPr id="337" name="Google Shape;437;p8">
              <a:extLst>
                <a:ext uri="{FF2B5EF4-FFF2-40B4-BE49-F238E27FC236}">
                  <a16:creationId xmlns:a16="http://schemas.microsoft.com/office/drawing/2014/main" id="{7422680E-B42A-BC34-09BD-966CC6B75E81}"/>
                </a:ext>
              </a:extLst>
            </p:cNvPr>
            <p:cNvSpPr/>
            <p:nvPr/>
          </p:nvSpPr>
          <p:spPr>
            <a:xfrm>
              <a:off x="5505388" y="3306844"/>
              <a:ext cx="191963" cy="136362"/>
            </a:xfrm>
            <a:prstGeom prst="ellipse">
              <a:avLst/>
            </a:prstGeom>
            <a:solidFill>
              <a:srgbClr val="8CB5F8"/>
            </a:solidFill>
            <a:ln w="12700" cap="flat" cmpd="sng">
              <a:solidFill>
                <a:srgbClr val="0C5AD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 defTabSz="1219140">
                <a:buSzPts val="1400"/>
                <a:defRPr/>
              </a:pPr>
              <a:endParaRPr sz="2400">
                <a:solidFill>
                  <a:srgbClr val="FFFFFF"/>
                </a:solidFill>
              </a:endParaRPr>
            </a:p>
          </p:txBody>
        </p:sp>
        <p:grpSp>
          <p:nvGrpSpPr>
            <p:cNvPr id="583" name="Google Shape;452;p8">
              <a:extLst>
                <a:ext uri="{FF2B5EF4-FFF2-40B4-BE49-F238E27FC236}">
                  <a16:creationId xmlns:a16="http://schemas.microsoft.com/office/drawing/2014/main" id="{9821948D-A95F-0275-2DD5-123351A5250E}"/>
                </a:ext>
              </a:extLst>
            </p:cNvPr>
            <p:cNvGrpSpPr/>
            <p:nvPr/>
          </p:nvGrpSpPr>
          <p:grpSpPr>
            <a:xfrm>
              <a:off x="4627566" y="4469715"/>
              <a:ext cx="1017101" cy="509484"/>
              <a:chOff x="-243846" y="2127420"/>
              <a:chExt cx="1431269" cy="781182"/>
            </a:xfrm>
          </p:grpSpPr>
          <p:sp>
            <p:nvSpPr>
              <p:cNvPr id="592" name="Google Shape;453;p8">
                <a:extLst>
                  <a:ext uri="{FF2B5EF4-FFF2-40B4-BE49-F238E27FC236}">
                    <a16:creationId xmlns:a16="http://schemas.microsoft.com/office/drawing/2014/main" id="{5C48DA74-759A-CF04-BD3B-0C197BAA11C4}"/>
                  </a:ext>
                </a:extLst>
              </p:cNvPr>
              <p:cNvSpPr txBox="1"/>
              <p:nvPr/>
            </p:nvSpPr>
            <p:spPr>
              <a:xfrm>
                <a:off x="-243846" y="2443192"/>
                <a:ext cx="1431269" cy="46541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algn="ctr" defTabSz="1219140">
                  <a:buSzPts val="1200"/>
                  <a:defRPr/>
                </a:pPr>
                <a:r>
                  <a:rPr lang="en-US" sz="1200"/>
                  <a:t>Congolese</a:t>
                </a:r>
                <a:r>
                  <a:rPr lang="en-US" sz="1333"/>
                  <a:t> </a:t>
                </a:r>
                <a:endParaRPr sz="1333"/>
              </a:p>
            </p:txBody>
          </p:sp>
          <p:sp>
            <p:nvSpPr>
              <p:cNvPr id="593" name="Google Shape;454;p8">
                <a:extLst>
                  <a:ext uri="{FF2B5EF4-FFF2-40B4-BE49-F238E27FC236}">
                    <a16:creationId xmlns:a16="http://schemas.microsoft.com/office/drawing/2014/main" id="{EEE93D54-306F-1CFF-AA34-3E8331CBFDF0}"/>
                  </a:ext>
                </a:extLst>
              </p:cNvPr>
              <p:cNvSpPr/>
              <p:nvPr/>
            </p:nvSpPr>
            <p:spPr>
              <a:xfrm>
                <a:off x="339545" y="2166385"/>
                <a:ext cx="251138" cy="186744"/>
              </a:xfrm>
              <a:prstGeom prst="ellipse">
                <a:avLst/>
              </a:prstGeom>
              <a:solidFill>
                <a:srgbClr val="FF0000"/>
              </a:solidFill>
              <a:ln w="12700" cap="flat" cmpd="sng">
                <a:solidFill>
                  <a:srgbClr val="C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 defTabSz="1219140">
                  <a:buSzPts val="1400"/>
                  <a:defRPr/>
                </a:pPr>
                <a:endParaRPr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594" name="Google Shape;455;p8">
                <a:extLst>
                  <a:ext uri="{FF2B5EF4-FFF2-40B4-BE49-F238E27FC236}">
                    <a16:creationId xmlns:a16="http://schemas.microsoft.com/office/drawing/2014/main" id="{FA810D10-FD40-53AC-3D12-48889DAA4880}"/>
                  </a:ext>
                </a:extLst>
              </p:cNvPr>
              <p:cNvSpPr/>
              <p:nvPr/>
            </p:nvSpPr>
            <p:spPr>
              <a:xfrm>
                <a:off x="491945" y="2297005"/>
                <a:ext cx="251138" cy="186744"/>
              </a:xfrm>
              <a:prstGeom prst="ellipse">
                <a:avLst/>
              </a:prstGeom>
              <a:solidFill>
                <a:srgbClr val="FF0000"/>
              </a:solidFill>
              <a:ln w="12700" cap="flat" cmpd="sng">
                <a:solidFill>
                  <a:srgbClr val="C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 defTabSz="1219140">
                  <a:buSzPts val="1400"/>
                  <a:defRPr/>
                </a:pPr>
                <a:endParaRPr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595" name="Google Shape;456;p8">
                <a:extLst>
                  <a:ext uri="{FF2B5EF4-FFF2-40B4-BE49-F238E27FC236}">
                    <a16:creationId xmlns:a16="http://schemas.microsoft.com/office/drawing/2014/main" id="{CE5484B5-B850-659F-F59E-8C2D0244A0B8}"/>
                  </a:ext>
                </a:extLst>
              </p:cNvPr>
              <p:cNvSpPr/>
              <p:nvPr/>
            </p:nvSpPr>
            <p:spPr>
              <a:xfrm>
                <a:off x="591200" y="2127420"/>
                <a:ext cx="251138" cy="186744"/>
              </a:xfrm>
              <a:prstGeom prst="ellipse">
                <a:avLst/>
              </a:prstGeom>
              <a:solidFill>
                <a:srgbClr val="FF0000"/>
              </a:solidFill>
              <a:ln w="12700" cap="flat" cmpd="sng">
                <a:solidFill>
                  <a:srgbClr val="C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 defTabSz="1219140">
                  <a:buSzPts val="1400"/>
                  <a:defRPr/>
                </a:pPr>
                <a:endParaRPr sz="24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584" name="Google Shape;457;p8">
              <a:extLst>
                <a:ext uri="{FF2B5EF4-FFF2-40B4-BE49-F238E27FC236}">
                  <a16:creationId xmlns:a16="http://schemas.microsoft.com/office/drawing/2014/main" id="{864826DF-8801-E5AB-2B51-6EA2F4D4016F}"/>
                </a:ext>
              </a:extLst>
            </p:cNvPr>
            <p:cNvGrpSpPr/>
            <p:nvPr/>
          </p:nvGrpSpPr>
          <p:grpSpPr>
            <a:xfrm>
              <a:off x="6081820" y="4481694"/>
              <a:ext cx="373030" cy="237031"/>
              <a:chOff x="979268" y="2122368"/>
              <a:chExt cx="524930" cy="363434"/>
            </a:xfrm>
          </p:grpSpPr>
          <p:sp>
            <p:nvSpPr>
              <p:cNvPr id="589" name="Google Shape;458;p8">
                <a:extLst>
                  <a:ext uri="{FF2B5EF4-FFF2-40B4-BE49-F238E27FC236}">
                    <a16:creationId xmlns:a16="http://schemas.microsoft.com/office/drawing/2014/main" id="{8A7EB3D3-DB5A-E1A3-34FD-B44B5B985195}"/>
                  </a:ext>
                </a:extLst>
              </p:cNvPr>
              <p:cNvSpPr/>
              <p:nvPr/>
            </p:nvSpPr>
            <p:spPr>
              <a:xfrm>
                <a:off x="979268" y="2161421"/>
                <a:ext cx="251138" cy="186744"/>
              </a:xfrm>
              <a:prstGeom prst="ellipse">
                <a:avLst/>
              </a:prstGeom>
              <a:solidFill>
                <a:srgbClr val="8CB5F8"/>
              </a:solidFill>
              <a:ln w="12700" cap="flat" cmpd="sng">
                <a:solidFill>
                  <a:srgbClr val="083C9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 defTabSz="1219140">
                  <a:buSzPts val="1400"/>
                  <a:defRPr/>
                </a:pPr>
                <a:endParaRPr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590" name="Google Shape;459;p8">
                <a:extLst>
                  <a:ext uri="{FF2B5EF4-FFF2-40B4-BE49-F238E27FC236}">
                    <a16:creationId xmlns:a16="http://schemas.microsoft.com/office/drawing/2014/main" id="{CB8CA300-E5FE-3A4B-9D7A-EC88E1A7EB01}"/>
                  </a:ext>
                </a:extLst>
              </p:cNvPr>
              <p:cNvSpPr/>
              <p:nvPr/>
            </p:nvSpPr>
            <p:spPr>
              <a:xfrm>
                <a:off x="1253060" y="2122368"/>
                <a:ext cx="251138" cy="186744"/>
              </a:xfrm>
              <a:prstGeom prst="ellipse">
                <a:avLst/>
              </a:prstGeom>
              <a:solidFill>
                <a:srgbClr val="8CB5F8"/>
              </a:solidFill>
              <a:ln w="12700" cap="flat" cmpd="sng">
                <a:solidFill>
                  <a:srgbClr val="083C9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 defTabSz="1219140">
                  <a:buSzPts val="1400"/>
                  <a:defRPr/>
                </a:pPr>
                <a:endParaRPr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591" name="Google Shape;460;p8">
                <a:extLst>
                  <a:ext uri="{FF2B5EF4-FFF2-40B4-BE49-F238E27FC236}">
                    <a16:creationId xmlns:a16="http://schemas.microsoft.com/office/drawing/2014/main" id="{4C72337A-2016-2DCE-C822-460485EC94AC}"/>
                  </a:ext>
                </a:extLst>
              </p:cNvPr>
              <p:cNvSpPr/>
              <p:nvPr/>
            </p:nvSpPr>
            <p:spPr>
              <a:xfrm>
                <a:off x="1145213" y="2299060"/>
                <a:ext cx="251138" cy="186742"/>
              </a:xfrm>
              <a:prstGeom prst="ellipse">
                <a:avLst/>
              </a:prstGeom>
              <a:solidFill>
                <a:srgbClr val="8CB5F8"/>
              </a:solidFill>
              <a:ln w="12700" cap="flat" cmpd="sng">
                <a:solidFill>
                  <a:srgbClr val="083C9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 defTabSz="1219140">
                  <a:buSzPts val="1400"/>
                  <a:defRPr/>
                </a:pPr>
                <a:endParaRPr sz="24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587" name="Google Shape;462;p8">
              <a:extLst>
                <a:ext uri="{FF2B5EF4-FFF2-40B4-BE49-F238E27FC236}">
                  <a16:creationId xmlns:a16="http://schemas.microsoft.com/office/drawing/2014/main" id="{E7882EC2-E4BA-1C13-976C-0D5BC8620F64}"/>
                </a:ext>
              </a:extLst>
            </p:cNvPr>
            <p:cNvSpPr txBox="1"/>
            <p:nvPr/>
          </p:nvSpPr>
          <p:spPr>
            <a:xfrm>
              <a:off x="5686736" y="4717882"/>
              <a:ext cx="1465987" cy="3035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 defTabSz="1219140">
                <a:buSzPts val="1200"/>
                <a:defRPr/>
              </a:pPr>
              <a:r>
                <a:rPr lang="en-US" sz="1200" dirty="0"/>
                <a:t>WCR-CIRAD</a:t>
              </a:r>
              <a:endParaRPr sz="1200" dirty="0"/>
            </a:p>
          </p:txBody>
        </p:sp>
        <p:cxnSp>
          <p:nvCxnSpPr>
            <p:cNvPr id="599" name="Google Shape;410;p8">
              <a:extLst>
                <a:ext uri="{FF2B5EF4-FFF2-40B4-BE49-F238E27FC236}">
                  <a16:creationId xmlns:a16="http://schemas.microsoft.com/office/drawing/2014/main" id="{19A5DEF2-E5BE-08E1-150B-1A134D5229CC}"/>
                </a:ext>
              </a:extLst>
            </p:cNvPr>
            <p:cNvCxnSpPr>
              <a:cxnSpLocks/>
            </p:cNvCxnSpPr>
            <p:nvPr/>
          </p:nvCxnSpPr>
          <p:spPr>
            <a:xfrm>
              <a:off x="5762189" y="4087663"/>
              <a:ext cx="0" cy="317240"/>
            </a:xfrm>
            <a:prstGeom prst="straightConnector1">
              <a:avLst/>
            </a:prstGeom>
            <a:noFill/>
            <a:ln w="38100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triangle" w="med" len="med"/>
              <a:tailEnd type="none" w="med" len="med"/>
            </a:ln>
          </p:spPr>
        </p:cxnSp>
        <p:sp>
          <p:nvSpPr>
            <p:cNvPr id="605" name="Google Shape;392;p8">
              <a:extLst>
                <a:ext uri="{FF2B5EF4-FFF2-40B4-BE49-F238E27FC236}">
                  <a16:creationId xmlns:a16="http://schemas.microsoft.com/office/drawing/2014/main" id="{543256FA-E4A6-9720-2525-FC414128E9E2}"/>
                </a:ext>
              </a:extLst>
            </p:cNvPr>
            <p:cNvSpPr txBox="1"/>
            <p:nvPr/>
          </p:nvSpPr>
          <p:spPr>
            <a:xfrm>
              <a:off x="5441508" y="4337419"/>
              <a:ext cx="687442" cy="5451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 defTabSz="1219140">
                <a:buSzPts val="1200"/>
                <a:defRPr/>
              </a:pPr>
              <a:r>
                <a:rPr lang="en-US" sz="2400" b="1"/>
                <a:t>x</a:t>
              </a:r>
              <a:endParaRPr sz="2400" dirty="0"/>
            </a:p>
          </p:txBody>
        </p:sp>
      </p:grpSp>
      <p:sp>
        <p:nvSpPr>
          <p:cNvPr id="392" name="Google Shape;392;p8">
            <a:extLst>
              <a:ext uri="{FF2B5EF4-FFF2-40B4-BE49-F238E27FC236}">
                <a16:creationId xmlns:a16="http://schemas.microsoft.com/office/drawing/2014/main" id="{C78FE524-5305-33DE-FFC1-FF42CF3BCFAC}"/>
              </a:ext>
            </a:extLst>
          </p:cNvPr>
          <p:cNvSpPr txBox="1"/>
          <p:nvPr/>
        </p:nvSpPr>
        <p:spPr>
          <a:xfrm>
            <a:off x="6567959" y="5561912"/>
            <a:ext cx="2792928" cy="610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40">
              <a:buSzPts val="1200"/>
              <a:defRPr/>
            </a:pPr>
            <a:r>
              <a:rPr lang="en-US" sz="1400" b="1" dirty="0">
                <a:solidFill>
                  <a:srgbClr val="00B050"/>
                </a:solidFill>
              </a:rPr>
              <a:t>Breeding Factory </a:t>
            </a:r>
          </a:p>
          <a:p>
            <a:pPr algn="ctr" defTabSz="1219140">
              <a:buSzPts val="1200"/>
              <a:defRPr/>
            </a:pPr>
            <a:r>
              <a:rPr lang="en-US" sz="1400" dirty="0"/>
              <a:t>(El Salvador)</a:t>
            </a:r>
            <a:endParaRPr sz="1400" dirty="0"/>
          </a:p>
        </p:txBody>
      </p:sp>
      <p:cxnSp>
        <p:nvCxnSpPr>
          <p:cNvPr id="483" name="Google Shape;410;p8">
            <a:extLst>
              <a:ext uri="{FF2B5EF4-FFF2-40B4-BE49-F238E27FC236}">
                <a16:creationId xmlns:a16="http://schemas.microsoft.com/office/drawing/2014/main" id="{63039753-8270-E015-E445-32034DE912C3}"/>
              </a:ext>
            </a:extLst>
          </p:cNvPr>
          <p:cNvCxnSpPr>
            <a:cxnSpLocks/>
          </p:cNvCxnSpPr>
          <p:nvPr/>
        </p:nvCxnSpPr>
        <p:spPr>
          <a:xfrm flipH="1">
            <a:off x="8851532" y="3832353"/>
            <a:ext cx="934757" cy="9039"/>
          </a:xfrm>
          <a:prstGeom prst="straightConnector1">
            <a:avLst/>
          </a:prstGeom>
          <a:noFill/>
          <a:ln w="38100" cap="flat" cmpd="sng">
            <a:solidFill>
              <a:schemeClr val="bg1">
                <a:lumMod val="50000"/>
              </a:schemeClr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464" name="Google Shape;410;p8">
            <a:extLst>
              <a:ext uri="{FF2B5EF4-FFF2-40B4-BE49-F238E27FC236}">
                <a16:creationId xmlns:a16="http://schemas.microsoft.com/office/drawing/2014/main" id="{6B4852F1-4E54-E980-E010-29995BE1C221}"/>
              </a:ext>
            </a:extLst>
          </p:cNvPr>
          <p:cNvCxnSpPr>
            <a:cxnSpLocks/>
          </p:cNvCxnSpPr>
          <p:nvPr/>
        </p:nvCxnSpPr>
        <p:spPr>
          <a:xfrm flipH="1">
            <a:off x="8210646" y="2587356"/>
            <a:ext cx="457583" cy="734512"/>
          </a:xfrm>
          <a:prstGeom prst="straightConnector1">
            <a:avLst/>
          </a:prstGeom>
          <a:noFill/>
          <a:ln w="38100" cap="flat" cmpd="sng">
            <a:solidFill>
              <a:schemeClr val="bg1">
                <a:lumMod val="50000"/>
              </a:schemeClr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466" name="Google Shape;410;p8">
            <a:extLst>
              <a:ext uri="{FF2B5EF4-FFF2-40B4-BE49-F238E27FC236}">
                <a16:creationId xmlns:a16="http://schemas.microsoft.com/office/drawing/2014/main" id="{0BFF47FC-304E-EF0C-ABFA-E48A45AA8888}"/>
              </a:ext>
            </a:extLst>
          </p:cNvPr>
          <p:cNvCxnSpPr>
            <a:cxnSpLocks/>
          </p:cNvCxnSpPr>
          <p:nvPr/>
        </p:nvCxnSpPr>
        <p:spPr>
          <a:xfrm flipH="1" flipV="1">
            <a:off x="7384013" y="2546324"/>
            <a:ext cx="195139" cy="794083"/>
          </a:xfrm>
          <a:prstGeom prst="straightConnector1">
            <a:avLst/>
          </a:prstGeom>
          <a:noFill/>
          <a:ln w="38100" cap="flat" cmpd="sng">
            <a:solidFill>
              <a:schemeClr val="bg1">
                <a:lumMod val="50000"/>
              </a:schemeClr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470" name="Google Shape;410;p8">
            <a:extLst>
              <a:ext uri="{FF2B5EF4-FFF2-40B4-BE49-F238E27FC236}">
                <a16:creationId xmlns:a16="http://schemas.microsoft.com/office/drawing/2014/main" id="{E5BB15CA-1F60-110A-FAA0-C13082A026F1}"/>
              </a:ext>
            </a:extLst>
          </p:cNvPr>
          <p:cNvCxnSpPr>
            <a:cxnSpLocks/>
          </p:cNvCxnSpPr>
          <p:nvPr/>
        </p:nvCxnSpPr>
        <p:spPr>
          <a:xfrm flipH="1">
            <a:off x="8684975" y="3025041"/>
            <a:ext cx="954220" cy="576787"/>
          </a:xfrm>
          <a:prstGeom prst="straightConnector1">
            <a:avLst/>
          </a:prstGeom>
          <a:noFill/>
          <a:ln w="38100" cap="flat" cmpd="sng">
            <a:solidFill>
              <a:schemeClr val="bg1">
                <a:lumMod val="50000"/>
              </a:schemeClr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472" name="Google Shape;410;p8">
            <a:extLst>
              <a:ext uri="{FF2B5EF4-FFF2-40B4-BE49-F238E27FC236}">
                <a16:creationId xmlns:a16="http://schemas.microsoft.com/office/drawing/2014/main" id="{95430AD5-AF18-A552-6B10-E687BC58CD18}"/>
              </a:ext>
            </a:extLst>
          </p:cNvPr>
          <p:cNvCxnSpPr>
            <a:cxnSpLocks/>
          </p:cNvCxnSpPr>
          <p:nvPr/>
        </p:nvCxnSpPr>
        <p:spPr>
          <a:xfrm flipH="1" flipV="1">
            <a:off x="6365243" y="2926442"/>
            <a:ext cx="797320" cy="598068"/>
          </a:xfrm>
          <a:prstGeom prst="straightConnector1">
            <a:avLst/>
          </a:prstGeom>
          <a:noFill/>
          <a:ln w="38100" cap="flat" cmpd="sng">
            <a:solidFill>
              <a:schemeClr val="bg1">
                <a:lumMod val="50000"/>
              </a:schemeClr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473" name="Google Shape;410;p8">
            <a:extLst>
              <a:ext uri="{FF2B5EF4-FFF2-40B4-BE49-F238E27FC236}">
                <a16:creationId xmlns:a16="http://schemas.microsoft.com/office/drawing/2014/main" id="{35A3AFD7-7CAD-B331-A3EC-82F3D4E5A9CE}"/>
              </a:ext>
            </a:extLst>
          </p:cNvPr>
          <p:cNvCxnSpPr>
            <a:cxnSpLocks/>
          </p:cNvCxnSpPr>
          <p:nvPr/>
        </p:nvCxnSpPr>
        <p:spPr>
          <a:xfrm flipH="1" flipV="1">
            <a:off x="6267552" y="3816540"/>
            <a:ext cx="717528" cy="9027"/>
          </a:xfrm>
          <a:prstGeom prst="straightConnector1">
            <a:avLst/>
          </a:prstGeom>
          <a:noFill/>
          <a:ln w="38100" cap="flat" cmpd="sng">
            <a:solidFill>
              <a:schemeClr val="bg1">
                <a:lumMod val="50000"/>
              </a:schemeClr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23" name="Google Shape;384;p8">
            <a:extLst>
              <a:ext uri="{FF2B5EF4-FFF2-40B4-BE49-F238E27FC236}">
                <a16:creationId xmlns:a16="http://schemas.microsoft.com/office/drawing/2014/main" id="{10A97F48-ECB2-8958-92D3-E15A559EAF1B}"/>
              </a:ext>
            </a:extLst>
          </p:cNvPr>
          <p:cNvSpPr txBox="1"/>
          <p:nvPr/>
        </p:nvSpPr>
        <p:spPr>
          <a:xfrm>
            <a:off x="5236319" y="5025139"/>
            <a:ext cx="1364536" cy="1107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140">
              <a:buSzPts val="900"/>
              <a:defRPr/>
            </a:pPr>
            <a:r>
              <a:rPr lang="en-US" sz="1600">
                <a:solidFill>
                  <a:sysClr val="windowText" lastClr="000000"/>
                </a:solidFill>
              </a:rPr>
              <a:t>Global Robusta Breeding Network</a:t>
            </a:r>
            <a:endParaRPr sz="1600" dirty="0">
              <a:solidFill>
                <a:sysClr val="windowText" lastClr="00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7D8208-1E9A-F0D8-BF2A-59FC1F1B58A8}"/>
              </a:ext>
            </a:extLst>
          </p:cNvPr>
          <p:cNvSpPr/>
          <p:nvPr/>
        </p:nvSpPr>
        <p:spPr>
          <a:xfrm>
            <a:off x="261674" y="1749457"/>
            <a:ext cx="345710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40">
              <a:defRPr/>
            </a:pPr>
            <a:r>
              <a:rPr lang="es-MX" sz="1600" b="1" dirty="0">
                <a:latin typeface="Source Sans Pro Light" panose="020B0403030403020204" pitchFamily="34" charset="77"/>
              </a:rPr>
              <a:t>A collaborative, globally distributed design (similar to Innovea)</a:t>
            </a:r>
          </a:p>
          <a:p>
            <a:pPr marL="380981" indent="-380981" defTabSz="1219140">
              <a:buFont typeface="Arial" panose="020B0604020202020204" pitchFamily="34" charset="0"/>
              <a:buChar char="•"/>
              <a:defRPr/>
            </a:pPr>
            <a:r>
              <a:rPr lang="es-MX" sz="1600" dirty="0">
                <a:latin typeface="Source Sans Pro Light" panose="020B0403030403020204" pitchFamily="34" charset="77"/>
              </a:rPr>
              <a:t>Centralized recombination</a:t>
            </a:r>
          </a:p>
          <a:p>
            <a:pPr marL="380981" indent="-380981" defTabSz="1219140">
              <a:buFont typeface="Arial" panose="020B0604020202020204" pitchFamily="34" charset="0"/>
              <a:buChar char="•"/>
              <a:defRPr/>
            </a:pPr>
            <a:r>
              <a:rPr lang="es-MX" sz="1600" dirty="0">
                <a:latin typeface="Source Sans Pro Light" panose="020B0403030403020204" pitchFamily="34" charset="77"/>
              </a:rPr>
              <a:t>Global multi-environment testing</a:t>
            </a:r>
          </a:p>
          <a:p>
            <a:pPr marL="342882" indent="-342882" defTabSz="1219140">
              <a:buFont typeface="Arial" panose="020B0604020202020204" pitchFamily="34" charset="0"/>
              <a:buChar char="•"/>
              <a:defRPr/>
            </a:pPr>
            <a:r>
              <a:rPr lang="es-MX" sz="1600" dirty="0">
                <a:latin typeface="Source Sans Pro Light" panose="020B0403030403020204" pitchFamily="34" charset="77"/>
              </a:rPr>
              <a:t>Large populations</a:t>
            </a:r>
          </a:p>
          <a:p>
            <a:pPr marL="342882" indent="-342882" defTabSz="1219140">
              <a:buFont typeface="Arial" panose="020B0604020202020204" pitchFamily="34" charset="0"/>
              <a:buChar char="•"/>
              <a:defRPr/>
            </a:pPr>
            <a:r>
              <a:rPr lang="es-MX" sz="1600" dirty="0">
                <a:latin typeface="Source Sans Pro Light" panose="020B0403030403020204" pitchFamily="34" charset="77"/>
              </a:rPr>
              <a:t>Genomic prediction</a:t>
            </a:r>
          </a:p>
          <a:p>
            <a:pPr marL="342882" indent="-342882" defTabSz="1219140">
              <a:buFont typeface="Arial" panose="020B0604020202020204" pitchFamily="34" charset="0"/>
              <a:buChar char="•"/>
              <a:defRPr/>
            </a:pPr>
            <a:r>
              <a:rPr lang="es-MX" sz="1600" dirty="0">
                <a:latin typeface="Source Sans Pro Light" panose="020B0403030403020204" pitchFamily="34" charset="77"/>
              </a:rPr>
              <a:t>Rapid </a:t>
            </a:r>
            <a:r>
              <a:rPr lang="es-MX" sz="1600" dirty="0" err="1">
                <a:latin typeface="Source Sans Pro Light" panose="020B0403030403020204" pitchFamily="34" charset="77"/>
              </a:rPr>
              <a:t>cycling</a:t>
            </a:r>
            <a:r>
              <a:rPr lang="es-MX" sz="1600" dirty="0">
                <a:latin typeface="Source Sans Pro Light" panose="020B0403030403020204" pitchFamily="34" charset="77"/>
              </a:rPr>
              <a:t> </a:t>
            </a:r>
            <a:r>
              <a:rPr lang="es-MX" sz="1600" dirty="0" err="1">
                <a:latin typeface="Source Sans Pro Light" panose="020B0403030403020204" pitchFamily="34" charset="77"/>
              </a:rPr>
              <a:t>recurrent</a:t>
            </a:r>
            <a:r>
              <a:rPr lang="es-MX" sz="1600" dirty="0">
                <a:latin typeface="Source Sans Pro Light" panose="020B0403030403020204" pitchFamily="34" charset="77"/>
              </a:rPr>
              <a:t> </a:t>
            </a:r>
            <a:r>
              <a:rPr lang="es-MX" sz="1600" dirty="0" err="1">
                <a:latin typeface="Source Sans Pro Light" panose="020B0403030403020204" pitchFamily="34" charset="77"/>
              </a:rPr>
              <a:t>selection</a:t>
            </a:r>
            <a:endParaRPr lang="es-MX" sz="1600" dirty="0">
              <a:latin typeface="Source Sans Pro Light" panose="020B0403030403020204" pitchFamily="34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0CB59C-84A6-0A83-B53F-187E16C98294}"/>
              </a:ext>
            </a:extLst>
          </p:cNvPr>
          <p:cNvSpPr txBox="1"/>
          <p:nvPr/>
        </p:nvSpPr>
        <p:spPr>
          <a:xfrm>
            <a:off x="168749" y="3622443"/>
            <a:ext cx="2496047" cy="420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40">
              <a:defRPr/>
            </a:pPr>
            <a:r>
              <a:rPr lang="en-US" sz="1067" i="1" dirty="0">
                <a:solidFill>
                  <a:srgbClr val="FFFFFF">
                    <a:lumMod val="50000"/>
                  </a:srgbClr>
                </a:solidFill>
                <a:latin typeface="Source Sans Pro" panose="020B0503030403020204" pitchFamily="34" charset="0"/>
                <a:ea typeface="Source Serif Pro" panose="02040603050405020204" pitchFamily="18" charset="0"/>
              </a:rPr>
              <a:t>Covarrubias-</a:t>
            </a:r>
            <a:r>
              <a:rPr lang="en-US" sz="1067" i="1" dirty="0" err="1">
                <a:solidFill>
                  <a:srgbClr val="FFFFFF">
                    <a:lumMod val="50000"/>
                  </a:srgbClr>
                </a:solidFill>
                <a:latin typeface="Source Sans Pro" panose="020B0503030403020204" pitchFamily="34" charset="0"/>
                <a:ea typeface="Source Serif Pro" panose="02040603050405020204" pitchFamily="18" charset="0"/>
              </a:rPr>
              <a:t>Pazaran</a:t>
            </a:r>
            <a:r>
              <a:rPr lang="en-US" sz="1067" i="1" dirty="0">
                <a:solidFill>
                  <a:srgbClr val="FFFFFF">
                    <a:lumMod val="50000"/>
                  </a:srgbClr>
                </a:solidFill>
                <a:latin typeface="Source Sans Pro" panose="020B0503030403020204" pitchFamily="34" charset="0"/>
                <a:ea typeface="Source Serif Pro" panose="02040603050405020204" pitchFamily="18" charset="0"/>
              </a:rPr>
              <a:t> et al. 2021. Front. Plant Sci. 12:681624</a:t>
            </a:r>
            <a:endParaRPr lang="en-US" sz="1067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C207963-F413-CEF5-CA74-FCB31DDBF9B4}"/>
              </a:ext>
            </a:extLst>
          </p:cNvPr>
          <p:cNvSpPr/>
          <p:nvPr/>
        </p:nvSpPr>
        <p:spPr>
          <a:xfrm>
            <a:off x="153309" y="286913"/>
            <a:ext cx="3936547" cy="1273871"/>
          </a:xfrm>
          <a:prstGeom prst="roundRect">
            <a:avLst/>
          </a:prstGeom>
          <a:solidFill>
            <a:srgbClr val="225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defRPr/>
            </a:pPr>
            <a:endParaRPr lang="en-CA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E8602CDD-65F9-54D0-44FF-C1182D4C0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28" y="411033"/>
            <a:ext cx="3743909" cy="1240699"/>
          </a:xfrm>
          <a:noFill/>
        </p:spPr>
        <p:txBody>
          <a:bodyPr>
            <a:normAutofit fontScale="90000"/>
          </a:bodyPr>
          <a:lstStyle/>
          <a:p>
            <a:pPr defTabSz="457178">
              <a:defRPr/>
            </a:pPr>
            <a:r>
              <a:rPr lang="en-US" sz="3200" b="1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rPr>
              <a:t>The Global Robusta Breeding Network</a:t>
            </a:r>
            <a:endParaRPr lang="en-US" sz="2667" i="1" dirty="0">
              <a:solidFill>
                <a:schemeClr val="bg1"/>
              </a:solidFill>
              <a:latin typeface="Source Sans Pro" panose="020B0503030403020204" pitchFamily="34" charset="0"/>
              <a:ea typeface="Source Serif Pro" panose="020406030504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4418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5"/>
          <p:cNvSpPr/>
          <p:nvPr/>
        </p:nvSpPr>
        <p:spPr>
          <a:xfrm>
            <a:off x="1" y="1"/>
            <a:ext cx="8892328" cy="988539"/>
          </a:xfrm>
          <a:prstGeom prst="rect">
            <a:avLst/>
          </a:prstGeom>
          <a:solidFill>
            <a:srgbClr val="215145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2800"/>
            </a:pPr>
            <a:r>
              <a:rPr lang="en-US" sz="3733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Roles</a:t>
            </a:r>
            <a:endParaRPr sz="1867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9" name="Google Shape;309;p45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92330" y="1"/>
            <a:ext cx="3288487" cy="6875703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45"/>
          <p:cNvSpPr txBox="1"/>
          <p:nvPr/>
        </p:nvSpPr>
        <p:spPr>
          <a:xfrm>
            <a:off x="45256" y="1151400"/>
            <a:ext cx="8578980" cy="5220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 fontScale="70000" lnSpcReduction="20000"/>
          </a:bodyPr>
          <a:lstStyle/>
          <a:p>
            <a:pPr marL="761981">
              <a:lnSpc>
                <a:spcPct val="150000"/>
              </a:lnSpc>
              <a:buClr>
                <a:srgbClr val="000000"/>
              </a:buClr>
              <a:buSzPct val="100000"/>
            </a:pPr>
            <a:r>
              <a:rPr lang="en-US" sz="2800" b="1" dirty="0">
                <a:solidFill>
                  <a:srgbClr val="215144"/>
                </a:solidFill>
                <a:latin typeface="Arial"/>
                <a:ea typeface="Arial"/>
                <a:cs typeface="Arial"/>
                <a:sym typeface="Arial"/>
              </a:rPr>
              <a:t>WCR will</a:t>
            </a:r>
            <a:endParaRPr sz="1867" b="1" dirty="0">
              <a:solidFill>
                <a:srgbClr val="21514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2971" indent="-380990">
              <a:lnSpc>
                <a:spcPct val="150000"/>
              </a:lnSpc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133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develop and share plant material</a:t>
            </a:r>
            <a:endParaRPr sz="1867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2971" indent="-380990">
              <a:lnSpc>
                <a:spcPct val="150000"/>
              </a:lnSpc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133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compile and analyze global data and report results back to individual partners</a:t>
            </a:r>
            <a:endParaRPr sz="1867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2971" indent="-380990">
              <a:lnSpc>
                <a:spcPct val="150000"/>
              </a:lnSpc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133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host regular network meetings and facilitate discussion and decision-making</a:t>
            </a:r>
            <a:endParaRPr sz="1867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2971" indent="-380990">
              <a:lnSpc>
                <a:spcPct val="150000"/>
              </a:lnSpc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133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provide technical support, troubleshooting, and learning opportunities</a:t>
            </a:r>
            <a:endParaRPr sz="1867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2971" indent="-380990">
              <a:lnSpc>
                <a:spcPct val="150000"/>
              </a:lnSpc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133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provide resources that allow partners to participate fully in </a:t>
            </a:r>
            <a:r>
              <a:rPr lang="en-US" sz="2133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network</a:t>
            </a:r>
          </a:p>
          <a:p>
            <a:pPr marL="1142971" indent="-380990">
              <a:lnSpc>
                <a:spcPct val="150000"/>
              </a:lnSpc>
              <a:buClr>
                <a:srgbClr val="000000"/>
              </a:buClr>
              <a:buSzPct val="100000"/>
              <a:buFont typeface="Arial"/>
              <a:buChar char="•"/>
            </a:pPr>
            <a:endParaRPr lang="en-US" sz="2133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61981">
              <a:lnSpc>
                <a:spcPct val="150000"/>
              </a:lnSpc>
              <a:buClr>
                <a:srgbClr val="000000"/>
              </a:buClr>
              <a:buSzPct val="100000"/>
            </a:pPr>
            <a:r>
              <a:rPr lang="en-US" sz="2900" b="1">
                <a:solidFill>
                  <a:srgbClr val="215144"/>
                </a:solidFill>
                <a:latin typeface="Arial"/>
                <a:cs typeface="Arial"/>
                <a:sym typeface="Arial"/>
              </a:rPr>
              <a:t>Partners will</a:t>
            </a:r>
          </a:p>
          <a:p>
            <a:pPr marL="1142971" indent="-380990">
              <a:lnSpc>
                <a:spcPct val="150000"/>
              </a:lnSpc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Arial"/>
                <a:cs typeface="Arial"/>
                <a:sym typeface="Arial"/>
              </a:rPr>
              <a:t>Participate in planning and design of the network and breeding strategy</a:t>
            </a:r>
          </a:p>
          <a:p>
            <a:pPr marL="1142971" indent="-380990">
              <a:lnSpc>
                <a:spcPct val="150000"/>
              </a:lnSpc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Arial"/>
                <a:cs typeface="Arial"/>
                <a:sym typeface="Arial"/>
              </a:rPr>
              <a:t>Receive, install and manage a Robusta tree population </a:t>
            </a:r>
          </a:p>
          <a:p>
            <a:pPr marL="1142971" indent="-380990">
              <a:lnSpc>
                <a:spcPct val="150000"/>
              </a:lnSpc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Collect annual performance data according to a standardized set of protocols </a:t>
            </a:r>
          </a:p>
          <a:p>
            <a:pPr marL="1142971" indent="-380990">
              <a:lnSpc>
                <a:spcPct val="150000"/>
              </a:lnSpc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Arial"/>
                <a:cs typeface="Arial"/>
                <a:sym typeface="Arial"/>
              </a:rPr>
              <a:t>Provide technical input on network protocols, data and analysis </a:t>
            </a:r>
          </a:p>
          <a:p>
            <a:pPr marL="1142971" indent="-380990">
              <a:lnSpc>
                <a:spcPct val="150000"/>
              </a:lnSpc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Arial"/>
                <a:cs typeface="Arial"/>
                <a:sym typeface="Arial"/>
              </a:rPr>
              <a:t>Participate in communications and publication of network research results</a:t>
            </a:r>
          </a:p>
          <a:p>
            <a:pPr marL="1142971" indent="-380990">
              <a:lnSpc>
                <a:spcPct val="150000"/>
              </a:lnSpc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Arial"/>
                <a:cs typeface="Arial"/>
                <a:sym typeface="Arial"/>
              </a:rPr>
              <a:t>Use these resources to strengthen capacity of the national breeding program and advance the release of new varieties to farmers </a:t>
            </a:r>
          </a:p>
          <a:p>
            <a:pPr marL="1142971" indent="-380990">
              <a:lnSpc>
                <a:spcPct val="150000"/>
              </a:lnSpc>
              <a:buClr>
                <a:srgbClr val="000000"/>
              </a:buClr>
              <a:buSzPct val="100000"/>
              <a:buFont typeface="Arial"/>
              <a:buChar char="•"/>
            </a:pPr>
            <a:endParaRPr sz="1867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2971" indent="-265847">
              <a:lnSpc>
                <a:spcPct val="150000"/>
              </a:lnSpc>
              <a:buClr>
                <a:srgbClr val="000000"/>
              </a:buClr>
              <a:buSzPct val="100000"/>
            </a:pPr>
            <a:endParaRPr sz="2133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2"/>
          <p:cNvSpPr/>
          <p:nvPr/>
        </p:nvSpPr>
        <p:spPr>
          <a:xfrm>
            <a:off x="1" y="1"/>
            <a:ext cx="8892328" cy="999524"/>
          </a:xfrm>
          <a:prstGeom prst="rect">
            <a:avLst/>
          </a:prstGeom>
          <a:solidFill>
            <a:srgbClr val="215145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2800"/>
            </a:pPr>
            <a:r>
              <a:rPr lang="en-US" sz="3733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Targeted Results by 2032 </a:t>
            </a:r>
            <a:endParaRPr lang="en-US" sz="1867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E84A16-F27C-CE36-40D1-F23FEAFBFC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3515" y="-11710"/>
            <a:ext cx="3288485" cy="6869711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336D5168-B3C5-C2A7-FD0E-163A59228DC2}"/>
              </a:ext>
            </a:extLst>
          </p:cNvPr>
          <p:cNvSpPr txBox="1">
            <a:spLocks/>
          </p:cNvSpPr>
          <p:nvPr/>
        </p:nvSpPr>
        <p:spPr>
          <a:xfrm>
            <a:off x="1029903" y="2130398"/>
            <a:ext cx="6608891" cy="3270973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024441" lvl="1" indent="-304792">
              <a:spcAft>
                <a:spcPts val="1200"/>
              </a:spcAft>
              <a:buClrTx/>
              <a:buSzPct val="100000"/>
              <a:buFont typeface="Arial" panose="020B0604020202020204" pitchFamily="34" charset="0"/>
              <a:buChar char="•"/>
            </a:pPr>
            <a:endParaRPr lang="en-US" sz="2400" kern="120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  <a:p>
            <a:pPr marL="719649" indent="-457200">
              <a:spcAft>
                <a:spcPts val="1200"/>
              </a:spcAft>
              <a:buClrTx/>
              <a:buSzPct val="100000"/>
              <a:buFont typeface="+mj-lt"/>
              <a:buAutoNum type="arabicPeriod"/>
            </a:pPr>
            <a:r>
              <a:rPr lang="en-US" sz="24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Best clones identified for advancing to trials</a:t>
            </a:r>
          </a:p>
          <a:p>
            <a:pPr marL="719649" indent="-457200">
              <a:spcAft>
                <a:spcPts val="1200"/>
              </a:spcAft>
              <a:buClrTx/>
              <a:buSzPct val="100000"/>
              <a:buFont typeface="+mj-lt"/>
              <a:buAutoNum type="arabicPeriod"/>
            </a:pPr>
            <a:endParaRPr lang="en-US" sz="2400" kern="120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  <a:p>
            <a:pPr marL="719649" indent="-457200">
              <a:spcAft>
                <a:spcPts val="1200"/>
              </a:spcAft>
              <a:buClrTx/>
              <a:buSzPct val="100000"/>
              <a:buFont typeface="+mj-lt"/>
              <a:buAutoNum type="arabicPeriod"/>
            </a:pPr>
            <a:r>
              <a:rPr lang="en-US" sz="24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Best clones identified for use as progenitors in the second breeding cycle </a:t>
            </a:r>
          </a:p>
          <a:p>
            <a:pPr marL="719649" indent="-457200">
              <a:spcAft>
                <a:spcPts val="1200"/>
              </a:spcAft>
              <a:buClrTx/>
              <a:buSzPct val="100000"/>
              <a:buFont typeface="+mj-lt"/>
              <a:buAutoNum type="arabicPeriod"/>
            </a:pPr>
            <a:endParaRPr lang="en-US" sz="2400" kern="120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  <a:p>
            <a:pPr marL="567241" indent="-304792">
              <a:spcAft>
                <a:spcPts val="1200"/>
              </a:spcAft>
              <a:buClrTx/>
              <a:buSzPct val="100000"/>
              <a:buFont typeface="Arial" panose="020B0604020202020204" pitchFamily="34" charset="0"/>
              <a:buChar char="•"/>
            </a:pPr>
            <a:endParaRPr lang="en-US" sz="2400" kern="120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  <a:p>
            <a:pPr marL="1024441" lvl="1" indent="-304792">
              <a:spcAft>
                <a:spcPts val="1200"/>
              </a:spcAft>
              <a:buClrTx/>
              <a:buSzPct val="100000"/>
              <a:buFont typeface="Arial" panose="020B0604020202020204" pitchFamily="34" charset="0"/>
              <a:buChar char="•"/>
            </a:pPr>
            <a:endParaRPr lang="en-US" sz="2400" kern="1200" dirty="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WCR 1">
      <a:dk1>
        <a:srgbClr val="000000"/>
      </a:dk1>
      <a:lt1>
        <a:srgbClr val="FFFFFF"/>
      </a:lt1>
      <a:dk2>
        <a:srgbClr val="225145"/>
      </a:dk2>
      <a:lt2>
        <a:srgbClr val="EEECE1"/>
      </a:lt2>
      <a:accent1>
        <a:srgbClr val="36B779"/>
      </a:accent1>
      <a:accent2>
        <a:srgbClr val="613378"/>
      </a:accent2>
      <a:accent3>
        <a:srgbClr val="CF9A3A"/>
      </a:accent3>
      <a:accent4>
        <a:srgbClr val="831434"/>
      </a:accent4>
      <a:accent5>
        <a:srgbClr val="374381"/>
      </a:accent5>
      <a:accent6>
        <a:srgbClr val="A39383"/>
      </a:accent6>
      <a:hlink>
        <a:srgbClr val="36B779"/>
      </a:hlink>
      <a:folHlink>
        <a:srgbClr val="6E6E6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1046</TotalTime>
  <Words>1444</Words>
  <Application>Microsoft Office PowerPoint</Application>
  <PresentationFormat>Widescreen</PresentationFormat>
  <Paragraphs>315</Paragraphs>
  <Slides>23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Office Theme</vt:lpstr>
      <vt:lpstr>1_Office Theme</vt:lpstr>
      <vt:lpstr>2_Office Theme</vt:lpstr>
      <vt:lpstr>Robusta breeding strategy, progress and field design</vt:lpstr>
      <vt:lpstr>Presenters</vt:lpstr>
      <vt:lpstr>Glossary</vt:lpstr>
      <vt:lpstr>Create new, high quality, high performing, canephora varieties  Cycle 1: Build the foundations for improving global capacity in canephora breeding</vt:lpstr>
      <vt:lpstr>PowerPoint Presentation</vt:lpstr>
      <vt:lpstr>PowerPoint Presentation</vt:lpstr>
      <vt:lpstr>The Global Robusta Breeding Network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JCBerny ---</dc:creator>
  <cp:lastModifiedBy>Tania Humphrey</cp:lastModifiedBy>
  <cp:revision>806</cp:revision>
  <dcterms:created xsi:type="dcterms:W3CDTF">2025-09-16T00:59:58Z</dcterms:created>
  <dcterms:modified xsi:type="dcterms:W3CDTF">2025-11-14T03:20:55Z</dcterms:modified>
</cp:coreProperties>
</file>