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15"/>
  </p:notesMasterIdLst>
  <p:sldIdLst>
    <p:sldId id="257" r:id="rId3"/>
    <p:sldId id="2147329404" r:id="rId4"/>
    <p:sldId id="2147329405" r:id="rId5"/>
    <p:sldId id="2147329614" r:id="rId6"/>
    <p:sldId id="2147329772" r:id="rId7"/>
    <p:sldId id="2147329766" r:id="rId8"/>
    <p:sldId id="2147329767" r:id="rId9"/>
    <p:sldId id="2147329773" r:id="rId10"/>
    <p:sldId id="2147329756" r:id="rId11"/>
    <p:sldId id="262" r:id="rId12"/>
    <p:sldId id="271" r:id="rId13"/>
    <p:sldId id="2147329774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57C4B040-569E-4370-A540-3FD9C5534E8F}">
          <p14:sldIdLst>
            <p14:sldId id="257"/>
            <p14:sldId id="2147329404"/>
            <p14:sldId id="2147329405"/>
            <p14:sldId id="2147329614"/>
            <p14:sldId id="2147329772"/>
            <p14:sldId id="2147329766"/>
            <p14:sldId id="2147329767"/>
            <p14:sldId id="2147329773"/>
            <p14:sldId id="2147329756"/>
          </p14:sldIdLst>
        </p14:section>
        <p14:section name="Tania" id="{1344065C-EE34-4BDF-A40C-2963878B429F}">
          <p14:sldIdLst>
            <p14:sldId id="262"/>
            <p14:sldId id="271"/>
            <p14:sldId id="2147329774"/>
          </p14:sldIdLst>
        </p14:section>
        <p14:section name="Slides to be removed" id="{8533125B-DBAE-4262-A5C1-4E4C7068B64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04">
          <p15:clr>
            <a:srgbClr val="A4A3A4"/>
          </p15:clr>
        </p15:guide>
        <p15:guide id="2" pos="192">
          <p15:clr>
            <a:srgbClr val="A4A3A4"/>
          </p15:clr>
        </p15:guide>
        <p15:guide id="3" pos="5496">
          <p15:clr>
            <a:srgbClr val="A4A3A4"/>
          </p15:clr>
        </p15:guide>
        <p15:guide id="4" orient="horz" pos="2988">
          <p15:clr>
            <a:srgbClr val="A4A3A4"/>
          </p15:clr>
        </p15:guide>
        <p15:guide id="5" pos="2040">
          <p15:clr>
            <a:srgbClr val="A4A3A4"/>
          </p15:clr>
        </p15:guide>
        <p15:guide id="6" orient="horz" pos="1020">
          <p15:clr>
            <a:srgbClr val="A4A3A4"/>
          </p15:clr>
        </p15:guide>
        <p15:guide id="7" pos="3768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ipXdkDbevJYpfbczPIODNLLPydj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8FC18B-9AAC-A856-82A0-28CE84DFF592}" name="JCBerny ---" initials="J-" userId="fa7cb094ca7cf65a" providerId="Windows Live"/>
  <p188:author id="{03B2AFCB-F691-538F-3EB1-D8A2440A1773}" name="Robert Kawuki" initials="RK" userId="q/5CjAp4bsgQzaSxK+e5vY1LPL3zkSxl3sncLqxkcNs=" providerId="None"/>
  <p188:author id="{1CA4BEDB-BF3F-932A-7B46-A3DC245E6F8A}" name="Santos Barrera" initials="SB" userId="S::sbarrera@plantsciences.com::82021ef1-e7b0-41f8-acea-d2ce8b94c6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33624-2A6D-428F-AAB1-90F95A93E5DC}" v="333" dt="2025-11-13T10:34:48.321"/>
    <p1510:client id="{45B7855E-D9A6-4ADC-A509-0EACBB9C478D}" v="3" dt="2025-11-12T14:25:20.676"/>
    <p1510:client id="{E62CAB14-7EDD-45E5-AE5C-EBB8B396A076}" v="173" dt="2025-11-12T04:27:12.758"/>
  </p1510:revLst>
</p1510:revInfo>
</file>

<file path=ppt/tableStyles.xml><?xml version="1.0" encoding="utf-8"?>
<a:tblStyleLst xmlns:a="http://schemas.openxmlformats.org/drawingml/2006/main" def="{D04724A8-D61B-4E5B-AF5C-47851DE3487C}">
  <a:tblStyle styleId="{D04724A8-D61B-4E5B-AF5C-47851DE3487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752"/>
  </p:normalViewPr>
  <p:slideViewPr>
    <p:cSldViewPr snapToGrid="0">
      <p:cViewPr varScale="1">
        <p:scale>
          <a:sx n="155" d="100"/>
          <a:sy n="155" d="100"/>
        </p:scale>
        <p:origin x="184" y="344"/>
      </p:cViewPr>
      <p:guideLst>
        <p:guide orient="horz" pos="204"/>
        <p:guide pos="192"/>
        <p:guide pos="5496"/>
        <p:guide orient="horz" pos="2988"/>
        <p:guide pos="2040"/>
        <p:guide orient="horz" pos="1020"/>
        <p:guide pos="37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52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4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Kawuki" userId="q/5CjAp4bsgQzaSxK+e5vY1LPL3zkSxl3sncLqxkcNs=" providerId="None" clId="Web-{A02ECC51-D748-4000-A284-AA615F0FDD1C}"/>
    <pc:docChg chg="addSld modSld modSection">
      <pc:chgData name="Robert Kawuki" userId="q/5CjAp4bsgQzaSxK+e5vY1LPL3zkSxl3sncLqxkcNs=" providerId="None" clId="Web-{A02ECC51-D748-4000-A284-AA615F0FDD1C}" dt="2025-10-28T05:12:43.204" v="713" actId="14100"/>
      <pc:docMkLst>
        <pc:docMk/>
      </pc:docMkLst>
      <pc:sldChg chg="modSp">
        <pc:chgData name="Robert Kawuki" userId="q/5CjAp4bsgQzaSxK+e5vY1LPL3zkSxl3sncLqxkcNs=" providerId="None" clId="Web-{A02ECC51-D748-4000-A284-AA615F0FDD1C}" dt="2025-10-28T05:12:43.204" v="713" actId="14100"/>
        <pc:sldMkLst>
          <pc:docMk/>
          <pc:sldMk cId="1099464143" sldId="2147329405"/>
        </pc:sldMkLst>
        <pc:spChg chg="mod">
          <ac:chgData name="Robert Kawuki" userId="q/5CjAp4bsgQzaSxK+e5vY1LPL3zkSxl3sncLqxkcNs=" providerId="None" clId="Web-{A02ECC51-D748-4000-A284-AA615F0FDD1C}" dt="2025-10-28T05:12:25.063" v="709" actId="1076"/>
          <ac:spMkLst>
            <pc:docMk/>
            <pc:sldMk cId="1099464143" sldId="2147329405"/>
            <ac:spMk id="7" creationId="{F9E40E2A-DD66-D014-ED6E-E6B207610F73}"/>
          </ac:spMkLst>
        </pc:spChg>
        <pc:spChg chg="mod">
          <ac:chgData name="Robert Kawuki" userId="q/5CjAp4bsgQzaSxK+e5vY1LPL3zkSxl3sncLqxkcNs=" providerId="None" clId="Web-{A02ECC51-D748-4000-A284-AA615F0FDD1C}" dt="2025-10-28T05:12:43.204" v="713" actId="14100"/>
          <ac:spMkLst>
            <pc:docMk/>
            <pc:sldMk cId="1099464143" sldId="2147329405"/>
            <ac:spMk id="8" creationId="{FF7D4D6D-4F26-9F40-A88E-B3B1635C733B}"/>
          </ac:spMkLst>
        </pc:spChg>
      </pc:sldChg>
    </pc:docChg>
  </pc:docChgLst>
  <pc:docChgLst>
    <pc:chgData name="Robert Kawuki" userId="q/5CjAp4bsgQzaSxK+e5vY1LPL3zkSxl3sncLqxkcNs=" providerId="None" clId="Web-{A5C823F4-87CA-4940-B784-6522D21BB1C1}"/>
    <pc:docChg chg="modSld">
      <pc:chgData name="Robert Kawuki" userId="q/5CjAp4bsgQzaSxK+e5vY1LPL3zkSxl3sncLqxkcNs=" providerId="None" clId="Web-{A5C823F4-87CA-4940-B784-6522D21BB1C1}" dt="2025-11-12T09:33:02.600" v="1" actId="20577"/>
      <pc:docMkLst>
        <pc:docMk/>
      </pc:docMkLst>
      <pc:sldChg chg="modSp">
        <pc:chgData name="Robert Kawuki" userId="q/5CjAp4bsgQzaSxK+e5vY1LPL3zkSxl3sncLqxkcNs=" providerId="None" clId="Web-{A5C823F4-87CA-4940-B784-6522D21BB1C1}" dt="2025-11-12T09:33:02.600" v="1" actId="20577"/>
        <pc:sldMkLst>
          <pc:docMk/>
          <pc:sldMk cId="992609147" sldId="2147329770"/>
        </pc:sldMkLst>
        <pc:graphicFrameChg chg="modGraphic">
          <ac:chgData name="Robert Kawuki" userId="q/5CjAp4bsgQzaSxK+e5vY1LPL3zkSxl3sncLqxkcNs=" providerId="None" clId="Web-{A5C823F4-87CA-4940-B784-6522D21BB1C1}" dt="2025-11-12T09:33:02.600" v="1" actId="20577"/>
          <ac:graphicFrameMkLst>
            <pc:docMk/>
            <pc:sldMk cId="992609147" sldId="2147329770"/>
            <ac:graphicFrameMk id="17" creationId="{7EF42568-BF44-D75D-726E-EAE3F8DA2903}"/>
          </ac:graphicFrameMkLst>
        </pc:graphicFrameChg>
      </pc:sldChg>
    </pc:docChg>
  </pc:docChgLst>
  <pc:docChgLst>
    <pc:chgData name="Robert Kawuki" userId="q/5CjAp4bsgQzaSxK+e5vY1LPL3zkSxl3sncLqxkcNs=" providerId="None" clId="Web-{02562BA8-61A2-4718-B7D8-62204DD5C802}"/>
    <pc:docChg chg="addSld delSld modSld modSection">
      <pc:chgData name="Robert Kawuki" userId="q/5CjAp4bsgQzaSxK+e5vY1LPL3zkSxl3sncLqxkcNs=" providerId="None" clId="Web-{02562BA8-61A2-4718-B7D8-62204DD5C802}" dt="2025-10-28T03:56:01.753" v="751"/>
      <pc:docMkLst>
        <pc:docMk/>
      </pc:docMkLst>
      <pc:sldChg chg="modSp">
        <pc:chgData name="Robert Kawuki" userId="q/5CjAp4bsgQzaSxK+e5vY1LPL3zkSxl3sncLqxkcNs=" providerId="None" clId="Web-{02562BA8-61A2-4718-B7D8-62204DD5C802}" dt="2025-10-28T03:56:01.753" v="751"/>
        <pc:sldMkLst>
          <pc:docMk/>
          <pc:sldMk cId="1099464143" sldId="2147329405"/>
        </pc:sldMkLst>
        <pc:spChg chg="mod">
          <ac:chgData name="Robert Kawuki" userId="q/5CjAp4bsgQzaSxK+e5vY1LPL3zkSxl3sncLqxkcNs=" providerId="None" clId="Web-{02562BA8-61A2-4718-B7D8-62204DD5C802}" dt="2025-10-28T03:56:01.753" v="751"/>
          <ac:spMkLst>
            <pc:docMk/>
            <pc:sldMk cId="1099464143" sldId="2147329405"/>
            <ac:spMk id="8" creationId="{FF7D4D6D-4F26-9F40-A88E-B3B1635C733B}"/>
          </ac:spMkLst>
        </pc:spChg>
      </pc:sldChg>
    </pc:docChg>
  </pc:docChgLst>
  <pc:docChgLst>
    <pc:chgData name="Robert Kawuki" userId="q/5CjAp4bsgQzaSxK+e5vY1LPL3zkSxl3sncLqxkcNs=" providerId="None" clId="Web-{4772272D-76AD-4FB0-AAAB-7B6D4B93C3EB}"/>
    <pc:docChg chg="modSld">
      <pc:chgData name="Robert Kawuki" userId="q/5CjAp4bsgQzaSxK+e5vY1LPL3zkSxl3sncLqxkcNs=" providerId="None" clId="Web-{4772272D-76AD-4FB0-AAAB-7B6D4B93C3EB}" dt="2025-11-11T09:21:11.147" v="323" actId="20577"/>
      <pc:docMkLst>
        <pc:docMk/>
      </pc:docMkLst>
      <pc:sldChg chg="modSp">
        <pc:chgData name="Robert Kawuki" userId="q/5CjAp4bsgQzaSxK+e5vY1LPL3zkSxl3sncLqxkcNs=" providerId="None" clId="Web-{4772272D-76AD-4FB0-AAAB-7B6D4B93C3EB}" dt="2025-11-11T09:21:11.147" v="323" actId="20577"/>
        <pc:sldMkLst>
          <pc:docMk/>
          <pc:sldMk cId="914194807" sldId="2147329614"/>
        </pc:sldMkLst>
        <pc:spChg chg="mod">
          <ac:chgData name="Robert Kawuki" userId="q/5CjAp4bsgQzaSxK+e5vY1LPL3zkSxl3sncLqxkcNs=" providerId="None" clId="Web-{4772272D-76AD-4FB0-AAAB-7B6D4B93C3EB}" dt="2025-11-11T09:21:11.147" v="323" actId="20577"/>
          <ac:spMkLst>
            <pc:docMk/>
            <pc:sldMk cId="914194807" sldId="2147329614"/>
            <ac:spMk id="11" creationId="{16EDFF3A-C4CA-2A5B-4CE5-45A1AD6E8284}"/>
          </ac:spMkLst>
        </pc:spChg>
        <pc:spChg chg="mod">
          <ac:chgData name="Robert Kawuki" userId="q/5CjAp4bsgQzaSxK+e5vY1LPL3zkSxl3sncLqxkcNs=" providerId="None" clId="Web-{4772272D-76AD-4FB0-AAAB-7B6D4B93C3EB}" dt="2025-11-11T09:21:11.085" v="322" actId="20577"/>
          <ac:spMkLst>
            <pc:docMk/>
            <pc:sldMk cId="914194807" sldId="2147329614"/>
            <ac:spMk id="13" creationId="{35B8BF45-9D10-00BF-60AC-3CEE7B0EAC74}"/>
          </ac:spMkLst>
        </pc:spChg>
        <pc:spChg chg="mod">
          <ac:chgData name="Robert Kawuki" userId="q/5CjAp4bsgQzaSxK+e5vY1LPL3zkSxl3sncLqxkcNs=" providerId="None" clId="Web-{4772272D-76AD-4FB0-AAAB-7B6D4B93C3EB}" dt="2025-11-11T09:21:10.663" v="321" actId="20577"/>
          <ac:spMkLst>
            <pc:docMk/>
            <pc:sldMk cId="914194807" sldId="2147329614"/>
            <ac:spMk id="23" creationId="{3E898E36-6DC3-29A9-298E-4EA9BA370D61}"/>
          </ac:spMkLst>
        </pc:spChg>
        <pc:spChg chg="mod">
          <ac:chgData name="Robert Kawuki" userId="q/5CjAp4bsgQzaSxK+e5vY1LPL3zkSxl3sncLqxkcNs=" providerId="None" clId="Web-{4772272D-76AD-4FB0-AAAB-7B6D4B93C3EB}" dt="2025-11-11T09:21:09.507" v="320" actId="20577"/>
          <ac:spMkLst>
            <pc:docMk/>
            <pc:sldMk cId="914194807" sldId="2147329614"/>
            <ac:spMk id="26" creationId="{28F47667-DE9C-1CC5-98B0-9B9068A228BC}"/>
          </ac:spMkLst>
        </pc:spChg>
      </pc:sldChg>
      <pc:sldChg chg="modSp">
        <pc:chgData name="Robert Kawuki" userId="q/5CjAp4bsgQzaSxK+e5vY1LPL3zkSxl3sncLqxkcNs=" providerId="None" clId="Web-{4772272D-76AD-4FB0-AAAB-7B6D4B93C3EB}" dt="2025-11-11T08:32:07.576" v="19" actId="14100"/>
        <pc:sldMkLst>
          <pc:docMk/>
          <pc:sldMk cId="4109273826" sldId="2147329756"/>
        </pc:sldMkLst>
        <pc:spChg chg="mod">
          <ac:chgData name="Robert Kawuki" userId="q/5CjAp4bsgQzaSxK+e5vY1LPL3zkSxl3sncLqxkcNs=" providerId="None" clId="Web-{4772272D-76AD-4FB0-AAAB-7B6D4B93C3EB}" dt="2025-11-11T08:32:07.576" v="19" actId="14100"/>
          <ac:spMkLst>
            <pc:docMk/>
            <pc:sldMk cId="4109273826" sldId="2147329756"/>
            <ac:spMk id="10" creationId="{0E48F3CC-6257-2039-5B9A-347E9B1C9E75}"/>
          </ac:spMkLst>
        </pc:spChg>
      </pc:sldChg>
    </pc:docChg>
  </pc:docChgLst>
  <pc:docChgLst>
    <pc:chgData name="Robert Kawuki" userId="q/5CjAp4bsgQzaSxK+e5vY1LPL3zkSxl3sncLqxkcNs=" providerId="None" clId="Web-{CE75DF13-1941-42DB-BBD1-FDEE1FDBB784}"/>
    <pc:docChg chg="modSld">
      <pc:chgData name="Robert Kawuki" userId="q/5CjAp4bsgQzaSxK+e5vY1LPL3zkSxl3sncLqxkcNs=" providerId="None" clId="Web-{CE75DF13-1941-42DB-BBD1-FDEE1FDBB784}" dt="2025-10-29T06:01:33.703" v="52"/>
      <pc:docMkLst>
        <pc:docMk/>
      </pc:docMkLst>
      <pc:sldChg chg="modSp">
        <pc:chgData name="Robert Kawuki" userId="q/5CjAp4bsgQzaSxK+e5vY1LPL3zkSxl3sncLqxkcNs=" providerId="None" clId="Web-{CE75DF13-1941-42DB-BBD1-FDEE1FDBB784}" dt="2025-10-29T06:01:33.703" v="52"/>
        <pc:sldMkLst>
          <pc:docMk/>
          <pc:sldMk cId="914194807" sldId="2147329614"/>
        </pc:sldMkLst>
        <pc:spChg chg="mod">
          <ac:chgData name="Robert Kawuki" userId="q/5CjAp4bsgQzaSxK+e5vY1LPL3zkSxl3sncLqxkcNs=" providerId="None" clId="Web-{CE75DF13-1941-42DB-BBD1-FDEE1FDBB784}" dt="2025-10-29T06:01:33.703" v="52"/>
          <ac:spMkLst>
            <pc:docMk/>
            <pc:sldMk cId="914194807" sldId="2147329614"/>
            <ac:spMk id="6" creationId="{BC1F2DA7-5FDE-44D0-A357-795161747702}"/>
          </ac:spMkLst>
        </pc:spChg>
      </pc:sldChg>
    </pc:docChg>
  </pc:docChgLst>
  <pc:docChgLst>
    <pc:chgData name="Robert Kawuki" userId="q/5CjAp4bsgQzaSxK+e5vY1LPL3zkSxl3sncLqxkcNs=" providerId="None" clId="Web-{01633624-2A6D-428F-AAB1-90F95A93E5DC}"/>
    <pc:docChg chg="addSld modSld sldOrd modSection">
      <pc:chgData name="Robert Kawuki" userId="q/5CjAp4bsgQzaSxK+e5vY1LPL3zkSxl3sncLqxkcNs=" providerId="None" clId="Web-{01633624-2A6D-428F-AAB1-90F95A93E5DC}" dt="2025-11-13T10:34:48.305" v="186" actId="20577"/>
      <pc:docMkLst>
        <pc:docMk/>
      </pc:docMkLst>
      <pc:sldChg chg="ord">
        <pc:chgData name="Robert Kawuki" userId="q/5CjAp4bsgQzaSxK+e5vY1LPL3zkSxl3sncLqxkcNs=" providerId="None" clId="Web-{01633624-2A6D-428F-AAB1-90F95A93E5DC}" dt="2025-11-13T10:29:15.736" v="2"/>
        <pc:sldMkLst>
          <pc:docMk/>
          <pc:sldMk cId="1956452979" sldId="2147329769"/>
        </pc:sldMkLst>
      </pc:sldChg>
      <pc:sldChg chg="modSp add replId">
        <pc:chgData name="Robert Kawuki" userId="q/5CjAp4bsgQzaSxK+e5vY1LPL3zkSxl3sncLqxkcNs=" providerId="None" clId="Web-{01633624-2A6D-428F-AAB1-90F95A93E5DC}" dt="2025-11-13T10:34:48.305" v="186" actId="20577"/>
        <pc:sldMkLst>
          <pc:docMk/>
          <pc:sldMk cId="3032553475" sldId="2147329774"/>
        </pc:sldMkLst>
        <pc:spChg chg="mod">
          <ac:chgData name="Robert Kawuki" userId="q/5CjAp4bsgQzaSxK+e5vY1LPL3zkSxl3sncLqxkcNs=" providerId="None" clId="Web-{01633624-2A6D-428F-AAB1-90F95A93E5DC}" dt="2025-11-13T10:34:48.305" v="186" actId="20577"/>
          <ac:spMkLst>
            <pc:docMk/>
            <pc:sldMk cId="3032553475" sldId="2147329774"/>
            <ac:spMk id="10" creationId="{FD093D50-2B43-A7AA-E682-FF29CB38AAD9}"/>
          </ac:spMkLst>
        </pc:spChg>
        <pc:spChg chg="mod">
          <ac:chgData name="Robert Kawuki" userId="q/5CjAp4bsgQzaSxK+e5vY1LPL3zkSxl3sncLqxkcNs=" providerId="None" clId="Web-{01633624-2A6D-428F-AAB1-90F95A93E5DC}" dt="2025-11-13T10:30:18.377" v="13" actId="20577"/>
          <ac:spMkLst>
            <pc:docMk/>
            <pc:sldMk cId="3032553475" sldId="2147329774"/>
            <ac:spMk id="324" creationId="{CE3520F9-328F-5E2A-ACA5-1702CBFA3DC8}"/>
          </ac:spMkLst>
        </pc:spChg>
      </pc:sldChg>
    </pc:docChg>
  </pc:docChgLst>
  <pc:docChgLst>
    <pc:chgData name="Robert Kawuki" userId="q/5CjAp4bsgQzaSxK+e5vY1LPL3zkSxl3sncLqxkcNs=" providerId="None" clId="Web-{33F7EB36-1587-42D2-B5D9-F2F7086EE282}"/>
    <pc:docChg chg="addSld modSld modSection">
      <pc:chgData name="Robert Kawuki" userId="q/5CjAp4bsgQzaSxK+e5vY1LPL3zkSxl3sncLqxkcNs=" providerId="None" clId="Web-{33F7EB36-1587-42D2-B5D9-F2F7086EE282}" dt="2025-11-03T08:51:16.524" v="42"/>
      <pc:docMkLst>
        <pc:docMk/>
      </pc:docMkLst>
      <pc:sldChg chg="add replId">
        <pc:chgData name="Robert Kawuki" userId="q/5CjAp4bsgQzaSxK+e5vY1LPL3zkSxl3sncLqxkcNs=" providerId="None" clId="Web-{33F7EB36-1587-42D2-B5D9-F2F7086EE282}" dt="2025-11-03T08:50:24.850" v="0"/>
        <pc:sldMkLst>
          <pc:docMk/>
          <pc:sldMk cId="291570794" sldId="2147329773"/>
        </pc:sldMkLst>
      </pc:sldChg>
    </pc:docChg>
  </pc:docChgLst>
  <pc:docChgLst>
    <pc:chgData name="Robert Kawuki" userId="q/5CjAp4bsgQzaSxK+e5vY1LPL3zkSxl3sncLqxkcNs=" providerId="None" clId="Web-{4A7DA3B3-0254-412D-960F-687D715B6890}"/>
    <pc:docChg chg="addSld modSld sldOrd modSection">
      <pc:chgData name="Robert Kawuki" userId="q/5CjAp4bsgQzaSxK+e5vY1LPL3zkSxl3sncLqxkcNs=" providerId="None" clId="Web-{4A7DA3B3-0254-412D-960F-687D715B6890}" dt="2025-11-03T08:42:22.632" v="245" actId="20577"/>
      <pc:docMkLst>
        <pc:docMk/>
      </pc:docMkLst>
      <pc:sldChg chg="modSp ord">
        <pc:chgData name="Robert Kawuki" userId="q/5CjAp4bsgQzaSxK+e5vY1LPL3zkSxl3sncLqxkcNs=" providerId="None" clId="Web-{4A7DA3B3-0254-412D-960F-687D715B6890}" dt="2025-11-03T08:19:45.252" v="131"/>
        <pc:sldMkLst>
          <pc:docMk/>
          <pc:sldMk cId="1691210138" sldId="2147329766"/>
        </pc:sldMkLst>
        <pc:spChg chg="mod">
          <ac:chgData name="Robert Kawuki" userId="q/5CjAp4bsgQzaSxK+e5vY1LPL3zkSxl3sncLqxkcNs=" providerId="None" clId="Web-{4A7DA3B3-0254-412D-960F-687D715B6890}" dt="2025-11-03T08:19:45.252" v="131"/>
          <ac:spMkLst>
            <pc:docMk/>
            <pc:sldMk cId="1691210138" sldId="2147329766"/>
            <ac:spMk id="6" creationId="{EFC0D765-9C37-8C6D-F69F-BB761AD37418}"/>
          </ac:spMkLst>
        </pc:spChg>
      </pc:sldChg>
      <pc:sldChg chg="addSp delSp modSp add replId">
        <pc:chgData name="Robert Kawuki" userId="q/5CjAp4bsgQzaSxK+e5vY1LPL3zkSxl3sncLqxkcNs=" providerId="None" clId="Web-{4A7DA3B3-0254-412D-960F-687D715B6890}" dt="2025-11-03T08:16:49.075" v="123" actId="20577"/>
        <pc:sldMkLst>
          <pc:docMk/>
          <pc:sldMk cId="3009665760" sldId="2147329772"/>
        </pc:sldMkLst>
        <pc:spChg chg="mod">
          <ac:chgData name="Robert Kawuki" userId="q/5CjAp4bsgQzaSxK+e5vY1LPL3zkSxl3sncLqxkcNs=" providerId="None" clId="Web-{4A7DA3B3-0254-412D-960F-687D715B6890}" dt="2025-11-03T08:14:55.277" v="101" actId="20577"/>
          <ac:spMkLst>
            <pc:docMk/>
            <pc:sldMk cId="3009665760" sldId="2147329772"/>
            <ac:spMk id="6" creationId="{30738229-3111-5201-A310-AAA4FB097490}"/>
          </ac:spMkLst>
        </pc:spChg>
        <pc:spChg chg="add mod">
          <ac:chgData name="Robert Kawuki" userId="q/5CjAp4bsgQzaSxK+e5vY1LPL3zkSxl3sncLqxkcNs=" providerId="None" clId="Web-{4A7DA3B3-0254-412D-960F-687D715B6890}" dt="2025-11-03T08:16:49.075" v="123" actId="20577"/>
          <ac:spMkLst>
            <pc:docMk/>
            <pc:sldMk cId="3009665760" sldId="2147329772"/>
            <ac:spMk id="4147" creationId="{E9592C31-0984-6639-256E-F487E78AD7FB}"/>
          </ac:spMkLst>
        </pc:spChg>
        <pc:graphicFrameChg chg="mod">
          <ac:chgData name="Robert Kawuki" userId="q/5CjAp4bsgQzaSxK+e5vY1LPL3zkSxl3sncLqxkcNs=" providerId="None" clId="Web-{4A7DA3B3-0254-412D-960F-687D715B6890}" dt="2025-11-03T08:13:59.307" v="86" actId="1076"/>
          <ac:graphicFrameMkLst>
            <pc:docMk/>
            <pc:sldMk cId="3009665760" sldId="2147329772"/>
            <ac:graphicFrameMk id="29" creationId="{EC07249F-2EE0-B5BC-A087-EC715C6C6275}"/>
          </ac:graphicFrameMkLst>
        </pc:graphicFrameChg>
      </pc:sldChg>
    </pc:docChg>
  </pc:docChgLst>
  <pc:docChgLst>
    <pc:chgData name="Robert Kawuki" userId="q/5CjAp4bsgQzaSxK+e5vY1LPL3zkSxl3sncLqxkcNs=" providerId="None" clId="Web-{D8297B2F-CD3B-4721-AFF7-B787EE4560FB}"/>
    <pc:docChg chg="modSld">
      <pc:chgData name="Robert Kawuki" userId="q/5CjAp4bsgQzaSxK+e5vY1LPL3zkSxl3sncLqxkcNs=" providerId="None" clId="Web-{D8297B2F-CD3B-4721-AFF7-B787EE4560FB}" dt="2025-11-10T07:29:41.403" v="45" actId="14100"/>
      <pc:docMkLst>
        <pc:docMk/>
      </pc:docMkLst>
      <pc:sldChg chg="modSp">
        <pc:chgData name="Robert Kawuki" userId="q/5CjAp4bsgQzaSxK+e5vY1LPL3zkSxl3sncLqxkcNs=" providerId="None" clId="Web-{D8297B2F-CD3B-4721-AFF7-B787EE4560FB}" dt="2025-11-10T07:29:41.403" v="45" actId="14100"/>
        <pc:sldMkLst>
          <pc:docMk/>
          <pc:sldMk cId="1099464143" sldId="2147329405"/>
        </pc:sldMkLst>
        <pc:spChg chg="mod">
          <ac:chgData name="Robert Kawuki" userId="q/5CjAp4bsgQzaSxK+e5vY1LPL3zkSxl3sncLqxkcNs=" providerId="None" clId="Web-{D8297B2F-CD3B-4721-AFF7-B787EE4560FB}" dt="2025-11-10T07:29:41.403" v="45" actId="14100"/>
          <ac:spMkLst>
            <pc:docMk/>
            <pc:sldMk cId="1099464143" sldId="2147329405"/>
            <ac:spMk id="8" creationId="{FF7D4D6D-4F26-9F40-A88E-B3B1635C733B}"/>
          </ac:spMkLst>
        </pc:spChg>
      </pc:sldChg>
    </pc:docChg>
  </pc:docChgLst>
  <pc:docChgLst>
    <pc:chgData name="Robert Kawuki" userId="q/5CjAp4bsgQzaSxK+e5vY1LPL3zkSxl3sncLqxkcNs=" providerId="None" clId="Web-{2A1658F3-1362-445C-AEAE-B557E8C1CE7A}"/>
    <pc:docChg chg="modSld">
      <pc:chgData name="Robert Kawuki" userId="q/5CjAp4bsgQzaSxK+e5vY1LPL3zkSxl3sncLqxkcNs=" providerId="None" clId="Web-{2A1658F3-1362-445C-AEAE-B557E8C1CE7A}" dt="2025-10-30T09:22:52.338" v="45" actId="20577"/>
      <pc:docMkLst>
        <pc:docMk/>
      </pc:docMkLst>
      <pc:sldChg chg="modSp">
        <pc:chgData name="Robert Kawuki" userId="q/5CjAp4bsgQzaSxK+e5vY1LPL3zkSxl3sncLqxkcNs=" providerId="None" clId="Web-{2A1658F3-1362-445C-AEAE-B557E8C1CE7A}" dt="2025-10-30T09:22:52.338" v="45" actId="20577"/>
        <pc:sldMkLst>
          <pc:docMk/>
          <pc:sldMk cId="914194807" sldId="2147329614"/>
        </pc:sldMkLst>
        <pc:spChg chg="mod">
          <ac:chgData name="Robert Kawuki" userId="q/5CjAp4bsgQzaSxK+e5vY1LPL3zkSxl3sncLqxkcNs=" providerId="None" clId="Web-{2A1658F3-1362-445C-AEAE-B557E8C1CE7A}" dt="2025-10-30T09:21:22.301" v="23" actId="20577"/>
          <ac:spMkLst>
            <pc:docMk/>
            <pc:sldMk cId="914194807" sldId="2147329614"/>
            <ac:spMk id="6" creationId="{BC1F2DA7-5FDE-44D0-A357-795161747702}"/>
          </ac:spMkLst>
        </pc:spChg>
      </pc:sldChg>
    </pc:docChg>
  </pc:docChgLst>
  <pc:docChgLst>
    <pc:chgData name="Robert Kawuki" userId="q/5CjAp4bsgQzaSxK+e5vY1LPL3zkSxl3sncLqxkcNs=" providerId="None" clId="Web-{1441B3DE-ACCD-489F-B8B7-B37BF1C6B425}"/>
    <pc:docChg chg="modSld">
      <pc:chgData name="Robert Kawuki" userId="q/5CjAp4bsgQzaSxK+e5vY1LPL3zkSxl3sncLqxkcNs=" providerId="None" clId="Web-{1441B3DE-ACCD-489F-B8B7-B37BF1C6B425}" dt="2025-10-27T13:10:20.648" v="451"/>
      <pc:docMkLst>
        <pc:docMk/>
      </pc:docMkLst>
      <pc:sldChg chg="modSp">
        <pc:chgData name="Robert Kawuki" userId="q/5CjAp4bsgQzaSxK+e5vY1LPL3zkSxl3sncLqxkcNs=" providerId="None" clId="Web-{1441B3DE-ACCD-489F-B8B7-B37BF1C6B425}" dt="2025-10-27T13:08:18.443" v="426" actId="20577"/>
        <pc:sldMkLst>
          <pc:docMk/>
          <pc:sldMk cId="914194807" sldId="2147329614"/>
        </pc:sldMkLst>
        <pc:spChg chg="mod">
          <ac:chgData name="Robert Kawuki" userId="q/5CjAp4bsgQzaSxK+e5vY1LPL3zkSxl3sncLqxkcNs=" providerId="None" clId="Web-{1441B3DE-ACCD-489F-B8B7-B37BF1C6B425}" dt="2025-10-27T13:01:29.167" v="363" actId="1076"/>
          <ac:spMkLst>
            <pc:docMk/>
            <pc:sldMk cId="914194807" sldId="2147329614"/>
            <ac:spMk id="6" creationId="{BC1F2DA7-5FDE-44D0-A357-795161747702}"/>
          </ac:spMkLst>
        </pc:spChg>
      </pc:sldChg>
      <pc:sldChg chg="modSp">
        <pc:chgData name="Robert Kawuki" userId="q/5CjAp4bsgQzaSxK+e5vY1LPL3zkSxl3sncLqxkcNs=" providerId="None" clId="Web-{1441B3DE-ACCD-489F-B8B7-B37BF1C6B425}" dt="2025-10-27T13:09:58.382" v="450" actId="14100"/>
        <pc:sldMkLst>
          <pc:docMk/>
          <pc:sldMk cId="2240630416" sldId="2147329767"/>
        </pc:sldMkLst>
        <pc:spChg chg="mod">
          <ac:chgData name="Robert Kawuki" userId="q/5CjAp4bsgQzaSxK+e5vY1LPL3zkSxl3sncLqxkcNs=" providerId="None" clId="Web-{1441B3DE-ACCD-489F-B8B7-B37BF1C6B425}" dt="2025-10-27T13:09:58.382" v="450" actId="14100"/>
          <ac:spMkLst>
            <pc:docMk/>
            <pc:sldMk cId="2240630416" sldId="2147329767"/>
            <ac:spMk id="6" creationId="{B799C7E6-E2E6-B589-4BD4-CB75AE8D7F27}"/>
          </ac:spMkLst>
        </pc:spChg>
      </pc:sldChg>
    </pc:docChg>
  </pc:docChgLst>
  <pc:docChgLst>
    <pc:chgData name="Robert Kawuki" userId="q/5CjAp4bsgQzaSxK+e5vY1LPL3zkSxl3sncLqxkcNs=" providerId="None" clId="Web-{45B7855E-D9A6-4ADC-A509-0EACBB9C478D}"/>
    <pc:docChg chg="delSld modSection">
      <pc:chgData name="Robert Kawuki" userId="q/5CjAp4bsgQzaSxK+e5vY1LPL3zkSxl3sncLqxkcNs=" providerId="None" clId="Web-{45B7855E-D9A6-4ADC-A509-0EACBB9C478D}" dt="2025-11-12T14:25:20.676" v="2"/>
      <pc:docMkLst>
        <pc:docMk/>
      </pc:docMkLst>
      <pc:sldChg chg="del">
        <pc:chgData name="Robert Kawuki" userId="q/5CjAp4bsgQzaSxK+e5vY1LPL3zkSxl3sncLqxkcNs=" providerId="None" clId="Web-{45B7855E-D9A6-4ADC-A509-0EACBB9C478D}" dt="2025-11-12T14:25:15.426" v="1"/>
        <pc:sldMkLst>
          <pc:docMk/>
          <pc:sldMk cId="430416325" sldId="2147329768"/>
        </pc:sldMkLst>
      </pc:sldChg>
      <pc:sldChg chg="del">
        <pc:chgData name="Robert Kawuki" userId="q/5CjAp4bsgQzaSxK+e5vY1LPL3zkSxl3sncLqxkcNs=" providerId="None" clId="Web-{45B7855E-D9A6-4ADC-A509-0EACBB9C478D}" dt="2025-11-12T14:25:10.644" v="0"/>
        <pc:sldMkLst>
          <pc:docMk/>
          <pc:sldMk cId="992609147" sldId="2147329770"/>
        </pc:sldMkLst>
      </pc:sldChg>
      <pc:sldChg chg="del">
        <pc:chgData name="Robert Kawuki" userId="q/5CjAp4bsgQzaSxK+e5vY1LPL3zkSxl3sncLqxkcNs=" providerId="None" clId="Web-{45B7855E-D9A6-4ADC-A509-0EACBB9C478D}" dt="2025-11-12T14:25:20.676" v="2"/>
        <pc:sldMkLst>
          <pc:docMk/>
          <pc:sldMk cId="746924013" sldId="2147329771"/>
        </pc:sldMkLst>
      </pc:sldChg>
    </pc:docChg>
  </pc:docChgLst>
  <pc:docChgLst>
    <pc:chgData name="Robert Kawuki" userId="q/5CjAp4bsgQzaSxK+e5vY1LPL3zkSxl3sncLqxkcNs=" providerId="None" clId="Web-{C2C568F0-B528-48A5-8D3B-FACA34151767}"/>
    <pc:docChg chg="modSld">
      <pc:chgData name="Robert Kawuki" userId="q/5CjAp4bsgQzaSxK+e5vY1LPL3zkSxl3sncLqxkcNs=" providerId="None" clId="Web-{C2C568F0-B528-48A5-8D3B-FACA34151767}" dt="2025-11-10T07:13:07.990" v="52"/>
      <pc:docMkLst>
        <pc:docMk/>
      </pc:docMkLst>
      <pc:sldChg chg="delSp modSp">
        <pc:chgData name="Robert Kawuki" userId="q/5CjAp4bsgQzaSxK+e5vY1LPL3zkSxl3sncLqxkcNs=" providerId="None" clId="Web-{C2C568F0-B528-48A5-8D3B-FACA34151767}" dt="2025-11-10T07:13:07.990" v="52"/>
        <pc:sldMkLst>
          <pc:docMk/>
          <pc:sldMk cId="1099464143" sldId="2147329405"/>
        </pc:sldMkLst>
        <pc:spChg chg="mod">
          <ac:chgData name="Robert Kawuki" userId="q/5CjAp4bsgQzaSxK+e5vY1LPL3zkSxl3sncLqxkcNs=" providerId="None" clId="Web-{C2C568F0-B528-48A5-8D3B-FACA34151767}" dt="2025-11-10T07:13:07.990" v="52"/>
          <ac:spMkLst>
            <pc:docMk/>
            <pc:sldMk cId="1099464143" sldId="2147329405"/>
            <ac:spMk id="8" creationId="{FF7D4D6D-4F26-9F40-A88E-B3B1635C733B}"/>
          </ac:spMkLst>
        </pc:spChg>
      </pc:sldChg>
    </pc:docChg>
  </pc:docChgLst>
  <pc:docChgLst>
    <pc:chgData clId="Web-{D8297B2F-CD3B-4721-AFF7-B787EE4560FB}"/>
    <pc:docChg chg="modSld">
      <pc:chgData name="" userId="" providerId="" clId="Web-{D8297B2F-CD3B-4721-AFF7-B787EE4560FB}" dt="2025-11-10T07:17:44.354" v="8" actId="20577"/>
      <pc:docMkLst>
        <pc:docMk/>
      </pc:docMkLst>
      <pc:sldChg chg="modSp">
        <pc:chgData name="" userId="" providerId="" clId="Web-{D8297B2F-CD3B-4721-AFF7-B787EE4560FB}" dt="2025-11-10T07:17:44.354" v="8" actId="20577"/>
        <pc:sldMkLst>
          <pc:docMk/>
          <pc:sldMk cId="1099464143" sldId="2147329405"/>
        </pc:sldMkLst>
        <pc:spChg chg="mod">
          <ac:chgData name="" userId="" providerId="" clId="Web-{D8297B2F-CD3B-4721-AFF7-B787EE4560FB}" dt="2025-11-10T07:17:44.354" v="8" actId="20577"/>
          <ac:spMkLst>
            <pc:docMk/>
            <pc:sldMk cId="1099464143" sldId="2147329405"/>
            <ac:spMk id="8" creationId="{FF7D4D6D-4F26-9F40-A88E-B3B1635C733B}"/>
          </ac:spMkLst>
        </pc:spChg>
      </pc:sldChg>
    </pc:docChg>
  </pc:docChgLst>
  <pc:docChgLst>
    <pc:chgData name="Robert Kawuki" userId="q/5CjAp4bsgQzaSxK+e5vY1LPL3zkSxl3sncLqxkcNs=" providerId="None" clId="Web-{A6DD0A13-92C1-482A-B350-459FF2D5EFA7}"/>
    <pc:docChg chg="modSld">
      <pc:chgData name="Robert Kawuki" userId="q/5CjAp4bsgQzaSxK+e5vY1LPL3zkSxl3sncLqxkcNs=" providerId="None" clId="Web-{A6DD0A13-92C1-482A-B350-459FF2D5EFA7}" dt="2025-11-11T08:24:47.223" v="376" actId="20577"/>
      <pc:docMkLst>
        <pc:docMk/>
      </pc:docMkLst>
      <pc:sldChg chg="modSp">
        <pc:chgData name="Robert Kawuki" userId="q/5CjAp4bsgQzaSxK+e5vY1LPL3zkSxl3sncLqxkcNs=" providerId="None" clId="Web-{A6DD0A13-92C1-482A-B350-459FF2D5EFA7}" dt="2025-11-11T07:30:28.167" v="2" actId="1076"/>
        <pc:sldMkLst>
          <pc:docMk/>
          <pc:sldMk cId="1422439498" sldId="2147329404"/>
        </pc:sldMkLst>
        <pc:spChg chg="mod">
          <ac:chgData name="Robert Kawuki" userId="q/5CjAp4bsgQzaSxK+e5vY1LPL3zkSxl3sncLqxkcNs=" providerId="None" clId="Web-{A6DD0A13-92C1-482A-B350-459FF2D5EFA7}" dt="2025-11-11T07:30:28.167" v="2" actId="1076"/>
          <ac:spMkLst>
            <pc:docMk/>
            <pc:sldMk cId="1422439498" sldId="2147329404"/>
            <ac:spMk id="7" creationId="{220552B8-C797-9581-8C58-E9B5DD4286C8}"/>
          </ac:spMkLst>
        </pc:spChg>
      </pc:sldChg>
      <pc:sldChg chg="modSp">
        <pc:chgData name="Robert Kawuki" userId="q/5CjAp4bsgQzaSxK+e5vY1LPL3zkSxl3sncLqxkcNs=" providerId="None" clId="Web-{A6DD0A13-92C1-482A-B350-459FF2D5EFA7}" dt="2025-11-11T07:34:14.013" v="8" actId="20577"/>
        <pc:sldMkLst>
          <pc:docMk/>
          <pc:sldMk cId="1099464143" sldId="2147329405"/>
        </pc:sldMkLst>
        <pc:spChg chg="mod">
          <ac:chgData name="Robert Kawuki" userId="q/5CjAp4bsgQzaSxK+e5vY1LPL3zkSxl3sncLqxkcNs=" providerId="None" clId="Web-{A6DD0A13-92C1-482A-B350-459FF2D5EFA7}" dt="2025-11-11T07:34:14.013" v="8" actId="20577"/>
          <ac:spMkLst>
            <pc:docMk/>
            <pc:sldMk cId="1099464143" sldId="2147329405"/>
            <ac:spMk id="8" creationId="{FF7D4D6D-4F26-9F40-A88E-B3B1635C733B}"/>
          </ac:spMkLst>
        </pc:spChg>
      </pc:sldChg>
      <pc:sldChg chg="modSp">
        <pc:chgData name="Robert Kawuki" userId="q/5CjAp4bsgQzaSxK+e5vY1LPL3zkSxl3sncLqxkcNs=" providerId="None" clId="Web-{A6DD0A13-92C1-482A-B350-459FF2D5EFA7}" dt="2025-11-11T07:34:47.562" v="10"/>
        <pc:sldMkLst>
          <pc:docMk/>
          <pc:sldMk cId="914194807" sldId="2147329614"/>
        </pc:sldMkLst>
        <pc:spChg chg="mod">
          <ac:chgData name="Robert Kawuki" userId="q/5CjAp4bsgQzaSxK+e5vY1LPL3zkSxl3sncLqxkcNs=" providerId="None" clId="Web-{A6DD0A13-92C1-482A-B350-459FF2D5EFA7}" dt="2025-11-11T07:34:39.640" v="9"/>
          <ac:spMkLst>
            <pc:docMk/>
            <pc:sldMk cId="914194807" sldId="2147329614"/>
            <ac:spMk id="6" creationId="{BC1F2DA7-5FDE-44D0-A357-795161747702}"/>
          </ac:spMkLst>
        </pc:spChg>
        <pc:spChg chg="mod">
          <ac:chgData name="Robert Kawuki" userId="q/5CjAp4bsgQzaSxK+e5vY1LPL3zkSxl3sncLqxkcNs=" providerId="None" clId="Web-{A6DD0A13-92C1-482A-B350-459FF2D5EFA7}" dt="2025-11-11T07:34:47.562" v="10"/>
          <ac:spMkLst>
            <pc:docMk/>
            <pc:sldMk cId="914194807" sldId="2147329614"/>
            <ac:spMk id="11" creationId="{16EDFF3A-C4CA-2A5B-4CE5-45A1AD6E8284}"/>
          </ac:spMkLst>
        </pc:spChg>
      </pc:sldChg>
      <pc:sldChg chg="modSp">
        <pc:chgData name="Robert Kawuki" userId="q/5CjAp4bsgQzaSxK+e5vY1LPL3zkSxl3sncLqxkcNs=" providerId="None" clId="Web-{A6DD0A13-92C1-482A-B350-459FF2D5EFA7}" dt="2025-11-11T08:24:47.223" v="376" actId="20577"/>
        <pc:sldMkLst>
          <pc:docMk/>
          <pc:sldMk cId="4109273826" sldId="2147329756"/>
        </pc:sldMkLst>
        <pc:spChg chg="mod">
          <ac:chgData name="Robert Kawuki" userId="q/5CjAp4bsgQzaSxK+e5vY1LPL3zkSxl3sncLqxkcNs=" providerId="None" clId="Web-{A6DD0A13-92C1-482A-B350-459FF2D5EFA7}" dt="2025-11-11T08:24:47.223" v="376" actId="20577"/>
          <ac:spMkLst>
            <pc:docMk/>
            <pc:sldMk cId="4109273826" sldId="2147329756"/>
            <ac:spMk id="10" creationId="{0E48F3CC-6257-2039-5B9A-347E9B1C9E75}"/>
          </ac:spMkLst>
        </pc:spChg>
        <pc:spChg chg="mod">
          <ac:chgData name="Robert Kawuki" userId="q/5CjAp4bsgQzaSxK+e5vY1LPL3zkSxl3sncLqxkcNs=" providerId="None" clId="Web-{A6DD0A13-92C1-482A-B350-459FF2D5EFA7}" dt="2025-11-11T08:22:18.503" v="351" actId="20577"/>
          <ac:spMkLst>
            <pc:docMk/>
            <pc:sldMk cId="4109273826" sldId="2147329756"/>
            <ac:spMk id="324" creationId="{27E24A98-06DF-DB4D-2DD0-B722E1561CFC}"/>
          </ac:spMkLst>
        </pc:spChg>
      </pc:sldChg>
      <pc:sldChg chg="modSp">
        <pc:chgData name="Robert Kawuki" userId="q/5CjAp4bsgQzaSxK+e5vY1LPL3zkSxl3sncLqxkcNs=" providerId="None" clId="Web-{A6DD0A13-92C1-482A-B350-459FF2D5EFA7}" dt="2025-11-11T07:46:27.142" v="110" actId="20577"/>
        <pc:sldMkLst>
          <pc:docMk/>
          <pc:sldMk cId="1691210138" sldId="2147329766"/>
        </pc:sldMkLst>
        <pc:spChg chg="mod">
          <ac:chgData name="Robert Kawuki" userId="q/5CjAp4bsgQzaSxK+e5vY1LPL3zkSxl3sncLqxkcNs=" providerId="None" clId="Web-{A6DD0A13-92C1-482A-B350-459FF2D5EFA7}" dt="2025-11-11T07:45:29.766" v="102" actId="20577"/>
          <ac:spMkLst>
            <pc:docMk/>
            <pc:sldMk cId="1691210138" sldId="2147329766"/>
            <ac:spMk id="6" creationId="{EFC0D765-9C37-8C6D-F69F-BB761AD37418}"/>
          </ac:spMkLst>
        </pc:spChg>
        <pc:spChg chg="mod">
          <ac:chgData name="Robert Kawuki" userId="q/5CjAp4bsgQzaSxK+e5vY1LPL3zkSxl3sncLqxkcNs=" providerId="None" clId="Web-{A6DD0A13-92C1-482A-B350-459FF2D5EFA7}" dt="2025-11-11T07:41:40.464" v="38" actId="20577"/>
          <ac:spMkLst>
            <pc:docMk/>
            <pc:sldMk cId="1691210138" sldId="2147329766"/>
            <ac:spMk id="8" creationId="{44A7BB3A-FB7F-9DB5-DF6F-EE61E4182064}"/>
          </ac:spMkLst>
        </pc:spChg>
        <pc:spChg chg="mod">
          <ac:chgData name="Robert Kawuki" userId="q/5CjAp4bsgQzaSxK+e5vY1LPL3zkSxl3sncLqxkcNs=" providerId="None" clId="Web-{A6DD0A13-92C1-482A-B350-459FF2D5EFA7}" dt="2025-11-11T07:44:15.827" v="88" actId="20577"/>
          <ac:spMkLst>
            <pc:docMk/>
            <pc:sldMk cId="1691210138" sldId="2147329766"/>
            <ac:spMk id="9" creationId="{7BC96754-C8A7-9D1D-E013-0BEE50C01B04}"/>
          </ac:spMkLst>
        </pc:spChg>
        <pc:spChg chg="mod">
          <ac:chgData name="Robert Kawuki" userId="q/5CjAp4bsgQzaSxK+e5vY1LPL3zkSxl3sncLqxkcNs=" providerId="None" clId="Web-{A6DD0A13-92C1-482A-B350-459FF2D5EFA7}" dt="2025-11-11T07:46:27.142" v="110" actId="20577"/>
          <ac:spMkLst>
            <pc:docMk/>
            <pc:sldMk cId="1691210138" sldId="2147329766"/>
            <ac:spMk id="10" creationId="{3ED0F0A8-99DF-7C23-EC6D-A049417BFB79}"/>
          </ac:spMkLst>
        </pc:spChg>
      </pc:sldChg>
      <pc:sldChg chg="modSp">
        <pc:chgData name="Robert Kawuki" userId="q/5CjAp4bsgQzaSxK+e5vY1LPL3zkSxl3sncLqxkcNs=" providerId="None" clId="Web-{A6DD0A13-92C1-482A-B350-459FF2D5EFA7}" dt="2025-11-11T08:19:27.562" v="334"/>
        <pc:sldMkLst>
          <pc:docMk/>
          <pc:sldMk cId="2240630416" sldId="2147329767"/>
        </pc:sldMkLst>
        <pc:spChg chg="mod">
          <ac:chgData name="Robert Kawuki" userId="q/5CjAp4bsgQzaSxK+e5vY1LPL3zkSxl3sncLqxkcNs=" providerId="None" clId="Web-{A6DD0A13-92C1-482A-B350-459FF2D5EFA7}" dt="2025-11-11T08:17:09.450" v="330" actId="20577"/>
          <ac:spMkLst>
            <pc:docMk/>
            <pc:sldMk cId="2240630416" sldId="2147329767"/>
            <ac:spMk id="6" creationId="{B799C7E6-E2E6-B589-4BD4-CB75AE8D7F27}"/>
          </ac:spMkLst>
        </pc:spChg>
        <pc:spChg chg="mod">
          <ac:chgData name="Robert Kawuki" userId="q/5CjAp4bsgQzaSxK+e5vY1LPL3zkSxl3sncLqxkcNs=" providerId="None" clId="Web-{A6DD0A13-92C1-482A-B350-459FF2D5EFA7}" dt="2025-11-11T08:19:27.562" v="334"/>
          <ac:spMkLst>
            <pc:docMk/>
            <pc:sldMk cId="2240630416" sldId="2147329767"/>
            <ac:spMk id="12" creationId="{62A2341A-7FE3-14A0-29F1-08990708AC06}"/>
          </ac:spMkLst>
        </pc:spChg>
      </pc:sldChg>
      <pc:sldChg chg="modSp">
        <pc:chgData name="Robert Kawuki" userId="q/5CjAp4bsgQzaSxK+e5vY1LPL3zkSxl3sncLqxkcNs=" providerId="None" clId="Web-{A6DD0A13-92C1-482A-B350-459FF2D5EFA7}" dt="2025-11-11T07:40:19.695" v="27" actId="20577"/>
        <pc:sldMkLst>
          <pc:docMk/>
          <pc:sldMk cId="3009665760" sldId="2147329772"/>
        </pc:sldMkLst>
        <pc:spChg chg="mod">
          <ac:chgData name="Robert Kawuki" userId="q/5CjAp4bsgQzaSxK+e5vY1LPL3zkSxl3sncLqxkcNs=" providerId="None" clId="Web-{A6DD0A13-92C1-482A-B350-459FF2D5EFA7}" dt="2025-11-11T07:40:19.695" v="27" actId="20577"/>
          <ac:spMkLst>
            <pc:docMk/>
            <pc:sldMk cId="3009665760" sldId="2147329772"/>
            <ac:spMk id="4147" creationId="{E9592C31-0984-6639-256E-F487E78AD7FB}"/>
          </ac:spMkLst>
        </pc:spChg>
      </pc:sldChg>
    </pc:docChg>
  </pc:docChgLst>
  <pc:docChgLst>
    <pc:chgData name="Robert Kawuki" userId="q/5CjAp4bsgQzaSxK+e5vY1LPL3zkSxl3sncLqxkcNs=" providerId="None" clId="Web-{D7F574C2-8CC6-4674-9DC8-A73165CEB6D0}"/>
    <pc:docChg chg="addSld modSld sldOrd modSection">
      <pc:chgData name="Robert Kawuki" userId="q/5CjAp4bsgQzaSxK+e5vY1LPL3zkSxl3sncLqxkcNs=" providerId="None" clId="Web-{D7F574C2-8CC6-4674-9DC8-A73165CEB6D0}" dt="2025-11-03T13:00:42.543" v="206" actId="20577"/>
      <pc:docMkLst>
        <pc:docMk/>
      </pc:docMkLst>
      <pc:sldChg chg="delSp">
        <pc:chgData name="Robert Kawuki" userId="q/5CjAp4bsgQzaSxK+e5vY1LPL3zkSxl3sncLqxkcNs=" providerId="None" clId="Web-{D7F574C2-8CC6-4674-9DC8-A73165CEB6D0}" dt="2025-11-03T12:44:46.188" v="1"/>
        <pc:sldMkLst>
          <pc:docMk/>
          <pc:sldMk cId="914194807" sldId="2147329614"/>
        </pc:sldMkLst>
      </pc:sldChg>
      <pc:sldChg chg="modSp add ord">
        <pc:chgData name="Robert Kawuki" userId="q/5CjAp4bsgQzaSxK+e5vY1LPL3zkSxl3sncLqxkcNs=" providerId="None" clId="Web-{D7F574C2-8CC6-4674-9DC8-A73165CEB6D0}" dt="2025-11-03T13:00:42.543" v="206" actId="20577"/>
        <pc:sldMkLst>
          <pc:docMk/>
          <pc:sldMk cId="4109273826" sldId="2147329756"/>
        </pc:sldMkLst>
        <pc:spChg chg="mod">
          <ac:chgData name="Robert Kawuki" userId="q/5CjAp4bsgQzaSxK+e5vY1LPL3zkSxl3sncLqxkcNs=" providerId="None" clId="Web-{D7F574C2-8CC6-4674-9DC8-A73165CEB6D0}" dt="2025-11-03T13:00:42.543" v="206" actId="20577"/>
          <ac:spMkLst>
            <pc:docMk/>
            <pc:sldMk cId="4109273826" sldId="2147329756"/>
            <ac:spMk id="10" creationId="{0E48F3CC-6257-2039-5B9A-347E9B1C9E75}"/>
          </ac:spMkLst>
        </pc:spChg>
        <pc:spChg chg="mod">
          <ac:chgData name="Robert Kawuki" userId="q/5CjAp4bsgQzaSxK+e5vY1LPL3zkSxl3sncLqxkcNs=" providerId="None" clId="Web-{D7F574C2-8CC6-4674-9DC8-A73165CEB6D0}" dt="2025-11-03T12:51:33.410" v="99" actId="20577"/>
          <ac:spMkLst>
            <pc:docMk/>
            <pc:sldMk cId="4109273826" sldId="2147329756"/>
            <ac:spMk id="324" creationId="{27E24A98-06DF-DB4D-2DD0-B722E1561CFC}"/>
          </ac:spMkLst>
        </pc:spChg>
      </pc:sldChg>
    </pc:docChg>
  </pc:docChgLst>
  <pc:docChgLst>
    <pc:chgData name="Robert Kawuki" userId="q/5CjAp4bsgQzaSxK+e5vY1LPL3zkSxl3sncLqxkcNs=" providerId="None" clId="Web-{96D5BC36-4221-4C09-BE2E-5D09537E58E2}"/>
    <pc:docChg chg="modSld">
      <pc:chgData name="Robert Kawuki" userId="q/5CjAp4bsgQzaSxK+e5vY1LPL3zkSxl3sncLqxkcNs=" providerId="None" clId="Web-{96D5BC36-4221-4C09-BE2E-5D09537E58E2}" dt="2025-11-04T09:07:47.729" v="63" actId="20577"/>
      <pc:docMkLst>
        <pc:docMk/>
      </pc:docMkLst>
    </pc:docChg>
  </pc:docChgLst>
  <pc:docChgLst>
    <pc:chgData name="Robert Kawuki" userId="q/5CjAp4bsgQzaSxK+e5vY1LPL3zkSxl3sncLqxkcNs=" providerId="None" clId="Web-{9822C50B-E4EB-4FB7-84A6-1BF37D4DC18F}"/>
    <pc:docChg chg="modSld">
      <pc:chgData name="Robert Kawuki" userId="q/5CjAp4bsgQzaSxK+e5vY1LPL3zkSxl3sncLqxkcNs=" providerId="None" clId="Web-{9822C50B-E4EB-4FB7-84A6-1BF37D4DC18F}" dt="2025-10-31T04:43:16.070" v="3" actId="14100"/>
      <pc:docMkLst>
        <pc:docMk/>
      </pc:docMkLst>
      <pc:sldChg chg="addSp delSp modSp">
        <pc:chgData name="Robert Kawuki" userId="q/5CjAp4bsgQzaSxK+e5vY1LPL3zkSxl3sncLqxkcNs=" providerId="None" clId="Web-{9822C50B-E4EB-4FB7-84A6-1BF37D4DC18F}" dt="2025-10-31T04:43:16.070" v="3" actId="14100"/>
        <pc:sldMkLst>
          <pc:docMk/>
          <pc:sldMk cId="1422439498" sldId="2147329404"/>
        </pc:sldMkLst>
        <pc:picChg chg="add mod">
          <ac:chgData name="Robert Kawuki" userId="q/5CjAp4bsgQzaSxK+e5vY1LPL3zkSxl3sncLqxkcNs=" providerId="None" clId="Web-{9822C50B-E4EB-4FB7-84A6-1BF37D4DC18F}" dt="2025-10-31T04:43:16.070" v="3" actId="14100"/>
          <ac:picMkLst>
            <pc:docMk/>
            <pc:sldMk cId="1422439498" sldId="2147329404"/>
            <ac:picMk id="4" creationId="{F01CAB97-6793-736A-7F2A-404C61CBC4D2}"/>
          </ac:picMkLst>
        </pc:picChg>
      </pc:sldChg>
    </pc:docChg>
  </pc:docChgLst>
  <pc:docChgLst>
    <pc:chgData name="Robert Kawuki" userId="q/5CjAp4bsgQzaSxK+e5vY1LPL3zkSxl3sncLqxkcNs=" providerId="None" clId="Web-{E62CAB14-7EDD-45E5-AE5C-EBB8B396A076}"/>
    <pc:docChg chg="delSld modSld sldOrd modSection">
      <pc:chgData name="Robert Kawuki" userId="q/5CjAp4bsgQzaSxK+e5vY1LPL3zkSxl3sncLqxkcNs=" providerId="None" clId="Web-{E62CAB14-7EDD-45E5-AE5C-EBB8B396A076}" dt="2025-11-12T04:12:23.046" v="182"/>
      <pc:docMkLst>
        <pc:docMk/>
      </pc:docMkLst>
      <pc:sldChg chg="modSp">
        <pc:chgData name="Robert Kawuki" userId="q/5CjAp4bsgQzaSxK+e5vY1LPL3zkSxl3sncLqxkcNs=" providerId="None" clId="Web-{E62CAB14-7EDD-45E5-AE5C-EBB8B396A076}" dt="2025-11-12T03:27:16.643" v="0" actId="20577"/>
        <pc:sldMkLst>
          <pc:docMk/>
          <pc:sldMk cId="914194807" sldId="2147329614"/>
        </pc:sldMkLst>
        <pc:spChg chg="mod">
          <ac:chgData name="Robert Kawuki" userId="q/5CjAp4bsgQzaSxK+e5vY1LPL3zkSxl3sncLqxkcNs=" providerId="None" clId="Web-{E62CAB14-7EDD-45E5-AE5C-EBB8B396A076}" dt="2025-11-12T03:27:16.643" v="0" actId="20577"/>
          <ac:spMkLst>
            <pc:docMk/>
            <pc:sldMk cId="914194807" sldId="2147329614"/>
            <ac:spMk id="26" creationId="{28F47667-DE9C-1CC5-98B0-9B9068A228BC}"/>
          </ac:spMkLst>
        </pc:spChg>
      </pc:sldChg>
      <pc:sldChg chg="del">
        <pc:chgData name="Robert Kawuki" userId="q/5CjAp4bsgQzaSxK+e5vY1LPL3zkSxl3sncLqxkcNs=" providerId="None" clId="Web-{E62CAB14-7EDD-45E5-AE5C-EBB8B396A076}" dt="2025-11-12T04:04:06.902" v="83"/>
        <pc:sldMkLst>
          <pc:docMk/>
          <pc:sldMk cId="698298674" sldId="2147329764"/>
        </pc:sldMkLst>
      </pc:sldChg>
      <pc:sldChg chg="modSp">
        <pc:chgData name="Robert Kawuki" userId="q/5CjAp4bsgQzaSxK+e5vY1LPL3zkSxl3sncLqxkcNs=" providerId="None" clId="Web-{E62CAB14-7EDD-45E5-AE5C-EBB8B396A076}" dt="2025-11-12T03:36:02" v="31" actId="20577"/>
        <pc:sldMkLst>
          <pc:docMk/>
          <pc:sldMk cId="992609147" sldId="2147329770"/>
        </pc:sldMkLst>
        <pc:graphicFrameChg chg="modGraphic">
          <ac:chgData name="Robert Kawuki" userId="q/5CjAp4bsgQzaSxK+e5vY1LPL3zkSxl3sncLqxkcNs=" providerId="None" clId="Web-{E62CAB14-7EDD-45E5-AE5C-EBB8B396A076}" dt="2025-11-12T03:36:02" v="31" actId="20577"/>
          <ac:graphicFrameMkLst>
            <pc:docMk/>
            <pc:sldMk cId="992609147" sldId="2147329770"/>
            <ac:graphicFrameMk id="17" creationId="{7EF42568-BF44-D75D-726E-EAE3F8DA2903}"/>
          </ac:graphicFrameMkLst>
        </pc:graphicFrameChg>
      </pc:sldChg>
      <pc:sldChg chg="modSp">
        <pc:chgData name="Robert Kawuki" userId="q/5CjAp4bsgQzaSxK+e5vY1LPL3zkSxl3sncLqxkcNs=" providerId="None" clId="Web-{E62CAB14-7EDD-45E5-AE5C-EBB8B396A076}" dt="2025-11-12T04:12:23.046" v="182"/>
        <pc:sldMkLst>
          <pc:docMk/>
          <pc:sldMk cId="746924013" sldId="2147329771"/>
        </pc:sldMkLst>
        <pc:graphicFrameChg chg="mod modGraphic">
          <ac:chgData name="Robert Kawuki" userId="q/5CjAp4bsgQzaSxK+e5vY1LPL3zkSxl3sncLqxkcNs=" providerId="None" clId="Web-{E62CAB14-7EDD-45E5-AE5C-EBB8B396A076}" dt="2025-11-12T04:12:23.046" v="182"/>
          <ac:graphicFrameMkLst>
            <pc:docMk/>
            <pc:sldMk cId="746924013" sldId="2147329771"/>
            <ac:graphicFrameMk id="3" creationId="{E140AFB9-69CB-2FBE-1F66-178007F2E520}"/>
          </ac:graphicFrameMkLst>
        </pc:graphicFrameChg>
      </pc:sldChg>
      <pc:sldChg chg="modSp">
        <pc:chgData name="Robert Kawuki" userId="q/5CjAp4bsgQzaSxK+e5vY1LPL3zkSxl3sncLqxkcNs=" providerId="None" clId="Web-{E62CAB14-7EDD-45E5-AE5C-EBB8B396A076}" dt="2025-11-12T03:28:24.193" v="7" actId="20577"/>
        <pc:sldMkLst>
          <pc:docMk/>
          <pc:sldMk cId="3009665760" sldId="2147329772"/>
        </pc:sldMkLst>
        <pc:spChg chg="mod">
          <ac:chgData name="Robert Kawuki" userId="q/5CjAp4bsgQzaSxK+e5vY1LPL3zkSxl3sncLqxkcNs=" providerId="None" clId="Web-{E62CAB14-7EDD-45E5-AE5C-EBB8B396A076}" dt="2025-11-12T03:27:58.254" v="4" actId="20577"/>
          <ac:spMkLst>
            <pc:docMk/>
            <pc:sldMk cId="3009665760" sldId="2147329772"/>
            <ac:spMk id="6" creationId="{30738229-3111-5201-A310-AAA4FB097490}"/>
          </ac:spMkLst>
        </pc:spChg>
        <pc:spChg chg="mod">
          <ac:chgData name="Robert Kawuki" userId="q/5CjAp4bsgQzaSxK+e5vY1LPL3zkSxl3sncLqxkcNs=" providerId="None" clId="Web-{E62CAB14-7EDD-45E5-AE5C-EBB8B396A076}" dt="2025-11-12T03:28:24.193" v="7" actId="20577"/>
          <ac:spMkLst>
            <pc:docMk/>
            <pc:sldMk cId="3009665760" sldId="2147329772"/>
            <ac:spMk id="4147" creationId="{E9592C31-0984-6639-256E-F487E78AD7FB}"/>
          </ac:spMkLst>
        </pc:spChg>
      </pc:sldChg>
      <pc:sldChg chg="modSp ord">
        <pc:chgData name="Robert Kawuki" userId="q/5CjAp4bsgQzaSxK+e5vY1LPL3zkSxl3sncLqxkcNs=" providerId="None" clId="Web-{E62CAB14-7EDD-45E5-AE5C-EBB8B396A076}" dt="2025-11-12T04:06:15.720" v="108"/>
        <pc:sldMkLst>
          <pc:docMk/>
          <pc:sldMk cId="291570794" sldId="2147329773"/>
        </pc:sldMkLst>
        <pc:spChg chg="mod">
          <ac:chgData name="Robert Kawuki" userId="q/5CjAp4bsgQzaSxK+e5vY1LPL3zkSxl3sncLqxkcNs=" providerId="None" clId="Web-{E62CAB14-7EDD-45E5-AE5C-EBB8B396A076}" dt="2025-11-12T04:05:58.125" v="88"/>
          <ac:spMkLst>
            <pc:docMk/>
            <pc:sldMk cId="291570794" sldId="2147329773"/>
            <ac:spMk id="324" creationId="{0603FD28-6B48-6DF5-13FA-5639BE5DC89D}"/>
          </ac:spMkLst>
        </pc:spChg>
        <pc:graphicFrameChg chg="mod modGraphic">
          <ac:chgData name="Robert Kawuki" userId="q/5CjAp4bsgQzaSxK+e5vY1LPL3zkSxl3sncLqxkcNs=" providerId="None" clId="Web-{E62CAB14-7EDD-45E5-AE5C-EBB8B396A076}" dt="2025-11-12T04:06:15.720" v="108"/>
          <ac:graphicFrameMkLst>
            <pc:docMk/>
            <pc:sldMk cId="291570794" sldId="2147329773"/>
            <ac:graphicFrameMk id="3" creationId="{0B472E42-9B64-0C7F-84F0-8DAD9584DA28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FDA2B-277D-43B3-81E9-A43B9C7B1E19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G"/>
        </a:p>
      </dgm:t>
    </dgm:pt>
    <dgm:pt modelId="{D85FEF77-0E4A-4354-9ADB-5B72E2526787}">
      <dgm:prSet phldrT="[Text]" phldr="0"/>
      <dgm:spPr/>
      <dgm:t>
        <a:bodyPr/>
        <a:lstStyle/>
        <a:p>
          <a:r>
            <a:rPr lang="en-US" dirty="0"/>
            <a:t>Markets</a:t>
          </a:r>
          <a:endParaRPr lang="en-UG" dirty="0"/>
        </a:p>
      </dgm:t>
    </dgm:pt>
    <dgm:pt modelId="{18140514-D5BE-4E75-A1F0-E7A9E413C696}" type="parTrans" cxnId="{C4DBF430-7B9B-453D-9BD2-95358397A6B9}">
      <dgm:prSet/>
      <dgm:spPr/>
      <dgm:t>
        <a:bodyPr/>
        <a:lstStyle/>
        <a:p>
          <a:endParaRPr lang="en-UG"/>
        </a:p>
      </dgm:t>
    </dgm:pt>
    <dgm:pt modelId="{4640803D-693C-4FD4-9BC1-FE7F77569E5E}" type="sibTrans" cxnId="{C4DBF430-7B9B-453D-9BD2-95358397A6B9}">
      <dgm:prSet/>
      <dgm:spPr/>
      <dgm:t>
        <a:bodyPr/>
        <a:lstStyle/>
        <a:p>
          <a:endParaRPr lang="en-UG"/>
        </a:p>
      </dgm:t>
    </dgm:pt>
    <dgm:pt modelId="{29877AAC-B101-46B9-A8B7-DEC8B4DEC870}">
      <dgm:prSet phldrT="[Text]" phldr="0"/>
      <dgm:spPr/>
      <dgm:t>
        <a:bodyPr/>
        <a:lstStyle/>
        <a:p>
          <a:r>
            <a:rPr lang="en-US" dirty="0"/>
            <a:t>Target Product Profile </a:t>
          </a:r>
          <a:endParaRPr lang="en-UG" dirty="0"/>
        </a:p>
      </dgm:t>
    </dgm:pt>
    <dgm:pt modelId="{9A9BCF0D-507B-42DA-93FC-1B5CEB6555F3}" type="parTrans" cxnId="{7CE772EB-1BA0-4878-B050-FD60CD874FC4}">
      <dgm:prSet/>
      <dgm:spPr/>
      <dgm:t>
        <a:bodyPr/>
        <a:lstStyle/>
        <a:p>
          <a:endParaRPr lang="en-UG"/>
        </a:p>
      </dgm:t>
    </dgm:pt>
    <dgm:pt modelId="{79041A50-5003-466A-BF56-A6F3BDD95330}" type="sibTrans" cxnId="{7CE772EB-1BA0-4878-B050-FD60CD874FC4}">
      <dgm:prSet/>
      <dgm:spPr/>
      <dgm:t>
        <a:bodyPr/>
        <a:lstStyle/>
        <a:p>
          <a:endParaRPr lang="en-UG"/>
        </a:p>
      </dgm:t>
    </dgm:pt>
    <dgm:pt modelId="{C6AEBA47-E9CA-4CEA-84DD-6125A32666C8}">
      <dgm:prSet phldrT="[Text]" phldr="0"/>
      <dgm:spPr/>
      <dgm:t>
        <a:bodyPr/>
        <a:lstStyle/>
        <a:p>
          <a:r>
            <a:rPr lang="en-US" dirty="0"/>
            <a:t>Priority Traits </a:t>
          </a:r>
          <a:endParaRPr lang="en-UG" dirty="0"/>
        </a:p>
      </dgm:t>
    </dgm:pt>
    <dgm:pt modelId="{DF01CE79-1D0F-4A67-9201-AEF24C8DC952}" type="parTrans" cxnId="{06DB1FC4-9794-4374-9C69-737D7F5BBC1A}">
      <dgm:prSet/>
      <dgm:spPr/>
      <dgm:t>
        <a:bodyPr/>
        <a:lstStyle/>
        <a:p>
          <a:endParaRPr lang="en-UG"/>
        </a:p>
      </dgm:t>
    </dgm:pt>
    <dgm:pt modelId="{1A2AB7A7-467F-44EC-9F38-1F1E28E14229}" type="sibTrans" cxnId="{06DB1FC4-9794-4374-9C69-737D7F5BBC1A}">
      <dgm:prSet/>
      <dgm:spPr/>
      <dgm:t>
        <a:bodyPr/>
        <a:lstStyle/>
        <a:p>
          <a:endParaRPr lang="en-UG"/>
        </a:p>
      </dgm:t>
    </dgm:pt>
    <dgm:pt modelId="{CA995E9D-25AC-49D0-A65B-4EF7AB85848D}" type="pres">
      <dgm:prSet presAssocID="{D6EFDA2B-277D-43B3-81E9-A43B9C7B1E19}" presName="Name0" presStyleCnt="0">
        <dgm:presLayoutVars>
          <dgm:dir/>
          <dgm:resizeHandles val="exact"/>
        </dgm:presLayoutVars>
      </dgm:prSet>
      <dgm:spPr/>
    </dgm:pt>
    <dgm:pt modelId="{4BEAF485-E8CD-4849-83A9-4B9F149D86C0}" type="pres">
      <dgm:prSet presAssocID="{D85FEF77-0E4A-4354-9ADB-5B72E2526787}" presName="node" presStyleLbl="node1" presStyleIdx="0" presStyleCnt="3">
        <dgm:presLayoutVars>
          <dgm:bulletEnabled val="1"/>
        </dgm:presLayoutVars>
      </dgm:prSet>
      <dgm:spPr/>
    </dgm:pt>
    <dgm:pt modelId="{11CD015B-CE59-4A13-88EC-D9449F7FA8CF}" type="pres">
      <dgm:prSet presAssocID="{4640803D-693C-4FD4-9BC1-FE7F77569E5E}" presName="sibTrans" presStyleLbl="sibTrans2D1" presStyleIdx="0" presStyleCnt="2"/>
      <dgm:spPr/>
    </dgm:pt>
    <dgm:pt modelId="{77D833EA-52EF-4BBA-8225-6BB869EF638F}" type="pres">
      <dgm:prSet presAssocID="{4640803D-693C-4FD4-9BC1-FE7F77569E5E}" presName="connectorText" presStyleLbl="sibTrans2D1" presStyleIdx="0" presStyleCnt="2"/>
      <dgm:spPr/>
    </dgm:pt>
    <dgm:pt modelId="{6B2DCCF5-85C1-481E-B37F-B2A3C77A2D73}" type="pres">
      <dgm:prSet presAssocID="{29877AAC-B101-46B9-A8B7-DEC8B4DEC870}" presName="node" presStyleLbl="node1" presStyleIdx="1" presStyleCnt="3">
        <dgm:presLayoutVars>
          <dgm:bulletEnabled val="1"/>
        </dgm:presLayoutVars>
      </dgm:prSet>
      <dgm:spPr/>
    </dgm:pt>
    <dgm:pt modelId="{6494A149-CBDD-46EA-9C66-FDD83F0F61FC}" type="pres">
      <dgm:prSet presAssocID="{79041A50-5003-466A-BF56-A6F3BDD95330}" presName="sibTrans" presStyleLbl="sibTrans2D1" presStyleIdx="1" presStyleCnt="2"/>
      <dgm:spPr/>
    </dgm:pt>
    <dgm:pt modelId="{970E0971-BDA0-4038-9AE2-ADB4C5F7BA8D}" type="pres">
      <dgm:prSet presAssocID="{79041A50-5003-466A-BF56-A6F3BDD95330}" presName="connectorText" presStyleLbl="sibTrans2D1" presStyleIdx="1" presStyleCnt="2"/>
      <dgm:spPr/>
    </dgm:pt>
    <dgm:pt modelId="{24333164-9443-478E-9ABC-9645E397A4B9}" type="pres">
      <dgm:prSet presAssocID="{C6AEBA47-E9CA-4CEA-84DD-6125A32666C8}" presName="node" presStyleLbl="node1" presStyleIdx="2" presStyleCnt="3">
        <dgm:presLayoutVars>
          <dgm:bulletEnabled val="1"/>
        </dgm:presLayoutVars>
      </dgm:prSet>
      <dgm:spPr/>
    </dgm:pt>
  </dgm:ptLst>
  <dgm:cxnLst>
    <dgm:cxn modelId="{DAA54C27-5B42-4CD9-9947-9B0CCCE34952}" type="presOf" srcId="{79041A50-5003-466A-BF56-A6F3BDD95330}" destId="{970E0971-BDA0-4038-9AE2-ADB4C5F7BA8D}" srcOrd="1" destOrd="0" presId="urn:microsoft.com/office/officeart/2005/8/layout/process1"/>
    <dgm:cxn modelId="{5CF7A427-22EC-4C28-975C-C9F6738CFD97}" type="presOf" srcId="{79041A50-5003-466A-BF56-A6F3BDD95330}" destId="{6494A149-CBDD-46EA-9C66-FDD83F0F61FC}" srcOrd="0" destOrd="0" presId="urn:microsoft.com/office/officeart/2005/8/layout/process1"/>
    <dgm:cxn modelId="{258E4E30-A6C4-45AA-BAB2-FAFFD5A28485}" type="presOf" srcId="{4640803D-693C-4FD4-9BC1-FE7F77569E5E}" destId="{11CD015B-CE59-4A13-88EC-D9449F7FA8CF}" srcOrd="0" destOrd="0" presId="urn:microsoft.com/office/officeart/2005/8/layout/process1"/>
    <dgm:cxn modelId="{C4DBF430-7B9B-453D-9BD2-95358397A6B9}" srcId="{D6EFDA2B-277D-43B3-81E9-A43B9C7B1E19}" destId="{D85FEF77-0E4A-4354-9ADB-5B72E2526787}" srcOrd="0" destOrd="0" parTransId="{18140514-D5BE-4E75-A1F0-E7A9E413C696}" sibTransId="{4640803D-693C-4FD4-9BC1-FE7F77569E5E}"/>
    <dgm:cxn modelId="{A4156942-A6F2-4527-BAB8-58154E879A4D}" type="presOf" srcId="{D6EFDA2B-277D-43B3-81E9-A43B9C7B1E19}" destId="{CA995E9D-25AC-49D0-A65B-4EF7AB85848D}" srcOrd="0" destOrd="0" presId="urn:microsoft.com/office/officeart/2005/8/layout/process1"/>
    <dgm:cxn modelId="{4BAB9994-34D4-46CE-9A85-012B715686BD}" type="presOf" srcId="{D85FEF77-0E4A-4354-9ADB-5B72E2526787}" destId="{4BEAF485-E8CD-4849-83A9-4B9F149D86C0}" srcOrd="0" destOrd="0" presId="urn:microsoft.com/office/officeart/2005/8/layout/process1"/>
    <dgm:cxn modelId="{349AC99A-CA87-4FFF-A835-62B175E36F1B}" type="presOf" srcId="{C6AEBA47-E9CA-4CEA-84DD-6125A32666C8}" destId="{24333164-9443-478E-9ABC-9645E397A4B9}" srcOrd="0" destOrd="0" presId="urn:microsoft.com/office/officeart/2005/8/layout/process1"/>
    <dgm:cxn modelId="{ACE72D9B-546E-4024-87D6-6301C7C6AADF}" type="presOf" srcId="{4640803D-693C-4FD4-9BC1-FE7F77569E5E}" destId="{77D833EA-52EF-4BBA-8225-6BB869EF638F}" srcOrd="1" destOrd="0" presId="urn:microsoft.com/office/officeart/2005/8/layout/process1"/>
    <dgm:cxn modelId="{C54102A8-84B5-4EA4-BF3B-7F527CB836AD}" type="presOf" srcId="{29877AAC-B101-46B9-A8B7-DEC8B4DEC870}" destId="{6B2DCCF5-85C1-481E-B37F-B2A3C77A2D73}" srcOrd="0" destOrd="0" presId="urn:microsoft.com/office/officeart/2005/8/layout/process1"/>
    <dgm:cxn modelId="{06DB1FC4-9794-4374-9C69-737D7F5BBC1A}" srcId="{D6EFDA2B-277D-43B3-81E9-A43B9C7B1E19}" destId="{C6AEBA47-E9CA-4CEA-84DD-6125A32666C8}" srcOrd="2" destOrd="0" parTransId="{DF01CE79-1D0F-4A67-9201-AEF24C8DC952}" sibTransId="{1A2AB7A7-467F-44EC-9F38-1F1E28E14229}"/>
    <dgm:cxn modelId="{7CE772EB-1BA0-4878-B050-FD60CD874FC4}" srcId="{D6EFDA2B-277D-43B3-81E9-A43B9C7B1E19}" destId="{29877AAC-B101-46B9-A8B7-DEC8B4DEC870}" srcOrd="1" destOrd="0" parTransId="{9A9BCF0D-507B-42DA-93FC-1B5CEB6555F3}" sibTransId="{79041A50-5003-466A-BF56-A6F3BDD95330}"/>
    <dgm:cxn modelId="{98A4DC65-69C3-4F09-9A61-9CDD373129DC}" type="presParOf" srcId="{CA995E9D-25AC-49D0-A65B-4EF7AB85848D}" destId="{4BEAF485-E8CD-4849-83A9-4B9F149D86C0}" srcOrd="0" destOrd="0" presId="urn:microsoft.com/office/officeart/2005/8/layout/process1"/>
    <dgm:cxn modelId="{C2642CCE-65CD-4194-98F6-67E194975697}" type="presParOf" srcId="{CA995E9D-25AC-49D0-A65B-4EF7AB85848D}" destId="{11CD015B-CE59-4A13-88EC-D9449F7FA8CF}" srcOrd="1" destOrd="0" presId="urn:microsoft.com/office/officeart/2005/8/layout/process1"/>
    <dgm:cxn modelId="{179BE111-5CAD-44F9-B32E-0B4BCBA1EF5A}" type="presParOf" srcId="{11CD015B-CE59-4A13-88EC-D9449F7FA8CF}" destId="{77D833EA-52EF-4BBA-8225-6BB869EF638F}" srcOrd="0" destOrd="0" presId="urn:microsoft.com/office/officeart/2005/8/layout/process1"/>
    <dgm:cxn modelId="{ECE986C0-5D53-4A61-96F5-405F111CF3CE}" type="presParOf" srcId="{CA995E9D-25AC-49D0-A65B-4EF7AB85848D}" destId="{6B2DCCF5-85C1-481E-B37F-B2A3C77A2D73}" srcOrd="2" destOrd="0" presId="urn:microsoft.com/office/officeart/2005/8/layout/process1"/>
    <dgm:cxn modelId="{72FE3EF8-B362-4AFD-B4B0-4B42E1385181}" type="presParOf" srcId="{CA995E9D-25AC-49D0-A65B-4EF7AB85848D}" destId="{6494A149-CBDD-46EA-9C66-FDD83F0F61FC}" srcOrd="3" destOrd="0" presId="urn:microsoft.com/office/officeart/2005/8/layout/process1"/>
    <dgm:cxn modelId="{1556ED3C-3544-4F3D-A410-B24DC2360687}" type="presParOf" srcId="{6494A149-CBDD-46EA-9C66-FDD83F0F61FC}" destId="{970E0971-BDA0-4038-9AE2-ADB4C5F7BA8D}" srcOrd="0" destOrd="0" presId="urn:microsoft.com/office/officeart/2005/8/layout/process1"/>
    <dgm:cxn modelId="{ACC46100-24CC-4B0B-915C-BB0CC6D06772}" type="presParOf" srcId="{CA995E9D-25AC-49D0-A65B-4EF7AB85848D}" destId="{24333164-9443-478E-9ABC-9645E397A4B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AF485-E8CD-4849-83A9-4B9F149D86C0}">
      <dsp:nvSpPr>
        <dsp:cNvPr id="0" name=""/>
        <dsp:cNvSpPr/>
      </dsp:nvSpPr>
      <dsp:spPr>
        <a:xfrm>
          <a:off x="5728" y="946824"/>
          <a:ext cx="1712205" cy="10273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Markets</a:t>
          </a:r>
          <a:endParaRPr lang="en-UG" sz="2000" kern="1200" dirty="0"/>
        </a:p>
      </dsp:txBody>
      <dsp:txXfrm>
        <a:off x="35817" y="976913"/>
        <a:ext cx="1652027" cy="967145"/>
      </dsp:txXfrm>
    </dsp:sp>
    <dsp:sp modelId="{11CD015B-CE59-4A13-88EC-D9449F7FA8CF}">
      <dsp:nvSpPr>
        <dsp:cNvPr id="0" name=""/>
        <dsp:cNvSpPr/>
      </dsp:nvSpPr>
      <dsp:spPr>
        <a:xfrm>
          <a:off x="1889154" y="1248172"/>
          <a:ext cx="362987" cy="424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G" sz="1600" kern="1200"/>
        </a:p>
      </dsp:txBody>
      <dsp:txXfrm>
        <a:off x="1889154" y="1333097"/>
        <a:ext cx="254091" cy="254776"/>
      </dsp:txXfrm>
    </dsp:sp>
    <dsp:sp modelId="{6B2DCCF5-85C1-481E-B37F-B2A3C77A2D73}">
      <dsp:nvSpPr>
        <dsp:cNvPr id="0" name=""/>
        <dsp:cNvSpPr/>
      </dsp:nvSpPr>
      <dsp:spPr>
        <a:xfrm>
          <a:off x="2402816" y="946824"/>
          <a:ext cx="1712205" cy="1027323"/>
        </a:xfrm>
        <a:prstGeom prst="roundRect">
          <a:avLst>
            <a:gd name="adj" fmla="val 10000"/>
          </a:avLst>
        </a:prstGeom>
        <a:solidFill>
          <a:schemeClr val="accent2">
            <a:hueOff val="-7240326"/>
            <a:satOff val="10231"/>
            <a:lumOff val="9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Target Product Profile </a:t>
          </a:r>
          <a:endParaRPr lang="en-UG" sz="2000" kern="1200" dirty="0"/>
        </a:p>
      </dsp:txBody>
      <dsp:txXfrm>
        <a:off x="2432905" y="976913"/>
        <a:ext cx="1652027" cy="967145"/>
      </dsp:txXfrm>
    </dsp:sp>
    <dsp:sp modelId="{6494A149-CBDD-46EA-9C66-FDD83F0F61FC}">
      <dsp:nvSpPr>
        <dsp:cNvPr id="0" name=""/>
        <dsp:cNvSpPr/>
      </dsp:nvSpPr>
      <dsp:spPr>
        <a:xfrm>
          <a:off x="4286242" y="1248172"/>
          <a:ext cx="362987" cy="424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480652"/>
            <a:satOff val="20462"/>
            <a:lumOff val="184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G" sz="1600" kern="1200"/>
        </a:p>
      </dsp:txBody>
      <dsp:txXfrm>
        <a:off x="4286242" y="1333097"/>
        <a:ext cx="254091" cy="254776"/>
      </dsp:txXfrm>
    </dsp:sp>
    <dsp:sp modelId="{24333164-9443-478E-9ABC-9645E397A4B9}">
      <dsp:nvSpPr>
        <dsp:cNvPr id="0" name=""/>
        <dsp:cNvSpPr/>
      </dsp:nvSpPr>
      <dsp:spPr>
        <a:xfrm>
          <a:off x="4799903" y="946824"/>
          <a:ext cx="1712205" cy="1027323"/>
        </a:xfrm>
        <a:prstGeom prst="roundRect">
          <a:avLst>
            <a:gd name="adj" fmla="val 10000"/>
          </a:avLst>
        </a:prstGeom>
        <a:solidFill>
          <a:schemeClr val="accent2">
            <a:hueOff val="-14480652"/>
            <a:satOff val="20462"/>
            <a:lumOff val="18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Priority Traits </a:t>
          </a:r>
          <a:endParaRPr lang="en-UG" sz="2000" kern="1200" dirty="0"/>
        </a:p>
      </dsp:txBody>
      <dsp:txXfrm>
        <a:off x="4829992" y="976913"/>
        <a:ext cx="1652027" cy="967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G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>
          <a:extLst>
            <a:ext uri="{FF2B5EF4-FFF2-40B4-BE49-F238E27FC236}">
              <a16:creationId xmlns:a16="http://schemas.microsoft.com/office/drawing/2014/main" id="{AA4D9509-68DB-139F-F50D-932B935F1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3:notes">
            <a:extLst>
              <a:ext uri="{FF2B5EF4-FFF2-40B4-BE49-F238E27FC236}">
                <a16:creationId xmlns:a16="http://schemas.microsoft.com/office/drawing/2014/main" id="{BD76F3DB-EABD-F262-4B6F-1E8DE34011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G"/>
          </a:p>
        </p:txBody>
      </p:sp>
      <p:sp>
        <p:nvSpPr>
          <p:cNvPr id="321" name="Google Shape;321;p13:notes">
            <a:extLst>
              <a:ext uri="{FF2B5EF4-FFF2-40B4-BE49-F238E27FC236}">
                <a16:creationId xmlns:a16="http://schemas.microsoft.com/office/drawing/2014/main" id="{F7AD9C79-DF54-FE29-7D39-47E8B6FAB8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3:notes">
            <a:extLst>
              <a:ext uri="{FF2B5EF4-FFF2-40B4-BE49-F238E27FC236}">
                <a16:creationId xmlns:a16="http://schemas.microsoft.com/office/drawing/2014/main" id="{B11AA305-C94D-850C-C87D-983CCA733A3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467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>
          <a:extLst>
            <a:ext uri="{FF2B5EF4-FFF2-40B4-BE49-F238E27FC236}">
              <a16:creationId xmlns:a16="http://schemas.microsoft.com/office/drawing/2014/main" id="{133C63BB-DB7E-045C-4BF5-DDE4D8B6F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3:notes">
            <a:extLst>
              <a:ext uri="{FF2B5EF4-FFF2-40B4-BE49-F238E27FC236}">
                <a16:creationId xmlns:a16="http://schemas.microsoft.com/office/drawing/2014/main" id="{1E17A975-737A-E8B3-8D7E-7CE095F717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G"/>
          </a:p>
        </p:txBody>
      </p:sp>
      <p:sp>
        <p:nvSpPr>
          <p:cNvPr id="321" name="Google Shape;321;p13:notes">
            <a:extLst>
              <a:ext uri="{FF2B5EF4-FFF2-40B4-BE49-F238E27FC236}">
                <a16:creationId xmlns:a16="http://schemas.microsoft.com/office/drawing/2014/main" id="{A8397F95-0404-2634-02C0-9B543554A5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3:notes">
            <a:extLst>
              <a:ext uri="{FF2B5EF4-FFF2-40B4-BE49-F238E27FC236}">
                <a16:creationId xmlns:a16="http://schemas.microsoft.com/office/drawing/2014/main" id="{5836ED0D-5554-6B7F-B907-9B15860C131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687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E49A97F-2D56-6ED3-6055-8F38EAA93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6" y="314325"/>
            <a:ext cx="8543925" cy="1314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7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58D1-5519-0FC5-4C6B-DEC405C5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6" y="322994"/>
            <a:ext cx="5555456" cy="10486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8E356E-A0E4-979D-C811-D462A06814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9326" y="0"/>
            <a:ext cx="3114675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9F97DF-59AE-5E87-86DC-E64312FC2E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4326" y="1628776"/>
            <a:ext cx="5555456" cy="311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593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G"/>
          </a:p>
        </p:txBody>
      </p:sp>
      <p:sp>
        <p:nvSpPr>
          <p:cNvPr id="145" name="Google Shape;14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G"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9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9" r:id="rId5"/>
    <p:sldLayoutId id="2147483670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0EA3FD9-4DA0-9588-8DB4-F699615567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01" t="-986" r="39790" b="358"/>
          <a:stretch>
            <a:fillRect/>
          </a:stretch>
        </p:blipFill>
        <p:spPr>
          <a:xfrm>
            <a:off x="2860101" y="-57296"/>
            <a:ext cx="6283900" cy="520079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C754A4B-19A9-5464-14B0-B60177A9C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22660" y="-27178"/>
            <a:ext cx="6015044" cy="520890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DD31B53-FA4C-7C3A-2E80-F3B52FF9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41" y="1403051"/>
            <a:ext cx="5502674" cy="1723034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4050" b="1" dirty="0">
                <a:solidFill>
                  <a:schemeClr val="bg1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  <a:cs typeface="Times New Roman" panose="02020603050405020304" pitchFamily="18" charset="0"/>
              </a:rPr>
              <a:t>Robusta phenotyping - priority traits</a:t>
            </a:r>
            <a:endParaRPr lang="en-US" sz="405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6738C8-7428-0A3C-8228-CF8101A4EC4C}"/>
              </a:ext>
            </a:extLst>
          </p:cNvPr>
          <p:cNvSpPr txBox="1"/>
          <p:nvPr/>
        </p:nvSpPr>
        <p:spPr>
          <a:xfrm>
            <a:off x="322841" y="4141051"/>
            <a:ext cx="4257675" cy="761747"/>
          </a:xfrm>
          <a:prstGeom prst="rect">
            <a:avLst/>
          </a:prstGeom>
          <a:noFill/>
        </p:spPr>
        <p:txBody>
          <a:bodyPr wrap="square" lIns="68580" tIns="102870" rIns="68580" bIns="102870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Cenicafe</a:t>
            </a:r>
            <a:r>
              <a:rPr lang="en-US" sz="1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Manizales, Colombia</a:t>
            </a:r>
          </a:p>
          <a:p>
            <a:r>
              <a:rPr lang="en-US" sz="1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November 17-21, 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031B56-461B-EB0F-C3D8-5EFE3418D135}"/>
              </a:ext>
            </a:extLst>
          </p:cNvPr>
          <p:cNvSpPr txBox="1"/>
          <p:nvPr/>
        </p:nvSpPr>
        <p:spPr>
          <a:xfrm>
            <a:off x="322841" y="3684942"/>
            <a:ext cx="5330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36B779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</a:rPr>
              <a:t>Innovea</a:t>
            </a:r>
            <a:r>
              <a:rPr lang="en-US" sz="2400" b="1" dirty="0">
                <a:solidFill>
                  <a:srgbClr val="36B779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</a:rPr>
              <a:t> Network Breeders Meeting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2C4CA5-CCFE-CBBD-60B4-7DE38CA24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87" y="251184"/>
            <a:ext cx="2419340" cy="69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58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5146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8934" y="214124"/>
            <a:ext cx="2135630" cy="61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21208"/>
            <a:ext cx="2271505" cy="410108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6"/>
          <p:cNvSpPr txBox="1"/>
          <p:nvPr/>
        </p:nvSpPr>
        <p:spPr>
          <a:xfrm>
            <a:off x="1992110" y="828292"/>
            <a:ext cx="6037074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tabLst/>
              <a:defRPr/>
            </a:pPr>
            <a:b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9383"/>
              </a:buClr>
              <a:buSzPts val="4400"/>
              <a:buFont typeface="Arial"/>
              <a:buNone/>
              <a:tabLst/>
              <a:defRPr/>
            </a:pPr>
            <a:r>
              <a:rPr kumimoji="0" lang="en-CA" sz="4400" b="0" i="0" u="none" strike="noStrike" kern="0" cap="none" spc="0" normalizeH="0" baseline="0" noProof="0">
                <a:ln>
                  <a:noFill/>
                </a:ln>
                <a:solidFill>
                  <a:srgbClr val="A3938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Trait Prioritization Activity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66760D2-4A65-587D-F5EA-229F6C58DD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37" r="2137"/>
          <a:stretch/>
        </p:blipFill>
        <p:spPr>
          <a:xfrm>
            <a:off x="0" y="0"/>
            <a:ext cx="3114675" cy="51435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E61742D-816A-451B-BA75-60576231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381" y="330900"/>
            <a:ext cx="1696872" cy="726079"/>
          </a:xfrm>
        </p:spPr>
        <p:txBody>
          <a:bodyPr>
            <a:noAutofit/>
          </a:bodyPr>
          <a:lstStyle/>
          <a:p>
            <a:r>
              <a:rPr lang="en-US" sz="2400" b="1">
                <a:solidFill>
                  <a:srgbClr val="225145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  <a:cs typeface="Source Sans Pro"/>
              </a:rPr>
              <a:t>Next Steps</a:t>
            </a:r>
            <a:endParaRPr lang="en-US" sz="2400" b="1" dirty="0">
              <a:solidFill>
                <a:srgbClr val="225145"/>
              </a:solidFill>
              <a:latin typeface="Source Serif Pro SemiBold" panose="02040603050405020204" pitchFamily="18" charset="0"/>
              <a:ea typeface="Source Serif Pro SemiBold" panose="02040603050405020204" pitchFamily="18" charset="0"/>
              <a:cs typeface="Source Sans Pr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52B93A-AC88-A54A-C1A4-9F6BD4E9AA01}"/>
              </a:ext>
            </a:extLst>
          </p:cNvPr>
          <p:cNvSpPr txBox="1"/>
          <p:nvPr/>
        </p:nvSpPr>
        <p:spPr>
          <a:xfrm>
            <a:off x="3489381" y="979738"/>
            <a:ext cx="51833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36B779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Finalizing the Robusta network plan </a:t>
            </a:r>
            <a:r>
              <a:rPr lang="en-US" sz="1600">
                <a:solidFill>
                  <a:srgbClr val="36B779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updated appendices in the agreement</a:t>
            </a:r>
            <a:endParaRPr lang="en-US" sz="1600" dirty="0">
              <a:solidFill>
                <a:srgbClr val="36B77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6D0A92-243B-843A-3042-EFB1CC2496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36981" y="1633198"/>
            <a:ext cx="5464549" cy="1719578"/>
          </a:xfrm>
        </p:spPr>
        <p:txBody>
          <a:bodyPr>
            <a:normAutofit/>
          </a:bodyPr>
          <a:lstStyle/>
          <a:p>
            <a:pPr marL="214313" indent="-214313">
              <a:buClr>
                <a:schemeClr val="tx2"/>
              </a:buClr>
              <a:buSzPct val="100000"/>
            </a:pPr>
            <a:r>
              <a:rPr lang="en-US" sz="180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Field trial design </a:t>
            </a:r>
          </a:p>
          <a:p>
            <a:pPr marL="214313" indent="-214313">
              <a:buClr>
                <a:schemeClr val="tx2"/>
              </a:buClr>
              <a:buSzPct val="100000"/>
            </a:pPr>
            <a:r>
              <a:rPr lang="en-US" sz="180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Site selection </a:t>
            </a:r>
          </a:p>
          <a:p>
            <a:pPr marL="214313" indent="-214313">
              <a:buClr>
                <a:schemeClr val="tx2"/>
              </a:buClr>
              <a:buSzPct val="100000"/>
            </a:pPr>
            <a:r>
              <a:rPr lang="en-US" sz="180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Traits</a:t>
            </a:r>
          </a:p>
          <a:p>
            <a:pPr marL="214313" indent="-214313">
              <a:buClr>
                <a:schemeClr val="tx2"/>
              </a:buClr>
              <a:buSzPct val="100000"/>
            </a:pPr>
            <a:r>
              <a:rPr lang="en-US" sz="180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Budgets</a:t>
            </a:r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sz="1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B99366-1F09-F74D-3099-CF5D8A26295F}"/>
              </a:ext>
            </a:extLst>
          </p:cNvPr>
          <p:cNvGrpSpPr/>
          <p:nvPr/>
        </p:nvGrpSpPr>
        <p:grpSpPr>
          <a:xfrm>
            <a:off x="5367733" y="1717118"/>
            <a:ext cx="3434235" cy="1341084"/>
            <a:chOff x="5186253" y="1717118"/>
            <a:chExt cx="3434235" cy="1341084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1BD89BD1-8FC3-C4F5-7867-3726F016DA24}"/>
                </a:ext>
              </a:extLst>
            </p:cNvPr>
            <p:cNvSpPr/>
            <p:nvPr/>
          </p:nvSpPr>
          <p:spPr>
            <a:xfrm>
              <a:off x="5186253" y="1717118"/>
              <a:ext cx="293167" cy="1060984"/>
            </a:xfrm>
            <a:prstGeom prst="rightBrace">
              <a:avLst>
                <a:gd name="adj1" fmla="val 34649"/>
                <a:gd name="adj2" fmla="val 4868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AC031BE-BE4E-B9A1-01FD-E665FBBC1684}"/>
                </a:ext>
              </a:extLst>
            </p:cNvPr>
            <p:cNvSpPr txBox="1"/>
            <p:nvPr/>
          </p:nvSpPr>
          <p:spPr>
            <a:xfrm>
              <a:off x="5496870" y="2090835"/>
              <a:ext cx="26943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40"/>
                </a:spcBef>
                <a:buClr>
                  <a:schemeClr val="tx2"/>
                </a:buClr>
                <a:buSzPct val="100000"/>
              </a:pPr>
              <a:r>
                <a:rPr lang="en-CA">
                  <a:solidFill>
                    <a:schemeClr val="dk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Calibri"/>
                  <a:sym typeface="Calibri"/>
                </a:rPr>
                <a:t>Appendix A: Statement of Work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446937-7BA5-20BD-BF8F-891F314B0A9B}"/>
                </a:ext>
              </a:extLst>
            </p:cNvPr>
            <p:cNvSpPr txBox="1"/>
            <p:nvPr/>
          </p:nvSpPr>
          <p:spPr>
            <a:xfrm>
              <a:off x="5479420" y="2750425"/>
              <a:ext cx="3141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40"/>
                </a:spcBef>
                <a:buClr>
                  <a:schemeClr val="tx2"/>
                </a:buClr>
                <a:buSzPct val="100000"/>
              </a:pPr>
              <a:r>
                <a:rPr lang="en-CA">
                  <a:solidFill>
                    <a:schemeClr val="dk1"/>
                  </a:solidFill>
                  <a:latin typeface="Source Sans Pro Light" panose="020B0403030403020204" pitchFamily="34" charset="0"/>
                  <a:ea typeface="Source Sans Pro Light" panose="020B0403030403020204" pitchFamily="34" charset="0"/>
                  <a:cs typeface="Calibri"/>
                  <a:sym typeface="Calibri"/>
                </a:rPr>
                <a:t>Appendix B: Budget and Payment Terms</a:t>
              </a:r>
            </a:p>
          </p:txBody>
        </p:sp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F2B19CB6-6246-1A02-C9BD-6731286BFA39}"/>
                </a:ext>
              </a:extLst>
            </p:cNvPr>
            <p:cNvSpPr/>
            <p:nvPr/>
          </p:nvSpPr>
          <p:spPr>
            <a:xfrm>
              <a:off x="5186253" y="2822098"/>
              <a:ext cx="205914" cy="236104"/>
            </a:xfrm>
            <a:prstGeom prst="rightBrace">
              <a:avLst>
                <a:gd name="adj1" fmla="val 34649"/>
                <a:gd name="adj2" fmla="val 4868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711BE18-08D0-0AAA-DB7C-B6D07356F0DE}"/>
              </a:ext>
            </a:extLst>
          </p:cNvPr>
          <p:cNvSpPr/>
          <p:nvPr/>
        </p:nvSpPr>
        <p:spPr>
          <a:xfrm>
            <a:off x="4071175" y="3606501"/>
            <a:ext cx="4169101" cy="12518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i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B3D709-1DE4-B8D4-2563-BDFB7B20D798}"/>
              </a:ext>
            </a:extLst>
          </p:cNvPr>
          <p:cNvSpPr txBox="1"/>
          <p:nvPr/>
        </p:nvSpPr>
        <p:spPr>
          <a:xfrm>
            <a:off x="4298236" y="3660067"/>
            <a:ext cx="39420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Early 2026: </a:t>
            </a:r>
            <a:r>
              <a:rPr lang="en-US" sz="1600" i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Draft documents will be circulated for feedback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July 2026: </a:t>
            </a:r>
            <a:r>
              <a:rPr lang="en-US" sz="1600" i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Final signatures needed 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Nov 2026: </a:t>
            </a:r>
            <a:r>
              <a:rPr lang="en-US" sz="1600" i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shipment of clones</a:t>
            </a:r>
            <a:endParaRPr lang="en-US" sz="1600" i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0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65FBE7-15D4-5822-239E-F087CC17378D}"/>
              </a:ext>
            </a:extLst>
          </p:cNvPr>
          <p:cNvSpPr txBox="1"/>
          <p:nvPr/>
        </p:nvSpPr>
        <p:spPr>
          <a:xfrm>
            <a:off x="560173" y="461319"/>
            <a:ext cx="69033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Priority traits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1 -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82169-14BE-0E45-11B7-147FCB899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0552B8-C797-9581-8C58-E9B5DD428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71" y="95031"/>
            <a:ext cx="7994860" cy="72607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225145"/>
                </a:solidFill>
                <a:latin typeface="Source Sans Pro Semibold"/>
                <a:ea typeface="Source Sans Pro Semibold"/>
                <a:cs typeface="Source Sans Pro"/>
              </a:rPr>
              <a:t>Presenters</a:t>
            </a:r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0C8AC257-EACA-01ED-954F-50C3B599A84C}"/>
              </a:ext>
            </a:extLst>
          </p:cNvPr>
          <p:cNvSpPr/>
          <p:nvPr/>
        </p:nvSpPr>
        <p:spPr>
          <a:xfrm>
            <a:off x="793521" y="3633088"/>
            <a:ext cx="3728486" cy="1017044"/>
          </a:xfrm>
          <a:prstGeom prst="roundRect">
            <a:avLst/>
          </a:prstGeom>
          <a:solidFill>
            <a:srgbClr val="225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en-US" sz="2400" dirty="0">
                <a:solidFill>
                  <a:srgbClr val="FFFFFF"/>
                </a:solidFill>
                <a:latin typeface="Source Sans Pro Light" panose="020B0403030403020204" pitchFamily="34" charset="77"/>
              </a:rPr>
              <a:t>Robert Kawuki, Ph.D.</a:t>
            </a:r>
          </a:p>
          <a:p>
            <a:pPr algn="ctr" defTabSz="457189">
              <a:defRPr/>
            </a:pPr>
            <a:r>
              <a:rPr lang="en-US" sz="1200" dirty="0">
                <a:solidFill>
                  <a:srgbClr val="FFFFFF"/>
                </a:solidFill>
                <a:latin typeface="Source Sans Pro Light" panose="020B0403030403020204" pitchFamily="34" charset="77"/>
              </a:rPr>
              <a:t>Research Scientist, Plant Breeding and Genomics</a:t>
            </a:r>
          </a:p>
          <a:p>
            <a:pPr algn="ctr" defTabSz="457189">
              <a:defRPr/>
            </a:pPr>
            <a:r>
              <a:rPr lang="en-US" sz="1200" dirty="0">
                <a:solidFill>
                  <a:srgbClr val="FFFFFF"/>
                </a:solidFill>
                <a:latin typeface="Source Sans Pro Light" panose="020B0403030403020204" pitchFamily="34" charset="77"/>
              </a:rPr>
              <a:t>World Coffee Research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3483E77-858F-E79A-0E85-5101D1A36D14}"/>
              </a:ext>
            </a:extLst>
          </p:cNvPr>
          <p:cNvSpPr/>
          <p:nvPr/>
        </p:nvSpPr>
        <p:spPr>
          <a:xfrm>
            <a:off x="4990108" y="3640654"/>
            <a:ext cx="3218084" cy="1017044"/>
          </a:xfrm>
          <a:prstGeom prst="roundRect">
            <a:avLst/>
          </a:prstGeom>
          <a:solidFill>
            <a:srgbClr val="225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en-US" sz="2400" dirty="0">
                <a:solidFill>
                  <a:srgbClr val="FFFFFF"/>
                </a:solidFill>
                <a:latin typeface="Source Sans Pro Light" panose="020B0403030403020204" pitchFamily="34" charset="77"/>
              </a:rPr>
              <a:t>Tania Humphrey, Ph.D.</a:t>
            </a:r>
          </a:p>
          <a:p>
            <a:pPr algn="ctr" defTabSz="457189">
              <a:defRPr/>
            </a:pPr>
            <a:r>
              <a:rPr lang="en-US" sz="1200">
                <a:solidFill>
                  <a:srgbClr val="FFFFFF"/>
                </a:solidFill>
                <a:latin typeface="Source Sans Pro Light" panose="020B0403030403020204" pitchFamily="34" charset="77"/>
              </a:rPr>
              <a:t>Director, Research &amp; Development</a:t>
            </a:r>
            <a:endParaRPr lang="en-US" sz="1200" dirty="0">
              <a:solidFill>
                <a:srgbClr val="FFFFFF"/>
              </a:solidFill>
              <a:latin typeface="Source Sans Pro Light" panose="020B0403030403020204" pitchFamily="34" charset="77"/>
            </a:endParaRPr>
          </a:p>
          <a:p>
            <a:pPr algn="ctr" defTabSz="457189">
              <a:defRPr/>
            </a:pPr>
            <a:r>
              <a:rPr lang="en-US" sz="1200" dirty="0">
                <a:solidFill>
                  <a:srgbClr val="FFFFFF"/>
                </a:solidFill>
                <a:latin typeface="Source Sans Pro Light" panose="020B0403030403020204" pitchFamily="34" charset="77"/>
              </a:rPr>
              <a:t>World Coffee Research</a:t>
            </a:r>
          </a:p>
        </p:txBody>
      </p:sp>
      <p:pic>
        <p:nvPicPr>
          <p:cNvPr id="8" name="Picture 7" descr="DSC01177">
            <a:extLst>
              <a:ext uri="{FF2B5EF4-FFF2-40B4-BE49-F238E27FC236}">
                <a16:creationId xmlns:a16="http://schemas.microsoft.com/office/drawing/2014/main" id="{0B8AF3F6-AB91-9C28-9AB9-1A8AEF671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3605" r="27775" b="1704"/>
          <a:stretch/>
        </p:blipFill>
        <p:spPr bwMode="auto">
          <a:xfrm>
            <a:off x="5414268" y="970037"/>
            <a:ext cx="2187397" cy="239988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with his arms crossed&#10;&#10;AI-generated content may be incorrect.">
            <a:extLst>
              <a:ext uri="{FF2B5EF4-FFF2-40B4-BE49-F238E27FC236}">
                <a16:creationId xmlns:a16="http://schemas.microsoft.com/office/drawing/2014/main" id="{F01CAB97-6793-736A-7F2A-404C61CBC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826" y="963984"/>
            <a:ext cx="2386012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3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9008F-B2ED-E736-EA5E-C0A431C7B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9E40E2A-DD66-D014-ED6E-E6B20761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84" y="59312"/>
            <a:ext cx="7994860" cy="726079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Source Serif Pro SemiBold" panose="02040603050405020204" pitchFamily="18" charset="0"/>
                <a:ea typeface="Source Serif Pro SemiBold" panose="02040603050405020204" pitchFamily="18" charset="0"/>
                <a:cs typeface="Source Sans Pro"/>
              </a:rPr>
              <a:t>Glossary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7E6A7F-D3C5-3AC3-B8C5-CDD4AA53A48C}"/>
              </a:ext>
            </a:extLst>
          </p:cNvPr>
          <p:cNvSpPr txBox="1"/>
          <p:nvPr/>
        </p:nvSpPr>
        <p:spPr>
          <a:xfrm>
            <a:off x="5564777" y="214557"/>
            <a:ext cx="3281703" cy="41549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Hanna will remove slide after </a:t>
            </a:r>
            <a:r>
              <a:rPr lang="en-US" sz="105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entereing</a:t>
            </a:r>
            <a:r>
              <a:rPr lang="en-US" sz="105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terms into translation glossary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7D4D6D-4F26-9F40-A88E-B3B1635C733B}"/>
              </a:ext>
            </a:extLst>
          </p:cNvPr>
          <p:cNvSpPr txBox="1"/>
          <p:nvPr/>
        </p:nvSpPr>
        <p:spPr>
          <a:xfrm>
            <a:off x="95940" y="626668"/>
            <a:ext cx="8880818" cy="52629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rgbClr val="FF0000"/>
              </a:buClr>
              <a:buSzPct val="100000"/>
            </a:pPr>
            <a:endParaRPr lang="en-US" sz="2400" dirty="0">
              <a:latin typeface="Source Sans Pro Light"/>
              <a:ea typeface="Source Sans Pro Light"/>
            </a:endParaRPr>
          </a:p>
          <a:p>
            <a:pPr marL="342265" indent="-342265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sz="2400" dirty="0">
                <a:latin typeface="Source Sans Pro Light"/>
                <a:ea typeface="Source Sans Pro Light"/>
              </a:rPr>
              <a:t>DLB = Demand-led breeding</a:t>
            </a:r>
          </a:p>
          <a:p>
            <a:pPr marL="342265" indent="-342265">
              <a:buClr>
                <a:srgbClr val="FF0000"/>
              </a:buClr>
              <a:buSzPct val="100000"/>
              <a:buAutoNum type="arabicPeriod"/>
            </a:pPr>
            <a:endParaRPr lang="en-US" sz="2400" dirty="0">
              <a:latin typeface="Source Sans Pro Light"/>
              <a:ea typeface="Source Sans Pro Light"/>
            </a:endParaRPr>
          </a:p>
          <a:p>
            <a:pPr marL="342265" indent="-342265">
              <a:buClr>
                <a:srgbClr val="FF0000"/>
              </a:buClr>
              <a:buSzPct val="100000"/>
              <a:buAutoNum type="arabicPeriod"/>
            </a:pPr>
            <a:r>
              <a:rPr lang="en-US" sz="2400" dirty="0">
                <a:latin typeface="Source Sans Pro Light"/>
                <a:ea typeface="Source Sans Pro Light"/>
              </a:rPr>
              <a:t>TPP = Target product profile</a:t>
            </a:r>
          </a:p>
          <a:p>
            <a:pPr marL="342265" indent="-342265">
              <a:buClr>
                <a:srgbClr val="FF0000"/>
              </a:buClr>
              <a:buSzPct val="100000"/>
              <a:buAutoNum type="arabicPeriod"/>
            </a:pPr>
            <a:endParaRPr lang="en-US" sz="2400" dirty="0">
              <a:latin typeface="Source Sans Pro Light"/>
              <a:ea typeface="Source Sans Pro Light"/>
            </a:endParaRPr>
          </a:p>
          <a:p>
            <a:pPr marL="342265" indent="-342265">
              <a:buClr>
                <a:srgbClr val="FF0000"/>
              </a:buClr>
              <a:buSzPct val="100000"/>
              <a:buAutoNum type="arabicPeriod"/>
            </a:pPr>
            <a:r>
              <a:rPr lang="en-US" sz="2400" dirty="0">
                <a:latin typeface="Source Sans Pro Light"/>
                <a:ea typeface="Source Sans Pro Light"/>
              </a:rPr>
              <a:t>TBD = To be Determined </a:t>
            </a:r>
          </a:p>
          <a:p>
            <a:pPr marL="342265" indent="-342265">
              <a:buClr>
                <a:srgbClr val="FF0000"/>
              </a:buClr>
              <a:buSzPct val="100000"/>
              <a:buAutoNum type="arabicPeriod"/>
            </a:pPr>
            <a:endParaRPr lang="en-US" sz="2400" dirty="0">
              <a:latin typeface="Source Sans Pro Light"/>
              <a:ea typeface="Source Sans Pro Light"/>
            </a:endParaRPr>
          </a:p>
          <a:p>
            <a:pPr marL="342265" indent="-342265">
              <a:buClr>
                <a:srgbClr val="FF0000"/>
              </a:buClr>
              <a:buSzPct val="100000"/>
              <a:buAutoNum type="arabicPeriod"/>
            </a:pPr>
            <a:r>
              <a:rPr lang="en-US" sz="2400" dirty="0">
                <a:latin typeface="Source Sans Pro Light"/>
                <a:ea typeface="Source Sans Pro Light"/>
              </a:rPr>
              <a:t>BP = </a:t>
            </a:r>
            <a:r>
              <a:rPr lang="en-GB" sz="2400" dirty="0" err="1">
                <a:latin typeface="Source Sans Pro Light"/>
                <a:ea typeface="Source Sans Pro Light"/>
                <a:cs typeface="Times New Roman"/>
              </a:rPr>
              <a:t>Besoekisch</a:t>
            </a:r>
            <a:r>
              <a:rPr lang="en-GB" sz="2400" dirty="0">
                <a:latin typeface="Source Sans Pro Light"/>
                <a:ea typeface="Source Sans Pro Light"/>
                <a:cs typeface="Times New Roman"/>
              </a:rPr>
              <a:t> </a:t>
            </a:r>
            <a:r>
              <a:rPr lang="en-GB" sz="2400" dirty="0" err="1">
                <a:latin typeface="Source Sans Pro Light"/>
                <a:ea typeface="Source Sans Pro Light"/>
                <a:cs typeface="Times New Roman"/>
              </a:rPr>
              <a:t>Proefstation</a:t>
            </a:r>
            <a:r>
              <a:rPr lang="en-GB" sz="2400" dirty="0">
                <a:latin typeface="Source Sans Pro Light"/>
                <a:ea typeface="Source Sans Pro Light"/>
                <a:cs typeface="Times New Roman"/>
              </a:rPr>
              <a:t> </a:t>
            </a:r>
            <a:r>
              <a:rPr lang="en-US" sz="2400" dirty="0">
                <a:latin typeface="Source Sans Pro Light"/>
                <a:ea typeface="Source Sans Pro Light"/>
              </a:rPr>
              <a:t> </a:t>
            </a:r>
            <a:endParaRPr lang="en-US" sz="2400">
              <a:latin typeface="Source Sans Pro Light"/>
              <a:ea typeface="Source Sans Pro Light"/>
            </a:endParaRPr>
          </a:p>
          <a:p>
            <a:pPr marL="342265" indent="-342265">
              <a:buClr>
                <a:srgbClr val="FF0000"/>
              </a:buClr>
              <a:buSzPct val="100000"/>
              <a:buAutoNum type="arabicPeriod"/>
            </a:pPr>
            <a:endParaRPr lang="en-US" sz="2400" dirty="0">
              <a:latin typeface="Source Sans Pro Light"/>
              <a:ea typeface="Source Sans Pro Light"/>
            </a:endParaRPr>
          </a:p>
          <a:p>
            <a:pPr marL="342265" indent="-342265">
              <a:buClr>
                <a:srgbClr val="FF0000"/>
              </a:buClr>
              <a:buSzPct val="100000"/>
              <a:buAutoNum type="arabicPeriod"/>
            </a:pPr>
            <a:r>
              <a:rPr lang="en-US" sz="2400" dirty="0">
                <a:latin typeface="Source Sans Pro Light"/>
                <a:ea typeface="Source Sans Pro Light"/>
              </a:rPr>
              <a:t>KR = </a:t>
            </a:r>
            <a:r>
              <a:rPr lang="en-US" sz="2400" dirty="0" err="1">
                <a:latin typeface="Source Sans Pro Light"/>
                <a:ea typeface="Source Sans Pro Light"/>
              </a:rPr>
              <a:t>Kituza</a:t>
            </a:r>
            <a:r>
              <a:rPr lang="en-US" sz="2400" dirty="0">
                <a:latin typeface="Source Sans Pro Light"/>
                <a:ea typeface="Source Sans Pro Light"/>
              </a:rPr>
              <a:t> Robusta</a:t>
            </a:r>
          </a:p>
          <a:p>
            <a:pPr marL="342265" indent="-342265">
              <a:buClr>
                <a:srgbClr val="FF0000"/>
              </a:buClr>
              <a:buSzPct val="100000"/>
              <a:buAutoNum type="arabicPeriod"/>
            </a:pPr>
            <a:endParaRPr lang="en-US" sz="2400" dirty="0">
              <a:latin typeface="Source Sans Pro Light"/>
              <a:ea typeface="Source Sans Pro Light"/>
            </a:endParaRPr>
          </a:p>
          <a:p>
            <a:pPr marL="342265" indent="-342265">
              <a:buClr>
                <a:srgbClr val="FF0000"/>
              </a:buClr>
              <a:buSzPct val="100000"/>
              <a:buAutoNum type="arabicPeriod"/>
            </a:pPr>
            <a:r>
              <a:rPr lang="en-US" sz="2400" dirty="0">
                <a:latin typeface="Source Sans Pro Light"/>
                <a:ea typeface="Source Sans Pro Light"/>
              </a:rPr>
              <a:t>C x R = </a:t>
            </a:r>
            <a:r>
              <a:rPr lang="en-US" sz="2400" dirty="0">
                <a:solidFill>
                  <a:srgbClr val="0F1115"/>
                </a:solidFill>
                <a:latin typeface="Source Sans Pro Light"/>
                <a:ea typeface="Source Sans Pro Light"/>
              </a:rPr>
              <a:t>Coffea </a:t>
            </a:r>
            <a:r>
              <a:rPr lang="en-US" sz="2400" err="1">
                <a:solidFill>
                  <a:srgbClr val="0F1115"/>
                </a:solidFill>
                <a:latin typeface="Source Sans Pro Light"/>
                <a:ea typeface="Source Sans Pro Light"/>
              </a:rPr>
              <a:t>canephora</a:t>
            </a:r>
            <a:r>
              <a:rPr lang="en-US" sz="2400" dirty="0">
                <a:solidFill>
                  <a:srgbClr val="0F1115"/>
                </a:solidFill>
                <a:latin typeface="Source Sans Pro Light"/>
                <a:ea typeface="Source Sans Pro Light"/>
              </a:rPr>
              <a:t> x Coffea </a:t>
            </a:r>
            <a:r>
              <a:rPr lang="en-US" sz="2400" err="1">
                <a:solidFill>
                  <a:srgbClr val="0F1115"/>
                </a:solidFill>
                <a:latin typeface="Source Sans Pro Light"/>
                <a:ea typeface="Source Sans Pro Light"/>
              </a:rPr>
              <a:t>congensis</a:t>
            </a:r>
            <a:endParaRPr lang="en-US" sz="2400">
              <a:solidFill>
                <a:srgbClr val="0F1115"/>
              </a:solidFill>
              <a:latin typeface="Source Sans Pro Light"/>
              <a:ea typeface="Source Sans Pro Light"/>
            </a:endParaRPr>
          </a:p>
          <a:p>
            <a:pPr>
              <a:buClr>
                <a:srgbClr val="FF0000"/>
              </a:buClr>
              <a:buSzPct val="100000"/>
            </a:pPr>
            <a:endParaRPr lang="en-US" sz="2400" dirty="0">
              <a:latin typeface="Source Sans Pro Light"/>
              <a:ea typeface="Source Sans Pro Light"/>
            </a:endParaRPr>
          </a:p>
          <a:p>
            <a:pPr marL="342265" indent="-342265">
              <a:buClr>
                <a:srgbClr val="FF0000"/>
              </a:buClr>
              <a:buSzPct val="100000"/>
              <a:buAutoNum type="arabicPeriod"/>
            </a:pPr>
            <a:endParaRPr lang="en-US" sz="2400" dirty="0">
              <a:latin typeface="Source Sans Pro Light"/>
              <a:ea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946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71;p46">
            <a:extLst>
              <a:ext uri="{FF2B5EF4-FFF2-40B4-BE49-F238E27FC236}">
                <a16:creationId xmlns:a16="http://schemas.microsoft.com/office/drawing/2014/main" id="{BC1F2DA7-5FDE-44D0-A357-795161747702}"/>
              </a:ext>
            </a:extLst>
          </p:cNvPr>
          <p:cNvSpPr/>
          <p:nvPr/>
        </p:nvSpPr>
        <p:spPr>
          <a:xfrm>
            <a:off x="-1" y="18300"/>
            <a:ext cx="9034999" cy="530443"/>
          </a:xfrm>
          <a:prstGeom prst="rect">
            <a:avLst/>
          </a:prstGeom>
          <a:solidFill>
            <a:srgbClr val="215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Source Sans Pro Semibold"/>
                <a:ea typeface="Source Sans Pro Semibold"/>
              </a:rPr>
              <a:t>In </a:t>
            </a:r>
            <a:r>
              <a:rPr lang="es-MX" sz="2400" b="1" dirty="0" err="1">
                <a:solidFill>
                  <a:schemeClr val="bg1"/>
                </a:solidFill>
                <a:latin typeface="Source Sans Pro Semibold"/>
                <a:ea typeface="Source Sans Pro Semibold"/>
              </a:rPr>
              <a:t>the</a:t>
            </a:r>
            <a:r>
              <a:rPr lang="es-MX" sz="2400" b="1" dirty="0">
                <a:solidFill>
                  <a:schemeClr val="bg1"/>
                </a:solidFill>
                <a:latin typeface="Source Sans Pro Semibold"/>
                <a:ea typeface="Source Sans Pro Semibold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Source Sans Pro Semibold"/>
                <a:ea typeface="Source Sans Pro Semibold"/>
              </a:rPr>
              <a:t>end</a:t>
            </a:r>
            <a:r>
              <a:rPr lang="es-MX" sz="2400" b="1" dirty="0">
                <a:solidFill>
                  <a:schemeClr val="bg1"/>
                </a:solidFill>
                <a:latin typeface="Source Sans Pro Semibold"/>
                <a:ea typeface="Source Sans Pro Semibold"/>
              </a:rPr>
              <a:t>, </a:t>
            </a:r>
            <a:r>
              <a:rPr lang="es-MX" sz="2400" b="1" dirty="0" err="1">
                <a:solidFill>
                  <a:schemeClr val="bg1"/>
                </a:solidFill>
                <a:latin typeface="Source Sans Pro Semibold"/>
                <a:ea typeface="Source Sans Pro Semibold"/>
              </a:rPr>
              <a:t>varieties</a:t>
            </a:r>
            <a:r>
              <a:rPr lang="es-MX" sz="2400" b="1" dirty="0">
                <a:solidFill>
                  <a:schemeClr val="bg1"/>
                </a:solidFill>
                <a:latin typeface="Source Sans Pro Semibold"/>
                <a:ea typeface="Source Sans Pro Semibold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Source Sans Pro Semibold"/>
                <a:ea typeface="Source Sans Pro Semibold"/>
              </a:rPr>
              <a:t>with</a:t>
            </a:r>
            <a:r>
              <a:rPr lang="es-MX" sz="2400" b="1" dirty="0">
                <a:solidFill>
                  <a:schemeClr val="bg1"/>
                </a:solidFill>
                <a:latin typeface="Source Sans Pro Semibold"/>
                <a:ea typeface="Source Sans Pro Semibold"/>
              </a:rPr>
              <a:t> a set </a:t>
            </a:r>
            <a:r>
              <a:rPr lang="es-MX" sz="2400" b="1" dirty="0" err="1">
                <a:solidFill>
                  <a:schemeClr val="bg1"/>
                </a:solidFill>
                <a:latin typeface="Source Sans Pro Semibold"/>
                <a:ea typeface="Source Sans Pro Semibold"/>
              </a:rPr>
              <a:t>of</a:t>
            </a:r>
            <a:r>
              <a:rPr lang="es-MX" sz="2400" b="1" dirty="0">
                <a:solidFill>
                  <a:schemeClr val="bg1"/>
                </a:solidFill>
                <a:latin typeface="Source Sans Pro Semibold"/>
                <a:ea typeface="Source Sans Pro Semibold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Source Sans Pro Semibold"/>
                <a:ea typeface="Source Sans Pro Semibold"/>
              </a:rPr>
              <a:t>priority</a:t>
            </a:r>
            <a:r>
              <a:rPr lang="es-MX" sz="2400" b="1" dirty="0">
                <a:solidFill>
                  <a:schemeClr val="bg1"/>
                </a:solidFill>
                <a:latin typeface="Source Sans Pro Semibold"/>
                <a:ea typeface="Source Sans Pro Semibold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Source Sans Pro Semibold"/>
                <a:ea typeface="Source Sans Pro Semibold"/>
              </a:rPr>
              <a:t>traits</a:t>
            </a:r>
            <a:r>
              <a:rPr lang="es-MX" sz="2400" b="1" dirty="0">
                <a:solidFill>
                  <a:schemeClr val="bg1"/>
                </a:solidFill>
                <a:latin typeface="Source Sans Pro Semibold"/>
                <a:ea typeface="Source Sans Pro Semibold"/>
              </a:rPr>
              <a:t> are </a:t>
            </a:r>
            <a:r>
              <a:rPr lang="es-MX" sz="2400" b="1" dirty="0" err="1">
                <a:solidFill>
                  <a:schemeClr val="bg1"/>
                </a:solidFill>
                <a:latin typeface="Source Sans Pro Semibold"/>
                <a:ea typeface="Source Sans Pro Semibold"/>
              </a:rPr>
              <a:t>deployed</a:t>
            </a:r>
            <a:r>
              <a:rPr lang="es-MX" sz="2400" b="1" dirty="0">
                <a:solidFill>
                  <a:schemeClr val="bg1"/>
                </a:solidFill>
                <a:latin typeface="Source Sans Pro Semibold"/>
                <a:ea typeface="Source Sans Pro Semibold"/>
              </a:rPr>
              <a:t> </a:t>
            </a:r>
            <a:endParaRPr lang="en-US" sz="2400" dirty="0">
              <a:solidFill>
                <a:schemeClr val="bg1"/>
              </a:solidFill>
              <a:latin typeface="Source Sans Pro Semibold"/>
              <a:ea typeface="Source Sans Pro Semibold"/>
            </a:endParaRPr>
          </a:p>
        </p:txBody>
      </p:sp>
      <p:pic>
        <p:nvPicPr>
          <p:cNvPr id="4098" name="Picture 2" descr="Bp 939">
            <a:extLst>
              <a:ext uri="{FF2B5EF4-FFF2-40B4-BE49-F238E27FC236}">
                <a16:creationId xmlns:a16="http://schemas.microsoft.com/office/drawing/2014/main" id="{CDABC12E-0CBE-0CC3-4CB2-5BF4596271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5"/>
          <a:stretch>
            <a:fillRect/>
          </a:stretch>
        </p:blipFill>
        <p:spPr bwMode="auto">
          <a:xfrm>
            <a:off x="108274" y="571535"/>
            <a:ext cx="1876517" cy="217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6EDFF3A-C4CA-2A5B-4CE5-45A1AD6E8284}"/>
              </a:ext>
            </a:extLst>
          </p:cNvPr>
          <p:cNvSpPr/>
          <p:nvPr/>
        </p:nvSpPr>
        <p:spPr>
          <a:xfrm>
            <a:off x="43980" y="2836813"/>
            <a:ext cx="2000705" cy="10805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 Light"/>
                <a:ea typeface="Source Sans Pro Light"/>
              </a:rPr>
              <a:t>BP 939: </a:t>
            </a:r>
            <a:r>
              <a:rPr lang="en-US" dirty="0">
                <a:solidFill>
                  <a:schemeClr val="bg1"/>
                </a:solidFill>
                <a:latin typeface="Source Sans Pro Light"/>
                <a:ea typeface="Source Sans Pro Light"/>
              </a:rPr>
              <a:t>Wide adaptability, compatible in </a:t>
            </a:r>
            <a:r>
              <a:rPr lang="en-US" dirty="0" err="1">
                <a:solidFill>
                  <a:schemeClr val="bg1"/>
                </a:solidFill>
                <a:latin typeface="Source Sans Pro Light"/>
                <a:ea typeface="Source Sans Pro Light"/>
              </a:rPr>
              <a:t>agro</a:t>
            </a:r>
            <a:r>
              <a:rPr lang="en-US" dirty="0">
                <a:solidFill>
                  <a:schemeClr val="bg1"/>
                </a:solidFill>
                <a:latin typeface="Source Sans Pro Light"/>
                <a:ea typeface="Source Sans Pro Light"/>
              </a:rPr>
              <a:t>-forestry systems  and in dry environments, </a:t>
            </a:r>
            <a:r>
              <a:rPr lang="en-US" b="1" dirty="0">
                <a:solidFill>
                  <a:schemeClr val="bg1"/>
                </a:solidFill>
                <a:latin typeface="Source Sans Pro Light"/>
                <a:ea typeface="Source Sans Pro Light"/>
              </a:rPr>
              <a:t>Indonesia)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100" name="Picture 4" descr="TRS1">
            <a:extLst>
              <a:ext uri="{FF2B5EF4-FFF2-40B4-BE49-F238E27FC236}">
                <a16:creationId xmlns:a16="http://schemas.microsoft.com/office/drawing/2014/main" id="{86379808-0BBA-4EBF-0026-112613AC1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r="15358"/>
          <a:stretch>
            <a:fillRect/>
          </a:stretch>
        </p:blipFill>
        <p:spPr bwMode="auto">
          <a:xfrm>
            <a:off x="2105081" y="571536"/>
            <a:ext cx="2083081" cy="217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B8BF45-9D10-00BF-60AC-3CEE7B0EAC74}"/>
              </a:ext>
            </a:extLst>
          </p:cNvPr>
          <p:cNvSpPr/>
          <p:nvPr/>
        </p:nvSpPr>
        <p:spPr>
          <a:xfrm>
            <a:off x="2107718" y="2831560"/>
            <a:ext cx="2080444" cy="10730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 Light"/>
                <a:ea typeface="Source Sans Pro Light"/>
              </a:rPr>
              <a:t>TRS1: </a:t>
            </a:r>
            <a:r>
              <a:rPr lang="en-US" dirty="0">
                <a:solidFill>
                  <a:schemeClr val="bg1"/>
                </a:solidFill>
                <a:latin typeface="Source Sans Pro Light"/>
                <a:ea typeface="Source Sans Pro Light"/>
              </a:rPr>
              <a:t>Synthetic variety, wide adaptation and dominates replanting </a:t>
            </a:r>
            <a:r>
              <a:rPr lang="en-US" dirty="0" err="1">
                <a:solidFill>
                  <a:schemeClr val="bg1"/>
                </a:solidFill>
                <a:latin typeface="Source Sans Pro Light"/>
                <a:ea typeface="Source Sans Pro Light"/>
              </a:rPr>
              <a:t>programme</a:t>
            </a:r>
            <a:r>
              <a:rPr lang="en-US" b="1" dirty="0">
                <a:solidFill>
                  <a:schemeClr val="bg1"/>
                </a:solidFill>
                <a:latin typeface="Source Sans Pro Light"/>
                <a:ea typeface="Source Sans Pro Light"/>
              </a:rPr>
              <a:t>, Vietnam)</a:t>
            </a:r>
            <a:r>
              <a:rPr lang="en-US" b="1" dirty="0">
                <a:solidFill>
                  <a:schemeClr val="tx1"/>
                </a:solidFill>
                <a:latin typeface="Source Sans Pro Light"/>
                <a:ea typeface="Source Sans Pro Light"/>
              </a:rPr>
              <a:t>  </a:t>
            </a:r>
            <a:endParaRPr lang="en-US" b="1">
              <a:solidFill>
                <a:schemeClr val="tx1"/>
              </a:solidFill>
              <a:latin typeface="Source Sans Pro Light"/>
              <a:ea typeface="Source Sans Pro Ligh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3DF79BA-C98F-0174-B361-062B95D8BB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044"/>
          <a:stretch>
            <a:fillRect/>
          </a:stretch>
        </p:blipFill>
        <p:spPr>
          <a:xfrm>
            <a:off x="4500785" y="539857"/>
            <a:ext cx="1791013" cy="22030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E898E36-6DC3-29A9-298E-4EA9BA370D61}"/>
              </a:ext>
            </a:extLst>
          </p:cNvPr>
          <p:cNvSpPr/>
          <p:nvPr/>
        </p:nvSpPr>
        <p:spPr>
          <a:xfrm>
            <a:off x="4522216" y="2830008"/>
            <a:ext cx="1712290" cy="10810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Source Sans Pro Light"/>
                <a:ea typeface="Source Sans Pro Light"/>
              </a:rPr>
              <a:t>CxR</a:t>
            </a:r>
            <a:r>
              <a:rPr lang="en-US" b="1" dirty="0">
                <a:solidFill>
                  <a:schemeClr val="tx1"/>
                </a:solidFill>
                <a:latin typeface="Source Sans Pro Light"/>
                <a:ea typeface="Source Sans Pro Light"/>
              </a:rPr>
              <a:t>; </a:t>
            </a:r>
            <a:r>
              <a:rPr lang="en-US" dirty="0">
                <a:solidFill>
                  <a:schemeClr val="bg1"/>
                </a:solidFill>
                <a:latin typeface="Source Sans Pro Light"/>
                <a:ea typeface="Source Sans Pro Light"/>
                <a:cs typeface="Arial"/>
              </a:rPr>
              <a:t>Wide adaptation, drought tolerance and  excellent cup qualities, </a:t>
            </a:r>
            <a:r>
              <a:rPr lang="en-US" b="1" dirty="0">
                <a:solidFill>
                  <a:schemeClr val="bg1"/>
                </a:solidFill>
                <a:latin typeface="Source Sans Pro Light"/>
                <a:ea typeface="Source Sans Pro Light"/>
              </a:rPr>
              <a:t>India</a:t>
            </a:r>
            <a:r>
              <a:rPr lang="en-US" dirty="0">
                <a:solidFill>
                  <a:schemeClr val="bg1"/>
                </a:solidFill>
                <a:latin typeface="Source Sans Pro Light"/>
                <a:ea typeface="Source Sans Pro Light"/>
              </a:rPr>
              <a:t>) </a:t>
            </a:r>
            <a:endParaRPr lang="en-US">
              <a:solidFill>
                <a:schemeClr val="bg1"/>
              </a:solidFill>
              <a:latin typeface="Source Sans Pro Light"/>
              <a:ea typeface="Source Sans Pro Light"/>
            </a:endParaRPr>
          </a:p>
        </p:txBody>
      </p:sp>
      <p:pic>
        <p:nvPicPr>
          <p:cNvPr id="25" name="Picture 8" descr="E:\Tablet galaxy card 1\Camera\20170712_114624.jpg">
            <a:extLst>
              <a:ext uri="{FF2B5EF4-FFF2-40B4-BE49-F238E27FC236}">
                <a16:creationId xmlns:a16="http://schemas.microsoft.com/office/drawing/2014/main" id="{319240BB-D222-D277-5443-3C1E4184E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5" t="8850" r="31638" b="43677"/>
          <a:stretch>
            <a:fillRect/>
          </a:stretch>
        </p:blipFill>
        <p:spPr bwMode="auto">
          <a:xfrm>
            <a:off x="6410643" y="597154"/>
            <a:ext cx="2110741" cy="20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F47667-DE9C-1CC5-98B0-9B9068A228BC}"/>
              </a:ext>
            </a:extLst>
          </p:cNvPr>
          <p:cNvSpPr/>
          <p:nvPr/>
        </p:nvSpPr>
        <p:spPr>
          <a:xfrm>
            <a:off x="6408144" y="2740386"/>
            <a:ext cx="2123305" cy="11778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"/>
                <a:ea typeface="Source Sans Pro"/>
              </a:rPr>
              <a:t>KR10: </a:t>
            </a:r>
            <a:r>
              <a:rPr lang="en-US" dirty="0">
                <a:solidFill>
                  <a:schemeClr val="bg1"/>
                </a:solidFill>
                <a:latin typeface="Source Sans Pro Light"/>
                <a:ea typeface="Source Sans Pro"/>
              </a:rPr>
              <a:t>Coffee wild disease resistance, enhanced yield and quality</a:t>
            </a:r>
            <a:r>
              <a:rPr lang="en-US" dirty="0">
                <a:solidFill>
                  <a:schemeClr val="tx1"/>
                </a:solidFill>
                <a:latin typeface="Source Sans Pro"/>
                <a:ea typeface="Source Sans Pro"/>
              </a:rPr>
              <a:t>, </a:t>
            </a:r>
            <a:r>
              <a:rPr lang="en-US" b="1" dirty="0">
                <a:solidFill>
                  <a:schemeClr val="bg1"/>
                </a:solidFill>
                <a:latin typeface="Source Sans Pro"/>
                <a:ea typeface="Source Sans Pro"/>
              </a:rPr>
              <a:t>Uganda</a:t>
            </a:r>
            <a:r>
              <a:rPr lang="en-US" dirty="0">
                <a:solidFill>
                  <a:schemeClr val="bg1"/>
                </a:solidFill>
                <a:latin typeface="Source Sans Pro"/>
                <a:ea typeface="Source Sans Pro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1419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19705-5608-C7B8-EBC6-CACF4D873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71;p46">
            <a:extLst>
              <a:ext uri="{FF2B5EF4-FFF2-40B4-BE49-F238E27FC236}">
                <a16:creationId xmlns:a16="http://schemas.microsoft.com/office/drawing/2014/main" id="{30738229-3111-5201-A310-AAA4FB097490}"/>
              </a:ext>
            </a:extLst>
          </p:cNvPr>
          <p:cNvSpPr/>
          <p:nvPr/>
        </p:nvSpPr>
        <p:spPr>
          <a:xfrm>
            <a:off x="-1" y="18300"/>
            <a:ext cx="9034999" cy="530443"/>
          </a:xfrm>
          <a:prstGeom prst="rect">
            <a:avLst/>
          </a:prstGeom>
          <a:solidFill>
            <a:srgbClr val="215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MX" sz="2400" b="1" err="1">
                <a:solidFill>
                  <a:schemeClr val="bg1"/>
                </a:solidFill>
                <a:latin typeface="Source Sans Pro Semibold"/>
                <a:ea typeface="Source Sans Pro Semibold"/>
              </a:rPr>
              <a:t>Demand</a:t>
            </a:r>
            <a:r>
              <a:rPr lang="es-MX" sz="2400" b="1" dirty="0">
                <a:solidFill>
                  <a:schemeClr val="bg1"/>
                </a:solidFill>
                <a:latin typeface="Source Sans Pro Semibold"/>
                <a:ea typeface="Source Sans Pro Semibold"/>
              </a:rPr>
              <a:t>-Led Breeding (DLB)   </a:t>
            </a:r>
            <a:endParaRPr lang="en-US" sz="2400" dirty="0">
              <a:solidFill>
                <a:schemeClr val="bg1"/>
              </a:solidFill>
              <a:latin typeface="Source Sans Pro Semibold"/>
              <a:ea typeface="Source Sans Pro Semibold"/>
            </a:endParaRP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EC07249F-2EE0-B5BC-A087-EC715C6C6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570388"/>
              </p:ext>
            </p:extLst>
          </p:nvPr>
        </p:nvGraphicFramePr>
        <p:xfrm>
          <a:off x="859850" y="688127"/>
          <a:ext cx="6517838" cy="2920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47" name="TextBox 4146">
            <a:extLst>
              <a:ext uri="{FF2B5EF4-FFF2-40B4-BE49-F238E27FC236}">
                <a16:creationId xmlns:a16="http://schemas.microsoft.com/office/drawing/2014/main" id="{E9592C31-0984-6639-256E-F487E78AD7FB}"/>
              </a:ext>
            </a:extLst>
          </p:cNvPr>
          <p:cNvSpPr txBox="1"/>
          <p:nvPr/>
        </p:nvSpPr>
        <p:spPr>
          <a:xfrm>
            <a:off x="251732" y="3687536"/>
            <a:ext cx="8640536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49000"/>
                  </a:schemeClr>
                </a:solidFill>
                <a:latin typeface="Source Sans Pro Light"/>
                <a:ea typeface="Source Sans Pro Light"/>
                <a:cs typeface="Segoe UI"/>
              </a:rPr>
              <a:t>DLB</a:t>
            </a:r>
            <a:r>
              <a:rPr lang="en-US" sz="2000" dirty="0">
                <a:latin typeface="Source Sans Pro Light"/>
                <a:ea typeface="Source Sans Pro Light"/>
                <a:cs typeface="Segoe UI"/>
              </a:rPr>
              <a:t> permits</a:t>
            </a:r>
            <a:r>
              <a:rPr lang="en-US" sz="2000" baseline="0" dirty="0">
                <a:latin typeface="Source Sans Pro Light"/>
                <a:ea typeface="Source Sans Pro Light"/>
                <a:cs typeface="Segoe UI"/>
              </a:rPr>
              <a:t> development of varieties with '</a:t>
            </a:r>
            <a:r>
              <a:rPr lang="en-US" sz="2000" b="1" baseline="0" dirty="0">
                <a:solidFill>
                  <a:schemeClr val="accent1">
                    <a:lumMod val="49000"/>
                  </a:schemeClr>
                </a:solidFill>
                <a:latin typeface="Source Sans Pro Light"/>
                <a:ea typeface="Source Sans Pro Light"/>
                <a:cs typeface="Segoe UI"/>
              </a:rPr>
              <a:t>high take-off potential </a:t>
            </a:r>
            <a:r>
              <a:rPr lang="en-US" sz="2000" baseline="0" dirty="0">
                <a:latin typeface="Source Sans Pro Light"/>
                <a:ea typeface="Source Sans Pro Light"/>
                <a:cs typeface="Segoe UI"/>
              </a:rPr>
              <a:t>and '</a:t>
            </a:r>
            <a:r>
              <a:rPr lang="en-US" sz="2000" b="1" baseline="0" dirty="0">
                <a:solidFill>
                  <a:schemeClr val="accent1">
                    <a:lumMod val="49000"/>
                  </a:schemeClr>
                </a:solidFill>
                <a:latin typeface="Source Sans Pro Light"/>
                <a:ea typeface="Source Sans Pro Light"/>
                <a:cs typeface="Segoe UI"/>
              </a:rPr>
              <a:t>adoption-ready</a:t>
            </a:r>
            <a:r>
              <a:rPr lang="en-US" sz="2000" baseline="0" dirty="0">
                <a:latin typeface="Source Sans Pro Light"/>
                <a:ea typeface="Source Sans Pro Light"/>
                <a:cs typeface="Segoe UI"/>
              </a:rPr>
              <a:t>' qualities. </a:t>
            </a:r>
            <a:r>
              <a:rPr lang="en-US" sz="2000" dirty="0">
                <a:latin typeface="Source Sans Pro Light"/>
                <a:ea typeface="Source Sans Pro Light"/>
                <a:cs typeface="Segoe UI"/>
              </a:rPr>
              <a:t>​ ​This requires understanding </a:t>
            </a:r>
            <a:r>
              <a:rPr lang="en-US" sz="2000" b="1" dirty="0">
                <a:solidFill>
                  <a:schemeClr val="accent1">
                    <a:lumMod val="49000"/>
                  </a:schemeClr>
                </a:solidFill>
                <a:latin typeface="Source Sans Pro Light"/>
                <a:ea typeface="Source Sans Pro Light"/>
                <a:cs typeface="Segoe UI"/>
              </a:rPr>
              <a:t>market</a:t>
            </a:r>
            <a:r>
              <a:rPr lang="en-US" sz="2000" b="1" baseline="0" dirty="0">
                <a:solidFill>
                  <a:schemeClr val="accent1">
                    <a:lumMod val="49000"/>
                  </a:schemeClr>
                </a:solidFill>
                <a:latin typeface="Source Sans Pro Light"/>
                <a:ea typeface="Source Sans Pro Light"/>
                <a:cs typeface="Segoe UI"/>
              </a:rPr>
              <a:t> needs</a:t>
            </a:r>
            <a:r>
              <a:rPr lang="en-US" sz="2000" baseline="0" dirty="0">
                <a:solidFill>
                  <a:schemeClr val="accent1">
                    <a:lumMod val="49000"/>
                  </a:schemeClr>
                </a:solidFill>
                <a:latin typeface="Source Sans Pro Light"/>
                <a:ea typeface="Source Sans Pro Light"/>
                <a:cs typeface="Segoe UI"/>
              </a:rPr>
              <a:t>,</a:t>
            </a:r>
            <a:r>
              <a:rPr lang="en-US" sz="2000" baseline="0" dirty="0">
                <a:latin typeface="Source Sans Pro Light"/>
                <a:ea typeface="Source Sans Pro Light"/>
                <a:cs typeface="Segoe UI"/>
              </a:rPr>
              <a:t> </a:t>
            </a:r>
            <a:r>
              <a:rPr lang="en-US" sz="2000" b="1" baseline="0" dirty="0">
                <a:solidFill>
                  <a:schemeClr val="accent1">
                    <a:lumMod val="49000"/>
                  </a:schemeClr>
                </a:solidFill>
                <a:latin typeface="Source Sans Pro Light"/>
                <a:ea typeface="Source Sans Pro Light"/>
                <a:cs typeface="Segoe UI"/>
              </a:rPr>
              <a:t>target product profiles</a:t>
            </a:r>
            <a:r>
              <a:rPr lang="en-US" sz="2000" baseline="0" dirty="0">
                <a:latin typeface="Source Sans Pro Light"/>
                <a:ea typeface="Source Sans Pro Light"/>
                <a:cs typeface="Segoe UI"/>
              </a:rPr>
              <a:t> and </a:t>
            </a:r>
            <a:r>
              <a:rPr lang="en-US" sz="2000" b="1" baseline="0" dirty="0">
                <a:solidFill>
                  <a:schemeClr val="accent1">
                    <a:lumMod val="49000"/>
                  </a:schemeClr>
                </a:solidFill>
                <a:latin typeface="Source Sans Pro Light"/>
                <a:ea typeface="Source Sans Pro Light"/>
                <a:cs typeface="Segoe UI"/>
              </a:rPr>
              <a:t>priority traits</a:t>
            </a:r>
            <a:r>
              <a:rPr lang="en-US" sz="2000" b="1" dirty="0">
                <a:solidFill>
                  <a:srgbClr val="298B5C"/>
                </a:solidFill>
                <a:latin typeface="Source Sans Pro Light"/>
                <a:ea typeface="Source Sans Pro Light"/>
                <a:cs typeface="Segoe UI"/>
              </a:rPr>
              <a:t>. </a:t>
            </a:r>
            <a:r>
              <a:rPr lang="en-US" sz="2000" dirty="0">
                <a:latin typeface="Source Sans Pro Light"/>
                <a:ea typeface="Source Sans Pro Light"/>
                <a:cs typeface="Segoe UI"/>
              </a:rPr>
              <a:t>​</a:t>
            </a:r>
            <a:endParaRPr lang="en-US" dirty="0">
              <a:latin typeface="Source Sans Pro Light"/>
              <a:ea typeface="Source Sans Pro Light"/>
            </a:endParaRPr>
          </a:p>
          <a:p>
            <a:pPr algn="ctr"/>
            <a:endParaRPr lang="en-US">
              <a:latin typeface="Source Sans Pro Light"/>
              <a:ea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0966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83260-9EDC-1813-17C4-4B01B3CC1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71;p46">
            <a:extLst>
              <a:ext uri="{FF2B5EF4-FFF2-40B4-BE49-F238E27FC236}">
                <a16:creationId xmlns:a16="http://schemas.microsoft.com/office/drawing/2014/main" id="{EFC0D765-9C37-8C6D-F69F-BB761AD37418}"/>
              </a:ext>
            </a:extLst>
          </p:cNvPr>
          <p:cNvSpPr/>
          <p:nvPr/>
        </p:nvSpPr>
        <p:spPr>
          <a:xfrm>
            <a:off x="133224" y="-10275"/>
            <a:ext cx="8925997" cy="494725"/>
          </a:xfrm>
          <a:prstGeom prst="rect">
            <a:avLst/>
          </a:prstGeom>
          <a:solidFill>
            <a:srgbClr val="215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800"/>
            </a:pPr>
            <a:r>
              <a:rPr lang="es-MX" sz="2400" b="1" dirty="0" err="1">
                <a:solidFill>
                  <a:schemeClr val="bg1"/>
                </a:solidFill>
                <a:latin typeface="Source Sans Pro Semibold"/>
                <a:ea typeface="Source Sans Pro Semibold"/>
              </a:rPr>
              <a:t>Trait</a:t>
            </a:r>
            <a:r>
              <a:rPr lang="es-MX" sz="2400" b="1" dirty="0">
                <a:solidFill>
                  <a:schemeClr val="bg1"/>
                </a:solidFill>
                <a:latin typeface="Source Sans Pro Semibold"/>
                <a:ea typeface="Source Sans Pro Semibold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Source Sans Pro Semibold"/>
                <a:ea typeface="Source Sans Pro Semibold"/>
              </a:rPr>
              <a:t>priorities</a:t>
            </a:r>
            <a:r>
              <a:rPr lang="es-MX" sz="2400" b="1" dirty="0">
                <a:solidFill>
                  <a:schemeClr val="bg1"/>
                </a:solidFill>
                <a:latin typeface="Source Sans Pro Semibold"/>
                <a:ea typeface="Source Sans Pro Semibold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Source Sans Pro Semibold"/>
                <a:ea typeface="Source Sans Pro Semibold"/>
              </a:rPr>
              <a:t>inform</a:t>
            </a:r>
            <a:r>
              <a:rPr lang="es-MX" sz="2400" b="1" dirty="0">
                <a:solidFill>
                  <a:schemeClr val="bg1"/>
                </a:solidFill>
                <a:latin typeface="Source Sans Pro Semibold"/>
                <a:ea typeface="Source Sans Pro Semibold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Source Sans Pro Semibold"/>
                <a:ea typeface="Source Sans Pro Semibold"/>
              </a:rPr>
              <a:t>the</a:t>
            </a:r>
            <a:r>
              <a:rPr lang="es-MX" sz="2400" b="1" dirty="0">
                <a:solidFill>
                  <a:schemeClr val="bg1"/>
                </a:solidFill>
                <a:latin typeface="Source Sans Pro Semibold"/>
                <a:ea typeface="Source Sans Pro Semibold"/>
              </a:rPr>
              <a:t> target </a:t>
            </a:r>
            <a:r>
              <a:rPr lang="es-MX" sz="2400" b="1" dirty="0" err="1">
                <a:solidFill>
                  <a:schemeClr val="bg1"/>
                </a:solidFill>
                <a:latin typeface="Source Sans Pro Semibold"/>
                <a:ea typeface="Source Sans Pro Semibold"/>
              </a:rPr>
              <a:t>product</a:t>
            </a:r>
            <a:r>
              <a:rPr lang="es-MX" sz="2400" b="1" dirty="0">
                <a:solidFill>
                  <a:schemeClr val="bg1"/>
                </a:solidFill>
                <a:latin typeface="Source Sans Pro Semibold"/>
                <a:ea typeface="Source Sans Pro Semibold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Source Sans Pro Semibold"/>
                <a:ea typeface="Source Sans Pro Semibold"/>
              </a:rPr>
              <a:t>profile</a:t>
            </a:r>
            <a:r>
              <a:rPr lang="es-MX" sz="2400" b="1" dirty="0">
                <a:solidFill>
                  <a:schemeClr val="bg1"/>
                </a:solidFill>
                <a:latin typeface="Source Sans Pro Semibold"/>
                <a:ea typeface="Source Sans Pro Semibold"/>
              </a:rPr>
              <a:t> (TPP) </a:t>
            </a:r>
            <a:endParaRPr lang="es-MX" sz="2400" b="1" i="0" u="none" strike="noStrike" cap="none" dirty="0">
              <a:solidFill>
                <a:schemeClr val="bg1"/>
              </a:solidFill>
              <a:latin typeface="Source Sans Pro Semibold"/>
              <a:ea typeface="Source Sans Pro Semibold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50FCC-5F00-A9A5-044B-B4EE4EA5F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88" y="484450"/>
            <a:ext cx="8243620" cy="45780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A7BB3A-FB7F-9DB5-DF6F-EE61E4182064}"/>
              </a:ext>
            </a:extLst>
          </p:cNvPr>
          <p:cNvSpPr txBox="1"/>
          <p:nvPr/>
        </p:nvSpPr>
        <p:spPr>
          <a:xfrm>
            <a:off x="2137638" y="2343529"/>
            <a:ext cx="155024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latin typeface="Source Sans Pro Light"/>
                <a:ea typeface="Source Sans Pro Light"/>
              </a:rPr>
              <a:t>Trait rankings depending on </a:t>
            </a:r>
            <a:r>
              <a:rPr lang="en-US" sz="1600" b="1" dirty="0">
                <a:solidFill>
                  <a:schemeClr val="accent1">
                    <a:lumMod val="49000"/>
                  </a:schemeClr>
                </a:solidFill>
                <a:latin typeface="Source Sans Pro Light"/>
                <a:ea typeface="Source Sans Pro Light"/>
              </a:rPr>
              <a:t>how</a:t>
            </a:r>
            <a:r>
              <a:rPr lang="en-US" sz="1600" dirty="0">
                <a:solidFill>
                  <a:schemeClr val="accent1">
                    <a:lumMod val="49000"/>
                  </a:schemeClr>
                </a:solidFill>
                <a:latin typeface="Source Sans Pro Light"/>
                <a:ea typeface="Source Sans Pro Light"/>
              </a:rPr>
              <a:t> </a:t>
            </a:r>
            <a:r>
              <a:rPr lang="en-US" sz="1600" dirty="0">
                <a:latin typeface="Source Sans Pro Light"/>
                <a:ea typeface="Source Sans Pro Light"/>
              </a:rPr>
              <a:t>and </a:t>
            </a:r>
            <a:r>
              <a:rPr lang="en-US" sz="1600" b="1" dirty="0">
                <a:solidFill>
                  <a:schemeClr val="accent1">
                    <a:lumMod val="49000"/>
                  </a:schemeClr>
                </a:solidFill>
                <a:latin typeface="Source Sans Pro Light"/>
                <a:ea typeface="Source Sans Pro Light"/>
              </a:rPr>
              <a:t>where</a:t>
            </a:r>
            <a:r>
              <a:rPr lang="en-US" sz="1600" dirty="0">
                <a:solidFill>
                  <a:schemeClr val="accent1">
                    <a:lumMod val="49000"/>
                  </a:schemeClr>
                </a:solidFill>
                <a:latin typeface="Source Sans Pro Light"/>
                <a:ea typeface="Source Sans Pro Light"/>
              </a:rPr>
              <a:t> </a:t>
            </a:r>
            <a:r>
              <a:rPr lang="en-US" sz="1600" dirty="0">
                <a:latin typeface="Source Sans Pro Light"/>
                <a:ea typeface="Source Sans Pro Light"/>
              </a:rPr>
              <a:t>robusta is grown </a:t>
            </a:r>
            <a:endParaRPr lang="en-UG" sz="1600" dirty="0">
              <a:latin typeface="Source Sans Pro Light"/>
              <a:ea typeface="Source Sans Pro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C96754-C8A7-9D1D-E013-0BEE50C01B04}"/>
              </a:ext>
            </a:extLst>
          </p:cNvPr>
          <p:cNvSpPr txBox="1"/>
          <p:nvPr/>
        </p:nvSpPr>
        <p:spPr>
          <a:xfrm>
            <a:off x="4892948" y="2077287"/>
            <a:ext cx="1550239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dirty="0">
                <a:latin typeface="Source Sans Pro Light"/>
                <a:ea typeface="Source Sans Pro Light"/>
              </a:rPr>
              <a:t>Trait ranks  depend on </a:t>
            </a:r>
            <a:r>
              <a:rPr lang="en-US" sz="1300" b="1" dirty="0">
                <a:solidFill>
                  <a:schemeClr val="accent1">
                    <a:lumMod val="49000"/>
                  </a:schemeClr>
                </a:solidFill>
                <a:latin typeface="Source Sans Pro Light"/>
                <a:ea typeface="Source Sans Pro Light"/>
              </a:rPr>
              <a:t>how  quality </a:t>
            </a:r>
            <a:r>
              <a:rPr lang="en-US" sz="1300" dirty="0">
                <a:latin typeface="Source Sans Pro Light"/>
                <a:ea typeface="Source Sans Pro Light"/>
              </a:rPr>
              <a:t>beans are defined and processed, and </a:t>
            </a:r>
            <a:r>
              <a:rPr lang="en-US" sz="1300" b="1" dirty="0">
                <a:solidFill>
                  <a:schemeClr val="accent1">
                    <a:lumMod val="49000"/>
                  </a:schemeClr>
                </a:solidFill>
                <a:latin typeface="Source Sans Pro Light"/>
                <a:ea typeface="Source Sans Pro Light"/>
              </a:rPr>
              <a:t>what </a:t>
            </a:r>
            <a:r>
              <a:rPr lang="en-US" sz="1300" dirty="0">
                <a:latin typeface="Source Sans Pro Light"/>
                <a:ea typeface="Source Sans Pro Light"/>
              </a:rPr>
              <a:t> product is put </a:t>
            </a:r>
            <a:r>
              <a:rPr lang="en-US" sz="1300">
                <a:latin typeface="Source Sans Pro Light"/>
                <a:ea typeface="Source Sans Pro Light"/>
              </a:rPr>
              <a:t>onto the </a:t>
            </a:r>
            <a:r>
              <a:rPr lang="en-US" sz="1300" b="1" dirty="0">
                <a:solidFill>
                  <a:schemeClr val="accent1">
                    <a:lumMod val="49000"/>
                  </a:schemeClr>
                </a:solidFill>
                <a:latin typeface="Source Sans Pro Light"/>
                <a:ea typeface="Source Sans Pro Light"/>
              </a:rPr>
              <a:t>market </a:t>
            </a:r>
            <a:endParaRPr lang="en-UG" sz="1300" b="1" dirty="0">
              <a:solidFill>
                <a:schemeClr val="accent1">
                  <a:lumMod val="49000"/>
                </a:schemeClr>
              </a:solidFill>
              <a:latin typeface="Source Sans Pro Light"/>
              <a:ea typeface="Source Sans Pro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D0F0A8-99DF-7C23-EC6D-A049417BFB79}"/>
              </a:ext>
            </a:extLst>
          </p:cNvPr>
          <p:cNvSpPr txBox="1"/>
          <p:nvPr/>
        </p:nvSpPr>
        <p:spPr>
          <a:xfrm>
            <a:off x="835677" y="4586382"/>
            <a:ext cx="670358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800" b="1" dirty="0">
                <a:solidFill>
                  <a:schemeClr val="accent1">
                    <a:lumMod val="49000"/>
                  </a:schemeClr>
                </a:solidFill>
                <a:latin typeface="Source Sans Pro Light"/>
                <a:ea typeface="Source Sans Pro Light"/>
              </a:rPr>
              <a:t>TPP </a:t>
            </a:r>
            <a:r>
              <a:rPr lang="en-US" sz="1800" b="1" dirty="0">
                <a:latin typeface="Source Sans Pro Light"/>
                <a:ea typeface="Source Sans Pro Light"/>
              </a:rPr>
              <a:t>should be </a:t>
            </a:r>
            <a:r>
              <a:rPr lang="en-US" sz="1800" b="1" dirty="0">
                <a:solidFill>
                  <a:schemeClr val="accent1">
                    <a:lumMod val="49000"/>
                  </a:schemeClr>
                </a:solidFill>
                <a:latin typeface="Source Sans Pro Light"/>
                <a:ea typeface="Source Sans Pro Light"/>
              </a:rPr>
              <a:t>Technically </a:t>
            </a:r>
            <a:r>
              <a:rPr lang="en-US" sz="1800" b="1" dirty="0">
                <a:latin typeface="Source Sans Pro Light"/>
                <a:ea typeface="Source Sans Pro Light"/>
              </a:rPr>
              <a:t>and </a:t>
            </a:r>
            <a:r>
              <a:rPr lang="en-US" sz="1800" b="1" dirty="0">
                <a:solidFill>
                  <a:schemeClr val="accent1">
                    <a:lumMod val="49000"/>
                  </a:schemeClr>
                </a:solidFill>
                <a:latin typeface="Source Sans Pro Light"/>
                <a:ea typeface="Source Sans Pro Light"/>
              </a:rPr>
              <a:t>Financially </a:t>
            </a:r>
            <a:r>
              <a:rPr lang="en-US" sz="1800" b="1" dirty="0">
                <a:latin typeface="Source Sans Pro Light"/>
                <a:ea typeface="Source Sans Pro Light"/>
              </a:rPr>
              <a:t>Feasible </a:t>
            </a:r>
            <a:endParaRPr lang="en-UG" sz="1800" b="1" dirty="0">
              <a:latin typeface="Source Sans Pro Light"/>
              <a:ea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121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6D4765-606A-1CEA-5BA8-87F6AD9D7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4" y="1063154"/>
            <a:ext cx="5156864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8871" y="1995355"/>
            <a:ext cx="3266696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885662" y="1228564"/>
            <a:ext cx="5143179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6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Google Shape;471;p46">
            <a:extLst>
              <a:ext uri="{FF2B5EF4-FFF2-40B4-BE49-F238E27FC236}">
                <a16:creationId xmlns:a16="http://schemas.microsoft.com/office/drawing/2014/main" id="{B799C7E6-E2E6-B589-4BD4-CB75AE8D7F27}"/>
              </a:ext>
            </a:extLst>
          </p:cNvPr>
          <p:cNvSpPr/>
          <p:nvPr/>
        </p:nvSpPr>
        <p:spPr>
          <a:xfrm>
            <a:off x="280718" y="1968173"/>
            <a:ext cx="2642920" cy="241108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ts val="2800"/>
            </a:pPr>
            <a:r>
              <a:rPr lang="en-US" sz="3000" b="1" kern="1200" dirty="0">
                <a:solidFill>
                  <a:srgbClr val="FFFFFF"/>
                </a:solidFill>
                <a:latin typeface="Source Sans Pro"/>
                <a:ea typeface="Source Sans Pro"/>
                <a:cs typeface="+mj-cs"/>
              </a:rPr>
              <a:t>Which traits drive most take-off value in the next generation of robusta varieties? </a:t>
            </a:r>
            <a:endParaRPr lang="en-US" sz="3000" b="1" i="0" u="none" strike="noStrike" kern="1200" cap="none" dirty="0">
              <a:solidFill>
                <a:srgbClr val="FFFFFF"/>
              </a:solidFill>
              <a:latin typeface="Source Sans Pro"/>
              <a:ea typeface="Source Sans Pro"/>
              <a:cs typeface="+mj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679D8-7947-A660-BCC8-672BE40D9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32" y="708509"/>
            <a:ext cx="6025935" cy="31334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A2341A-7FE3-14A0-29F1-08990708AC06}"/>
              </a:ext>
            </a:extLst>
          </p:cNvPr>
          <p:cNvSpPr txBox="1"/>
          <p:nvPr/>
        </p:nvSpPr>
        <p:spPr>
          <a:xfrm>
            <a:off x="3371854" y="4372683"/>
            <a:ext cx="5103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8895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can't be measured can't be done!</a:t>
            </a:r>
            <a:endParaRPr lang="en-UG" sz="2000" b="1" dirty="0">
              <a:solidFill>
                <a:srgbClr val="28895A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30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>
          <a:extLst>
            <a:ext uri="{FF2B5EF4-FFF2-40B4-BE49-F238E27FC236}">
              <a16:creationId xmlns:a16="http://schemas.microsoft.com/office/drawing/2014/main" id="{54952473-AA0A-A55A-9E28-BEA5C1C4F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3">
            <a:extLst>
              <a:ext uri="{FF2B5EF4-FFF2-40B4-BE49-F238E27FC236}">
                <a16:creationId xmlns:a16="http://schemas.microsoft.com/office/drawing/2014/main" id="{0603FD28-6B48-6DF5-13FA-5639BE5DC89D}"/>
              </a:ext>
            </a:extLst>
          </p:cNvPr>
          <p:cNvSpPr/>
          <p:nvPr/>
        </p:nvSpPr>
        <p:spPr>
          <a:xfrm>
            <a:off x="-19460" y="0"/>
            <a:ext cx="9144000" cy="602673"/>
          </a:xfrm>
          <a:prstGeom prst="rect">
            <a:avLst/>
          </a:prstGeom>
          <a:solidFill>
            <a:srgbClr val="215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800"/>
            </a:pPr>
            <a:r>
              <a:rPr lang="en-US" sz="2800" b="1" dirty="0">
                <a:solidFill>
                  <a:srgbClr val="FFFFFF"/>
                </a:solidFill>
                <a:latin typeface="Source Sans Pro"/>
                <a:ea typeface="Source Sans Pro"/>
              </a:rPr>
              <a:t>Prioritized Traits  </a:t>
            </a:r>
            <a:endParaRPr sz="2800" b="1" i="0" u="none" strike="noStrike" cap="none" dirty="0">
              <a:solidFill>
                <a:srgbClr val="000000"/>
              </a:solidFill>
              <a:latin typeface="Source Sans Pro"/>
              <a:ea typeface="Source Sans Pro"/>
              <a:sym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472E42-9B64-0C7F-84F0-8DAD9584D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598805"/>
              </p:ext>
            </p:extLst>
          </p:nvPr>
        </p:nvGraphicFramePr>
        <p:xfrm>
          <a:off x="85725" y="650081"/>
          <a:ext cx="8898639" cy="4348570"/>
        </p:xfrm>
        <a:graphic>
          <a:graphicData uri="http://schemas.openxmlformats.org/drawingml/2006/table">
            <a:tbl>
              <a:tblPr firstRow="1" bandRow="1">
                <a:tableStyleId>{D04724A8-D61B-4E5B-AF5C-47851DE3487C}</a:tableStyleId>
              </a:tblPr>
              <a:tblGrid>
                <a:gridCol w="2966213">
                  <a:extLst>
                    <a:ext uri="{9D8B030D-6E8A-4147-A177-3AD203B41FA5}">
                      <a16:colId xmlns:a16="http://schemas.microsoft.com/office/drawing/2014/main" val="1811696560"/>
                    </a:ext>
                  </a:extLst>
                </a:gridCol>
                <a:gridCol w="2966213">
                  <a:extLst>
                    <a:ext uri="{9D8B030D-6E8A-4147-A177-3AD203B41FA5}">
                      <a16:colId xmlns:a16="http://schemas.microsoft.com/office/drawing/2014/main" val="1971539789"/>
                    </a:ext>
                  </a:extLst>
                </a:gridCol>
                <a:gridCol w="2966213">
                  <a:extLst>
                    <a:ext uri="{9D8B030D-6E8A-4147-A177-3AD203B41FA5}">
                      <a16:colId xmlns:a16="http://schemas.microsoft.com/office/drawing/2014/main" val="2702621285"/>
                    </a:ext>
                  </a:extLst>
                </a:gridCol>
              </a:tblGrid>
              <a:tr h="50233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49000"/>
                            </a:schemeClr>
                          </a:solidFill>
                          <a:latin typeface="Source Sans Pro Light"/>
                          <a:ea typeface="Source Sans Pro"/>
                        </a:rPr>
                        <a:t>Trait Category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49000"/>
                            </a:schemeClr>
                          </a:solidFill>
                          <a:latin typeface="Source Sans Pro Light"/>
                          <a:ea typeface="Source Sans Pro"/>
                        </a:rPr>
                        <a:t>Priority Traits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49000"/>
                            </a:schemeClr>
                          </a:solidFill>
                          <a:latin typeface="Source Sans Pro Light"/>
                          <a:ea typeface="Source Sans Pro"/>
                        </a:rPr>
                        <a:t>Other traits yet to be qualitied (pending discussion with partners)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373347"/>
                  </a:ext>
                </a:extLst>
              </a:tr>
              <a:tr h="1123630"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Yield and production traits</a:t>
                      </a:r>
                      <a:endParaRPr lang="en-US">
                        <a:latin typeface="Source Sans Pro Light"/>
                        <a:ea typeface="Source Sans Pro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Cherry yield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Days to anthesis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Days to cherry maturity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Plant architecture</a:t>
                      </a:r>
                      <a:endParaRPr lang="en-UG">
                        <a:latin typeface="Source Sans Pro Light"/>
                        <a:ea typeface="Source Sans Pro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rtl="0" fontAlgn="base">
                        <a:buFont typeface="+mj-lt"/>
                        <a:buAutoNum type="arabicPeriod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Stem diameter </a:t>
                      </a:r>
                    </a:p>
                    <a:p>
                      <a:pPr marL="342900" indent="-342900" rtl="0" fontAlgn="base">
                        <a:buFont typeface="+mj-lt"/>
                        <a:buAutoNum type="arabicPeriod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Plant height </a:t>
                      </a:r>
                    </a:p>
                    <a:p>
                      <a:pPr marL="342900" indent="-342900" rtl="0" fontAlgn="base">
                        <a:buFont typeface="+mj-lt"/>
                        <a:buAutoNum type="arabicPeriod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Abortion   </a:t>
                      </a:r>
                    </a:p>
                    <a:p>
                      <a:pPr marL="342900" indent="-342900" rtl="0" fontAlgn="base">
                        <a:buFont typeface="+mj-lt"/>
                        <a:buAutoNum type="arabicPeriod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Fruitification date   </a:t>
                      </a:r>
                    </a:p>
                    <a:p>
                      <a:pPr marL="342900" indent="-342900" rtl="0" fontAlgn="base">
                        <a:buFont typeface="+mj-lt"/>
                        <a:buAutoNum type="arabicPeriod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100-fresh berry weight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503858"/>
                  </a:ext>
                </a:extLst>
              </a:tr>
              <a:tr h="782410"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Biotic stress traits</a:t>
                      </a:r>
                      <a:endParaRPr lang="en-US">
                        <a:latin typeface="Source Sans Pro Light"/>
                        <a:ea typeface="Source Sans Pro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Coffee leaf rust resistance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TBD</a:t>
                      </a:r>
                      <a:endParaRPr lang="en-UG">
                        <a:latin typeface="Source Sans Pro Light"/>
                        <a:ea typeface="Source Sans Pro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rtl="0" fontAlgn="base">
                        <a:buFont typeface="+mj-lt"/>
                        <a:buAutoNum type="arabicPeriod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Coffee wilt disease </a:t>
                      </a:r>
                      <a:endParaRPr lang="en-US">
                        <a:latin typeface="Source Sans Pro Light"/>
                        <a:ea typeface="Source Sans Pro"/>
                        <a:sym typeface="Arial"/>
                      </a:endParaRPr>
                    </a:p>
                    <a:p>
                      <a:pPr marL="342900" indent="-342900" rtl="0" fontAlgn="base">
                        <a:buFont typeface="+mj-lt"/>
                        <a:buAutoNum type="arabicPeriod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Coffee berry borer  </a:t>
                      </a:r>
                    </a:p>
                    <a:p>
                      <a:pPr marL="342900" indent="-342900" rtl="0" fontAlgn="base">
                        <a:buFont typeface="+mj-lt"/>
                        <a:buAutoNum type="arabicPeriod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Nematodes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 </a:t>
                      </a: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 </a:t>
                      </a:r>
                      <a:endParaRPr lang="en-UG">
                        <a:latin typeface="Source Sans Pro Light"/>
                        <a:ea typeface="Source Sans Pro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688763"/>
                  </a:ext>
                </a:extLst>
              </a:tr>
              <a:tr h="7006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</a:rPr>
                        <a:t>Abiotic Stress traits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AutoNum type="arabicPeriod"/>
                      </a:pPr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Source Sans Pro Light"/>
                        <a:ea typeface="Source Sans Pro"/>
                        <a:cs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Clr>
                          <a:srgbClr val="000000"/>
                        </a:buClr>
                        <a:buAutoNum type="arabicPeriod"/>
                      </a:pPr>
                      <a:r>
                        <a:rPr lang="en-US" sz="14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</a:rPr>
                        <a:t>Drought tolerance  </a:t>
                      </a:r>
                    </a:p>
                    <a:p>
                      <a:pPr marL="342900" lvl="0" indent="-342900">
                        <a:buClr>
                          <a:srgbClr val="000000"/>
                        </a:buClr>
                        <a:buAutoNum type="arabicPeriod"/>
                      </a:pPr>
                      <a:r>
                        <a:rPr lang="en-US" sz="1400" b="0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</a:rPr>
                        <a:t>Heat tolerance </a:t>
                      </a:r>
                    </a:p>
                    <a:p>
                      <a:pPr marL="342900" lvl="0" indent="-342900">
                        <a:buAutoNum type="arabicPeriod"/>
                      </a:pPr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Source Sans Pro Light"/>
                        <a:ea typeface="Source Sans Pro"/>
                        <a:cs typeface="Arial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13772"/>
                  </a:ext>
                </a:extLst>
              </a:tr>
              <a:tr h="1123630"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Value-chain and quality traits</a:t>
                      </a:r>
                      <a:endParaRPr lang="en-US">
                        <a:latin typeface="Source Sans Pro Light"/>
                        <a:ea typeface="Source Sans Pro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Bean size,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Bean density,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Outturn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Cup quality</a:t>
                      </a:r>
                      <a:endParaRPr lang="en-UG">
                        <a:latin typeface="Source Sans Pro Light"/>
                        <a:ea typeface="Source Sans Pro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rtl="0" fontAlgn="base">
                        <a:buFont typeface="+mj-lt"/>
                        <a:buAutoNum type="arabicPeriod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100-green bean weight   </a:t>
                      </a:r>
                    </a:p>
                    <a:p>
                      <a:pPr marL="342900" indent="-342900" rtl="0" fontAlgn="base">
                        <a:buFont typeface="+mj-lt"/>
                        <a:buAutoNum type="arabicPeriod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Consistent bean size </a:t>
                      </a:r>
                    </a:p>
                    <a:p>
                      <a:pPr marL="342900" indent="-342900" rtl="0" fontAlgn="base">
                        <a:buFont typeface="+mj-lt"/>
                        <a:buAutoNum type="arabicPeriod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Uniformity of maturation  </a:t>
                      </a:r>
                    </a:p>
                    <a:p>
                      <a:pPr marL="342900" indent="-342900" rtl="0" fontAlgn="base">
                        <a:buFont typeface="+mj-lt"/>
                        <a:buAutoNum type="arabicPeriod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Source Sans Pro Light"/>
                          <a:ea typeface="Source Sans Pro"/>
                          <a:cs typeface="Arial"/>
                          <a:sym typeface="Arial"/>
                        </a:rPr>
                        <a:t>% of pea beans  </a:t>
                      </a:r>
                    </a:p>
                    <a:p>
                      <a:endParaRPr lang="en-UG" dirty="0">
                        <a:latin typeface="Source Sans Pro Light"/>
                        <a:ea typeface="Source Sans Pro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051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7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>
          <a:extLst>
            <a:ext uri="{FF2B5EF4-FFF2-40B4-BE49-F238E27FC236}">
              <a16:creationId xmlns:a16="http://schemas.microsoft.com/office/drawing/2014/main" id="{3A6A9B76-E917-7812-2CDE-1947ADEBC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3">
            <a:extLst>
              <a:ext uri="{FF2B5EF4-FFF2-40B4-BE49-F238E27FC236}">
                <a16:creationId xmlns:a16="http://schemas.microsoft.com/office/drawing/2014/main" id="{27E24A98-06DF-DB4D-2DD0-B722E1561CFC}"/>
              </a:ext>
            </a:extLst>
          </p:cNvPr>
          <p:cNvSpPr/>
          <p:nvPr/>
        </p:nvSpPr>
        <p:spPr>
          <a:xfrm>
            <a:off x="-19460" y="0"/>
            <a:ext cx="9144000" cy="602673"/>
          </a:xfrm>
          <a:prstGeom prst="rect">
            <a:avLst/>
          </a:prstGeom>
          <a:solidFill>
            <a:srgbClr val="215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800"/>
            </a:pPr>
            <a:r>
              <a:rPr lang="en-US" sz="2800" b="1" dirty="0">
                <a:solidFill>
                  <a:srgbClr val="FFFFFF"/>
                </a:solidFill>
                <a:latin typeface="Source Sans Pro"/>
                <a:ea typeface="Source Sans Pro"/>
              </a:rPr>
              <a:t>Why these prioritized traits?  </a:t>
            </a:r>
            <a:r>
              <a:rPr lang="en-US" sz="2800" b="1" i="0" u="none" strike="noStrike" cap="none" dirty="0">
                <a:solidFill>
                  <a:srgbClr val="FFFFFF"/>
                </a:solidFill>
                <a:latin typeface="Source Sans Pro"/>
                <a:ea typeface="Source Sans Pro"/>
                <a:sym typeface="Arial"/>
              </a:rPr>
              <a:t>  </a:t>
            </a:r>
            <a:endParaRPr sz="2800" b="1" i="0" u="none" strike="noStrike" cap="none" dirty="0">
              <a:solidFill>
                <a:srgbClr val="000000"/>
              </a:solidFill>
              <a:latin typeface="Source Sans Pro"/>
              <a:ea typeface="Source Sans Pro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48F3CC-6257-2039-5B9A-347E9B1C9E75}"/>
              </a:ext>
            </a:extLst>
          </p:cNvPr>
          <p:cNvSpPr txBox="1"/>
          <p:nvPr/>
        </p:nvSpPr>
        <p:spPr>
          <a:xfrm>
            <a:off x="51851" y="829621"/>
            <a:ext cx="8978512" cy="34778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AutoNum type="arabicParenR"/>
            </a:pPr>
            <a:r>
              <a:rPr lang="en-US" sz="2000" dirty="0">
                <a:latin typeface="Source Sans Pro Light"/>
                <a:ea typeface="Source Sans Pro Light"/>
              </a:rPr>
              <a:t>Demand-led as reflected by </a:t>
            </a:r>
            <a:r>
              <a:rPr lang="en-US" sz="2000" b="1" dirty="0">
                <a:solidFill>
                  <a:schemeClr val="accent1">
                    <a:lumMod val="76000"/>
                  </a:schemeClr>
                </a:solidFill>
                <a:latin typeface="Source Sans Pro Light"/>
                <a:ea typeface="Source Sans Pro Light"/>
              </a:rPr>
              <a:t>industry </a:t>
            </a:r>
            <a:r>
              <a:rPr lang="en-US" sz="2000" dirty="0">
                <a:latin typeface="Source Sans Pro Light"/>
                <a:ea typeface="Source Sans Pro Light"/>
              </a:rPr>
              <a:t>and </a:t>
            </a:r>
            <a:r>
              <a:rPr lang="en-US" sz="2000" b="1" dirty="0">
                <a:solidFill>
                  <a:schemeClr val="accent1">
                    <a:lumMod val="76000"/>
                  </a:schemeClr>
                </a:solidFill>
                <a:latin typeface="Source Sans Pro Light"/>
                <a:ea typeface="Source Sans Pro Light"/>
              </a:rPr>
              <a:t>farmers</a:t>
            </a:r>
            <a:r>
              <a:rPr lang="en-US" sz="2000" dirty="0">
                <a:latin typeface="Source Sans Pro Light"/>
                <a:ea typeface="Source Sans Pro Light"/>
              </a:rPr>
              <a:t>, with validation from </a:t>
            </a:r>
            <a:r>
              <a:rPr lang="en-US" sz="2000" b="1" dirty="0">
                <a:solidFill>
                  <a:schemeClr val="accent1">
                    <a:lumMod val="76000"/>
                  </a:schemeClr>
                </a:solidFill>
                <a:latin typeface="Source Sans Pro Light"/>
                <a:ea typeface="Source Sans Pro Light"/>
              </a:rPr>
              <a:t>breeders</a:t>
            </a:r>
            <a:r>
              <a:rPr lang="en-US" sz="2000" dirty="0">
                <a:latin typeface="Source Sans Pro Light"/>
                <a:ea typeface="Source Sans Pro Light"/>
              </a:rPr>
              <a:t>.</a:t>
            </a:r>
          </a:p>
          <a:p>
            <a:pPr marL="457200" indent="-457200">
              <a:buAutoNum type="arabicParenR"/>
            </a:pPr>
            <a:endParaRPr lang="en-US" sz="2000" dirty="0">
              <a:latin typeface="Source Sans Pro Light"/>
              <a:ea typeface="Source Sans Pro Light"/>
            </a:endParaRPr>
          </a:p>
          <a:p>
            <a:pPr marL="457200" indent="-457200">
              <a:buAutoNum type="arabicParenR"/>
            </a:pPr>
            <a:r>
              <a:rPr lang="en-US" sz="2000" dirty="0">
                <a:latin typeface="Source Sans Pro Light"/>
                <a:ea typeface="Source Sans Pro Light"/>
              </a:rPr>
              <a:t>Priority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ource Sans Pro Light"/>
                <a:ea typeface="Source Sans Pro Light"/>
              </a:rPr>
              <a:t> traits for </a:t>
            </a:r>
            <a:r>
              <a:rPr lang="en-US" sz="2000" dirty="0">
                <a:latin typeface="Source Sans Pro Light"/>
                <a:ea typeface="Source Sans Pro Light"/>
              </a:rPr>
              <a:t>both </a:t>
            </a:r>
            <a:r>
              <a:rPr lang="en-US" sz="2000" b="1" dirty="0">
                <a:solidFill>
                  <a:schemeClr val="accent1">
                    <a:lumMod val="76000"/>
                  </a:schemeClr>
                </a:solidFill>
                <a:latin typeface="Source Sans Pro Light"/>
                <a:ea typeface="Source Sans Pro Light"/>
              </a:rPr>
              <a:t>population</a:t>
            </a:r>
            <a:r>
              <a:rPr lang="en-US" sz="2000" b="1" i="0" dirty="0">
                <a:solidFill>
                  <a:schemeClr val="accent1">
                    <a:lumMod val="76000"/>
                  </a:schemeClr>
                </a:solidFill>
                <a:effectLst/>
                <a:latin typeface="Source Sans Pro Light"/>
                <a:ea typeface="Source Sans Pro Light"/>
              </a:rPr>
              <a:t> improvement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ource Sans Pro Light"/>
                <a:ea typeface="Source Sans Pro Light"/>
              </a:rPr>
              <a:t>and </a:t>
            </a:r>
            <a:r>
              <a:rPr lang="en-US" sz="2000" b="1" i="0" dirty="0">
                <a:solidFill>
                  <a:schemeClr val="accent1">
                    <a:lumMod val="76000"/>
                  </a:schemeClr>
                </a:solidFill>
                <a:effectLst/>
                <a:latin typeface="Source Sans Pro Light"/>
                <a:ea typeface="Source Sans Pro Light"/>
              </a:rPr>
              <a:t>product development</a:t>
            </a:r>
            <a:r>
              <a:rPr lang="en-US" sz="2000" b="1" dirty="0">
                <a:solidFill>
                  <a:schemeClr val="accent1">
                    <a:lumMod val="76000"/>
                  </a:schemeClr>
                </a:solidFill>
                <a:latin typeface="Source Sans Pro Light"/>
                <a:ea typeface="Source Sans Pro L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Source Sans Pro Light"/>
                <a:ea typeface="Source Sans Pro Light"/>
              </a:rPr>
              <a:t>pipelines</a:t>
            </a:r>
            <a:endParaRPr lang="en-US" sz="2000">
              <a:solidFill>
                <a:schemeClr val="tx1"/>
              </a:solidFill>
              <a:latin typeface="Source Sans Pro Light"/>
              <a:ea typeface="Source Sans Pro Light"/>
            </a:endParaRPr>
          </a:p>
          <a:p>
            <a:pPr marL="457200" indent="-457200">
              <a:buAutoNum type="arabicParenR"/>
            </a:pPr>
            <a:endParaRPr lang="en-US" sz="2000" b="0" i="0" dirty="0">
              <a:solidFill>
                <a:srgbClr val="000000"/>
              </a:solidFill>
              <a:effectLst/>
              <a:latin typeface="Source Sans Pro Light"/>
              <a:ea typeface="Source Sans Pro Light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US" sz="2000" dirty="0">
                <a:latin typeface="Source Sans Pro Light"/>
                <a:ea typeface="Source Sans Pro Light"/>
              </a:rPr>
              <a:t>Traits are </a:t>
            </a:r>
            <a:r>
              <a:rPr lang="en-US" sz="2000" b="1" dirty="0">
                <a:solidFill>
                  <a:schemeClr val="accent1">
                    <a:lumMod val="76000"/>
                  </a:schemeClr>
                </a:solidFill>
                <a:latin typeface="Source Sans Pro Light"/>
                <a:ea typeface="Source Sans Pro Light"/>
              </a:rPr>
              <a:t>informative </a:t>
            </a:r>
            <a:r>
              <a:rPr lang="en-US" sz="2000" dirty="0">
                <a:latin typeface="Source Sans Pro Light"/>
                <a:ea typeface="Source Sans Pro Light"/>
              </a:rPr>
              <a:t>and </a:t>
            </a:r>
            <a:r>
              <a:rPr lang="en-US" sz="2000" b="1" dirty="0">
                <a:solidFill>
                  <a:schemeClr val="accent1">
                    <a:lumMod val="76000"/>
                  </a:schemeClr>
                </a:solidFill>
                <a:latin typeface="Source Sans Pro Light"/>
                <a:ea typeface="Source Sans Pro Light"/>
              </a:rPr>
              <a:t>drive value</a:t>
            </a:r>
            <a:r>
              <a:rPr lang="en-US" sz="2000" dirty="0">
                <a:latin typeface="Source Sans Pro Light"/>
                <a:ea typeface="Source Sans Pro Light"/>
              </a:rPr>
              <a:t> for making selection decisions on </a:t>
            </a:r>
            <a:r>
              <a:rPr lang="en-US" sz="2000" b="1" dirty="0">
                <a:solidFill>
                  <a:schemeClr val="accent1">
                    <a:lumMod val="76000"/>
                  </a:schemeClr>
                </a:solidFill>
                <a:latin typeface="Source Sans Pro Light"/>
                <a:ea typeface="Source Sans Pro Light"/>
              </a:rPr>
              <a:t>1,000 clones</a:t>
            </a:r>
          </a:p>
          <a:p>
            <a:pPr marL="457200" indent="-457200">
              <a:buAutoNum type="arabicParenR"/>
            </a:pPr>
            <a:endParaRPr lang="en-US" sz="2000" dirty="0">
              <a:latin typeface="Source Sans Pro Light"/>
              <a:ea typeface="Source Sans Pro Light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US" sz="2000" dirty="0">
                <a:latin typeface="Source Sans Pro Light"/>
                <a:ea typeface="Source Sans Pro Light"/>
              </a:rPr>
              <a:t>Any </a:t>
            </a:r>
            <a:r>
              <a:rPr lang="en-US" sz="2000" b="1" dirty="0">
                <a:solidFill>
                  <a:schemeClr val="accent1">
                    <a:lumMod val="76000"/>
                  </a:schemeClr>
                </a:solidFill>
                <a:latin typeface="Source Sans Pro Light"/>
                <a:ea typeface="Source Sans Pro Light"/>
              </a:rPr>
              <a:t>additional traits </a:t>
            </a:r>
            <a:r>
              <a:rPr lang="en-US" sz="2000" dirty="0">
                <a:latin typeface="Source Sans Pro Light"/>
                <a:ea typeface="Source Sans Pro Light"/>
              </a:rPr>
              <a:t>considered after inclusive discourse with partners.  </a:t>
            </a:r>
          </a:p>
          <a:p>
            <a:pPr marL="457200" indent="-457200">
              <a:buAutoNum type="arabicParenR"/>
            </a:pPr>
            <a:endParaRPr lang="en-US" sz="2000" dirty="0">
              <a:latin typeface="Source Sans Pro Light"/>
              <a:ea typeface="Source Sans Pro Light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US" sz="2000" dirty="0">
                <a:latin typeface="Source Sans Pro Light"/>
                <a:ea typeface="Source Sans Pro Light"/>
              </a:rPr>
              <a:t>NCI </a:t>
            </a:r>
            <a:r>
              <a:rPr lang="en-US" sz="2000" b="1" dirty="0">
                <a:solidFill>
                  <a:schemeClr val="accent1">
                    <a:lumMod val="76000"/>
                  </a:schemeClr>
                </a:solidFill>
                <a:latin typeface="Source Sans Pro Light"/>
                <a:ea typeface="Source Sans Pro Light"/>
              </a:rPr>
              <a:t>may collect additional data</a:t>
            </a:r>
            <a:r>
              <a:rPr lang="en-US" sz="2000" dirty="0">
                <a:latin typeface="Source Sans Pro Light"/>
                <a:ea typeface="Source Sans Pro Light"/>
              </a:rPr>
              <a:t>, but only priority traits will be supported. </a:t>
            </a:r>
            <a:endParaRPr lang="en-UG" sz="2000" dirty="0">
              <a:latin typeface="Source Sans Pro Light"/>
              <a:ea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09273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CR 1">
      <a:dk1>
        <a:srgbClr val="000000"/>
      </a:dk1>
      <a:lt1>
        <a:srgbClr val="FFFFFF"/>
      </a:lt1>
      <a:dk2>
        <a:srgbClr val="225145"/>
      </a:dk2>
      <a:lt2>
        <a:srgbClr val="EEECE1"/>
      </a:lt2>
      <a:accent1>
        <a:srgbClr val="36B779"/>
      </a:accent1>
      <a:accent2>
        <a:srgbClr val="613378"/>
      </a:accent2>
      <a:accent3>
        <a:srgbClr val="CF9A3A"/>
      </a:accent3>
      <a:accent4>
        <a:srgbClr val="831434"/>
      </a:accent4>
      <a:accent5>
        <a:srgbClr val="374381"/>
      </a:accent5>
      <a:accent6>
        <a:srgbClr val="A39383"/>
      </a:accent6>
      <a:hlink>
        <a:srgbClr val="36B779"/>
      </a:hlink>
      <a:folHlink>
        <a:srgbClr val="6E6E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21196</TotalTime>
  <Words>497</Words>
  <Application>Microsoft Macintosh PowerPoint</Application>
  <PresentationFormat>On-screen Show (16:9)</PresentationFormat>
  <Paragraphs>113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Source Sans Pro</vt:lpstr>
      <vt:lpstr>Source Sans Pro Light</vt:lpstr>
      <vt:lpstr>Source Sans Pro Semibold</vt:lpstr>
      <vt:lpstr>Source Serif Pro SemiBold</vt:lpstr>
      <vt:lpstr>Office Theme</vt:lpstr>
      <vt:lpstr>1_Office Theme</vt:lpstr>
      <vt:lpstr>Robusta phenotyping - priority traits</vt:lpstr>
      <vt:lpstr>Presenters</vt:lpstr>
      <vt:lpstr>Glossary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 Neuschwander</dc:creator>
  <cp:lastModifiedBy>Hanna Neuschwander</cp:lastModifiedBy>
  <cp:revision>2372</cp:revision>
  <dcterms:created xsi:type="dcterms:W3CDTF">2017-07-14T09:28:16Z</dcterms:created>
  <dcterms:modified xsi:type="dcterms:W3CDTF">2025-11-19T12:45:01Z</dcterms:modified>
</cp:coreProperties>
</file>