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61" r:id="rId4"/>
    <p:sldId id="260" r:id="rId5"/>
    <p:sldId id="262" r:id="rId6"/>
  </p:sldIdLst>
  <p:sldSz cx="12192000" cy="6858000"/>
  <p:notesSz cx="6858000" cy="9144000"/>
  <p:defaultTextStyle>
    <a:defPPr>
      <a:defRPr lang="en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923"/>
    <a:srgbClr val="FEE300"/>
    <a:srgbClr val="098C45"/>
    <a:srgbClr val="913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9D9929-150C-4FEF-B520-F7A56C3215BA}" v="86" dt="2025-11-04T21:27:05.8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08"/>
    <p:restoredTop sz="94691"/>
  </p:normalViewPr>
  <p:slideViewPr>
    <p:cSldViewPr snapToGrid="0">
      <p:cViewPr varScale="1">
        <p:scale>
          <a:sx n="64" d="100"/>
          <a:sy n="64" d="100"/>
        </p:scale>
        <p:origin x="11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Sibaja Hernández" userId="23b56a91-be97-46dd-b96d-90e4b20739ac" providerId="ADAL" clId="{0F3EB396-699C-4053-B7D7-61F7662E3B9E}"/>
    <pc:docChg chg="undo custSel addSld delSld modSld sldOrd">
      <pc:chgData name="Stephanie Sibaja Hernández" userId="23b56a91-be97-46dd-b96d-90e4b20739ac" providerId="ADAL" clId="{0F3EB396-699C-4053-B7D7-61F7662E3B9E}" dt="2025-11-04T21:32:06.330" v="467" actId="1076"/>
      <pc:docMkLst>
        <pc:docMk/>
      </pc:docMkLst>
      <pc:sldChg chg="addSp delSp modSp mod">
        <pc:chgData name="Stephanie Sibaja Hernández" userId="23b56a91-be97-46dd-b96d-90e4b20739ac" providerId="ADAL" clId="{0F3EB396-699C-4053-B7D7-61F7662E3B9E}" dt="2025-11-04T21:28:56.940" v="463" actId="207"/>
        <pc:sldMkLst>
          <pc:docMk/>
          <pc:sldMk cId="4284725626" sldId="256"/>
        </pc:sldMkLst>
        <pc:spChg chg="del">
          <ac:chgData name="Stephanie Sibaja Hernández" userId="23b56a91-be97-46dd-b96d-90e4b20739ac" providerId="ADAL" clId="{0F3EB396-699C-4053-B7D7-61F7662E3B9E}" dt="2025-11-04T20:38:34.020" v="3" actId="478"/>
          <ac:spMkLst>
            <pc:docMk/>
            <pc:sldMk cId="4284725626" sldId="256"/>
            <ac:spMk id="2" creationId="{F61878FD-6DD3-03DA-4F83-8055259F2AE8}"/>
          </ac:spMkLst>
        </pc:spChg>
        <pc:spChg chg="mod">
          <ac:chgData name="Stephanie Sibaja Hernández" userId="23b56a91-be97-46dd-b96d-90e4b20739ac" providerId="ADAL" clId="{0F3EB396-699C-4053-B7D7-61F7662E3B9E}" dt="2025-11-04T21:28:56.940" v="463" actId="207"/>
          <ac:spMkLst>
            <pc:docMk/>
            <pc:sldMk cId="4284725626" sldId="256"/>
            <ac:spMk id="6" creationId="{36AB1472-46B9-4B0A-99DC-7E1FA61E84DC}"/>
          </ac:spMkLst>
        </pc:spChg>
        <pc:picChg chg="add mod">
          <ac:chgData name="Stephanie Sibaja Hernández" userId="23b56a91-be97-46dd-b96d-90e4b20739ac" providerId="ADAL" clId="{0F3EB396-699C-4053-B7D7-61F7662E3B9E}" dt="2025-11-04T20:39:30.244" v="5" actId="1076"/>
          <ac:picMkLst>
            <pc:docMk/>
            <pc:sldMk cId="4284725626" sldId="256"/>
            <ac:picMk id="4" creationId="{48B59437-47F3-BD6A-D78D-5ADDF4FA1664}"/>
          </ac:picMkLst>
        </pc:picChg>
      </pc:sldChg>
      <pc:sldChg chg="delSp del mod">
        <pc:chgData name="Stephanie Sibaja Hernández" userId="23b56a91-be97-46dd-b96d-90e4b20739ac" providerId="ADAL" clId="{0F3EB396-699C-4053-B7D7-61F7662E3B9E}" dt="2025-11-04T20:40:20.031" v="15" actId="47"/>
        <pc:sldMkLst>
          <pc:docMk/>
          <pc:sldMk cId="1251749829" sldId="257"/>
        </pc:sldMkLst>
        <pc:spChg chg="del">
          <ac:chgData name="Stephanie Sibaja Hernández" userId="23b56a91-be97-46dd-b96d-90e4b20739ac" providerId="ADAL" clId="{0F3EB396-699C-4053-B7D7-61F7662E3B9E}" dt="2025-11-04T20:40:15.223" v="12" actId="478"/>
          <ac:spMkLst>
            <pc:docMk/>
            <pc:sldMk cId="1251749829" sldId="257"/>
            <ac:spMk id="2" creationId="{4DD7FB22-28A2-B080-EFF7-1952C75D975D}"/>
          </ac:spMkLst>
        </pc:spChg>
        <pc:spChg chg="del">
          <ac:chgData name="Stephanie Sibaja Hernández" userId="23b56a91-be97-46dd-b96d-90e4b20739ac" providerId="ADAL" clId="{0F3EB396-699C-4053-B7D7-61F7662E3B9E}" dt="2025-11-04T20:40:16.484" v="13" actId="478"/>
          <ac:spMkLst>
            <pc:docMk/>
            <pc:sldMk cId="1251749829" sldId="257"/>
            <ac:spMk id="4" creationId="{60635298-B244-10D7-6A47-840C198604FE}"/>
          </ac:spMkLst>
        </pc:spChg>
        <pc:picChg chg="del">
          <ac:chgData name="Stephanie Sibaja Hernández" userId="23b56a91-be97-46dd-b96d-90e4b20739ac" providerId="ADAL" clId="{0F3EB396-699C-4053-B7D7-61F7662E3B9E}" dt="2025-11-04T20:40:17.939" v="14" actId="478"/>
          <ac:picMkLst>
            <pc:docMk/>
            <pc:sldMk cId="1251749829" sldId="257"/>
            <ac:picMk id="8" creationId="{E4913103-CBB0-986F-9A66-F6A9B858476B}"/>
          </ac:picMkLst>
        </pc:picChg>
      </pc:sldChg>
      <pc:sldChg chg="addSp delSp modSp mod">
        <pc:chgData name="Stephanie Sibaja Hernández" userId="23b56a91-be97-46dd-b96d-90e4b20739ac" providerId="ADAL" clId="{0F3EB396-699C-4053-B7D7-61F7662E3B9E}" dt="2025-11-04T20:57:52.769" v="162" actId="1076"/>
        <pc:sldMkLst>
          <pc:docMk/>
          <pc:sldMk cId="545955140" sldId="258"/>
        </pc:sldMkLst>
        <pc:spChg chg="mod">
          <ac:chgData name="Stephanie Sibaja Hernández" userId="23b56a91-be97-46dd-b96d-90e4b20739ac" providerId="ADAL" clId="{0F3EB396-699C-4053-B7D7-61F7662E3B9E}" dt="2025-11-04T20:52:20.113" v="125" actId="1076"/>
          <ac:spMkLst>
            <pc:docMk/>
            <pc:sldMk cId="545955140" sldId="258"/>
            <ac:spMk id="2" creationId="{387D42FB-1B59-D20D-3F4F-F0D888312066}"/>
          </ac:spMkLst>
        </pc:spChg>
        <pc:spChg chg="del">
          <ac:chgData name="Stephanie Sibaja Hernández" userId="23b56a91-be97-46dd-b96d-90e4b20739ac" providerId="ADAL" clId="{0F3EB396-699C-4053-B7D7-61F7662E3B9E}" dt="2025-11-04T20:41:23.706" v="27" actId="478"/>
          <ac:spMkLst>
            <pc:docMk/>
            <pc:sldMk cId="545955140" sldId="258"/>
            <ac:spMk id="4" creationId="{BE1BC719-FC4F-880C-F074-7DC7DB52C451}"/>
          </ac:spMkLst>
        </pc:spChg>
        <pc:spChg chg="del mod">
          <ac:chgData name="Stephanie Sibaja Hernández" userId="23b56a91-be97-46dd-b96d-90e4b20739ac" providerId="ADAL" clId="{0F3EB396-699C-4053-B7D7-61F7662E3B9E}" dt="2025-11-04T20:40:36.579" v="18"/>
          <ac:spMkLst>
            <pc:docMk/>
            <pc:sldMk cId="545955140" sldId="258"/>
            <ac:spMk id="5" creationId="{D0457E64-B9B3-E5C7-0A15-035E195C3839}"/>
          </ac:spMkLst>
        </pc:spChg>
        <pc:spChg chg="add mod">
          <ac:chgData name="Stephanie Sibaja Hernández" userId="23b56a91-be97-46dd-b96d-90e4b20739ac" providerId="ADAL" clId="{0F3EB396-699C-4053-B7D7-61F7662E3B9E}" dt="2025-11-04T20:57:45.625" v="161" actId="1076"/>
          <ac:spMkLst>
            <pc:docMk/>
            <pc:sldMk cId="545955140" sldId="258"/>
            <ac:spMk id="7" creationId="{017479BC-A9B5-8B05-72A2-A2FBAE97AD51}"/>
          </ac:spMkLst>
        </pc:spChg>
        <pc:picChg chg="add mod ord">
          <ac:chgData name="Stephanie Sibaja Hernández" userId="23b56a91-be97-46dd-b96d-90e4b20739ac" providerId="ADAL" clId="{0F3EB396-699C-4053-B7D7-61F7662E3B9E}" dt="2025-11-04T20:57:41.744" v="160" actId="1076"/>
          <ac:picMkLst>
            <pc:docMk/>
            <pc:sldMk cId="545955140" sldId="258"/>
            <ac:picMk id="3" creationId="{83B33F3F-57D2-4FB9-7E1C-75FF234D8854}"/>
          </ac:picMkLst>
        </pc:picChg>
        <pc:picChg chg="mod">
          <ac:chgData name="Stephanie Sibaja Hernández" userId="23b56a91-be97-46dd-b96d-90e4b20739ac" providerId="ADAL" clId="{0F3EB396-699C-4053-B7D7-61F7662E3B9E}" dt="2025-11-04T20:57:52.769" v="162" actId="1076"/>
          <ac:picMkLst>
            <pc:docMk/>
            <pc:sldMk cId="545955140" sldId="258"/>
            <ac:picMk id="11" creationId="{23A2B06E-C9EB-69CC-F679-DD47C75A848E}"/>
          </ac:picMkLst>
        </pc:picChg>
      </pc:sldChg>
      <pc:sldChg chg="addSp delSp modSp new del mod">
        <pc:chgData name="Stephanie Sibaja Hernández" userId="23b56a91-be97-46dd-b96d-90e4b20739ac" providerId="ADAL" clId="{0F3EB396-699C-4053-B7D7-61F7662E3B9E}" dt="2025-11-04T20:45:09.225" v="57" actId="47"/>
        <pc:sldMkLst>
          <pc:docMk/>
          <pc:sldMk cId="1658525241" sldId="259"/>
        </pc:sldMkLst>
        <pc:spChg chg="del">
          <ac:chgData name="Stephanie Sibaja Hernández" userId="23b56a91-be97-46dd-b96d-90e4b20739ac" providerId="ADAL" clId="{0F3EB396-699C-4053-B7D7-61F7662E3B9E}" dt="2025-11-04T20:42:53.408" v="37"/>
          <ac:spMkLst>
            <pc:docMk/>
            <pc:sldMk cId="1658525241" sldId="259"/>
            <ac:spMk id="3" creationId="{FFD0DEAD-84E6-3F3D-1485-4A0F5289B5ED}"/>
          </ac:spMkLst>
        </pc:spChg>
        <pc:spChg chg="add del mod">
          <ac:chgData name="Stephanie Sibaja Hernández" userId="23b56a91-be97-46dd-b96d-90e4b20739ac" providerId="ADAL" clId="{0F3EB396-699C-4053-B7D7-61F7662E3B9E}" dt="2025-11-04T20:44:31.283" v="47" actId="21"/>
          <ac:spMkLst>
            <pc:docMk/>
            <pc:sldMk cId="1658525241" sldId="259"/>
            <ac:spMk id="6" creationId="{BABEB009-FD18-C0F6-D2DE-7AA2ABAE7240}"/>
          </ac:spMkLst>
        </pc:spChg>
        <pc:spChg chg="add mod">
          <ac:chgData name="Stephanie Sibaja Hernández" userId="23b56a91-be97-46dd-b96d-90e4b20739ac" providerId="ADAL" clId="{0F3EB396-699C-4053-B7D7-61F7662E3B9E}" dt="2025-11-04T20:44:31.283" v="47" actId="21"/>
          <ac:spMkLst>
            <pc:docMk/>
            <pc:sldMk cId="1658525241" sldId="259"/>
            <ac:spMk id="8" creationId="{EAFAE68D-0616-E6DA-CF81-B9AF14C682B2}"/>
          </ac:spMkLst>
        </pc:spChg>
        <pc:picChg chg="add del mod">
          <ac:chgData name="Stephanie Sibaja Hernández" userId="23b56a91-be97-46dd-b96d-90e4b20739ac" providerId="ADAL" clId="{0F3EB396-699C-4053-B7D7-61F7662E3B9E}" dt="2025-11-04T20:44:31.283" v="47" actId="21"/>
          <ac:picMkLst>
            <pc:docMk/>
            <pc:sldMk cId="1658525241" sldId="259"/>
            <ac:picMk id="4" creationId="{78A8A4F6-B0DD-CA68-7F72-B124BCCC2567}"/>
          </ac:picMkLst>
        </pc:picChg>
      </pc:sldChg>
      <pc:sldChg chg="del">
        <pc:chgData name="Stephanie Sibaja Hernández" userId="23b56a91-be97-46dd-b96d-90e4b20739ac" providerId="ADAL" clId="{0F3EB396-699C-4053-B7D7-61F7662E3B9E}" dt="2025-11-04T20:40:04.799" v="11" actId="47"/>
        <pc:sldMkLst>
          <pc:docMk/>
          <pc:sldMk cId="3376667181" sldId="259"/>
        </pc:sldMkLst>
      </pc:sldChg>
      <pc:sldChg chg="addSp delSp modSp add mod">
        <pc:chgData name="Stephanie Sibaja Hernández" userId="23b56a91-be97-46dd-b96d-90e4b20739ac" providerId="ADAL" clId="{0F3EB396-699C-4053-B7D7-61F7662E3B9E}" dt="2025-11-04T21:25:24.365" v="416" actId="34135"/>
        <pc:sldMkLst>
          <pc:docMk/>
          <pc:sldMk cId="1831060771" sldId="260"/>
        </pc:sldMkLst>
        <pc:spChg chg="mod">
          <ac:chgData name="Stephanie Sibaja Hernández" userId="23b56a91-be97-46dd-b96d-90e4b20739ac" providerId="ADAL" clId="{0F3EB396-699C-4053-B7D7-61F7662E3B9E}" dt="2025-11-04T20:54:57.904" v="147" actId="122"/>
          <ac:spMkLst>
            <pc:docMk/>
            <pc:sldMk cId="1831060771" sldId="260"/>
            <ac:spMk id="2" creationId="{EA8BCD8B-6F28-1FD6-0FE6-3DF55E817718}"/>
          </ac:spMkLst>
        </pc:spChg>
        <pc:spChg chg="add del mod">
          <ac:chgData name="Stephanie Sibaja Hernández" userId="23b56a91-be97-46dd-b96d-90e4b20739ac" providerId="ADAL" clId="{0F3EB396-699C-4053-B7D7-61F7662E3B9E}" dt="2025-11-04T20:47:54.594" v="98" actId="478"/>
          <ac:spMkLst>
            <pc:docMk/>
            <pc:sldMk cId="1831060771" sldId="260"/>
            <ac:spMk id="6" creationId="{BABEB009-FD18-C0F6-D2DE-7AA2ABAE7240}"/>
          </ac:spMkLst>
        </pc:spChg>
        <pc:spChg chg="del mod">
          <ac:chgData name="Stephanie Sibaja Hernández" userId="23b56a91-be97-46dd-b96d-90e4b20739ac" providerId="ADAL" clId="{0F3EB396-699C-4053-B7D7-61F7662E3B9E}" dt="2025-11-04T20:44:48.968" v="52" actId="21"/>
          <ac:spMkLst>
            <pc:docMk/>
            <pc:sldMk cId="1831060771" sldId="260"/>
            <ac:spMk id="7" creationId="{0856FD52-0BC3-4005-7BD0-003E26A67518}"/>
          </ac:spMkLst>
        </pc:spChg>
        <pc:spChg chg="add mod">
          <ac:chgData name="Stephanie Sibaja Hernández" userId="23b56a91-be97-46dd-b96d-90e4b20739ac" providerId="ADAL" clId="{0F3EB396-699C-4053-B7D7-61F7662E3B9E}" dt="2025-11-04T21:22:39.162" v="380" actId="14100"/>
          <ac:spMkLst>
            <pc:docMk/>
            <pc:sldMk cId="1831060771" sldId="260"/>
            <ac:spMk id="12" creationId="{40B38606-78CB-4EF7-FD90-2B61596BD808}"/>
          </ac:spMkLst>
        </pc:spChg>
        <pc:spChg chg="add mod">
          <ac:chgData name="Stephanie Sibaja Hernández" userId="23b56a91-be97-46dd-b96d-90e4b20739ac" providerId="ADAL" clId="{0F3EB396-699C-4053-B7D7-61F7662E3B9E}" dt="2025-11-04T21:25:03.505" v="413" actId="1076"/>
          <ac:spMkLst>
            <pc:docMk/>
            <pc:sldMk cId="1831060771" sldId="260"/>
            <ac:spMk id="13" creationId="{1E4F8F49-48C2-6FE0-5407-106642ADE117}"/>
          </ac:spMkLst>
        </pc:spChg>
        <pc:spChg chg="add mod ord">
          <ac:chgData name="Stephanie Sibaja Hernández" userId="23b56a91-be97-46dd-b96d-90e4b20739ac" providerId="ADAL" clId="{0F3EB396-699C-4053-B7D7-61F7662E3B9E}" dt="2025-11-04T21:24:39.919" v="411" actId="13822"/>
          <ac:spMkLst>
            <pc:docMk/>
            <pc:sldMk cId="1831060771" sldId="260"/>
            <ac:spMk id="14" creationId="{5EDA8351-0245-1F00-4625-3D66B15A2744}"/>
          </ac:spMkLst>
        </pc:spChg>
        <pc:spChg chg="add mod">
          <ac:chgData name="Stephanie Sibaja Hernández" userId="23b56a91-be97-46dd-b96d-90e4b20739ac" providerId="ADAL" clId="{0F3EB396-699C-4053-B7D7-61F7662E3B9E}" dt="2025-11-04T21:25:24.365" v="416" actId="34135"/>
          <ac:spMkLst>
            <pc:docMk/>
            <pc:sldMk cId="1831060771" sldId="260"/>
            <ac:spMk id="15" creationId="{B958BF9D-D1A7-644D-6C6D-86CC8F3E550C}"/>
          </ac:spMkLst>
        </pc:spChg>
        <pc:spChg chg="add mod">
          <ac:chgData name="Stephanie Sibaja Hernández" userId="23b56a91-be97-46dd-b96d-90e4b20739ac" providerId="ADAL" clId="{0F3EB396-699C-4053-B7D7-61F7662E3B9E}" dt="2025-11-04T21:25:24.365" v="416" actId="34135"/>
          <ac:spMkLst>
            <pc:docMk/>
            <pc:sldMk cId="1831060771" sldId="260"/>
            <ac:spMk id="16" creationId="{0F1AC22D-E91B-8207-89F6-867635C8CE32}"/>
          </ac:spMkLst>
        </pc:spChg>
        <pc:picChg chg="del">
          <ac:chgData name="Stephanie Sibaja Hernández" userId="23b56a91-be97-46dd-b96d-90e4b20739ac" providerId="ADAL" clId="{0F3EB396-699C-4053-B7D7-61F7662E3B9E}" dt="2025-11-04T20:44:34.050" v="48" actId="478"/>
          <ac:picMkLst>
            <pc:docMk/>
            <pc:sldMk cId="1831060771" sldId="260"/>
            <ac:picMk id="3" creationId="{CE34D157-ACD0-0D9E-1FFC-2A4C1EAA585D}"/>
          </ac:picMkLst>
        </pc:picChg>
        <pc:picChg chg="add del mod">
          <ac:chgData name="Stephanie Sibaja Hernández" userId="23b56a91-be97-46dd-b96d-90e4b20739ac" providerId="ADAL" clId="{0F3EB396-699C-4053-B7D7-61F7662E3B9E}" dt="2025-11-04T20:47:52.483" v="97" actId="478"/>
          <ac:picMkLst>
            <pc:docMk/>
            <pc:sldMk cId="1831060771" sldId="260"/>
            <ac:picMk id="4" creationId="{78A8A4F6-B0DD-CA68-7F72-B124BCCC2567}"/>
          </ac:picMkLst>
        </pc:picChg>
        <pc:picChg chg="add mod">
          <ac:chgData name="Stephanie Sibaja Hernández" userId="23b56a91-be97-46dd-b96d-90e4b20739ac" providerId="ADAL" clId="{0F3EB396-699C-4053-B7D7-61F7662E3B9E}" dt="2025-11-04T21:24:59.620" v="412" actId="1076"/>
          <ac:picMkLst>
            <pc:docMk/>
            <pc:sldMk cId="1831060771" sldId="260"/>
            <ac:picMk id="8" creationId="{DDF1060C-715E-366E-5904-AE3004B702B4}"/>
          </ac:picMkLst>
        </pc:picChg>
        <pc:picChg chg="add mod">
          <ac:chgData name="Stephanie Sibaja Hernández" userId="23b56a91-be97-46dd-b96d-90e4b20739ac" providerId="ADAL" clId="{0F3EB396-699C-4053-B7D7-61F7662E3B9E}" dt="2025-11-04T21:25:24.365" v="416" actId="34135"/>
          <ac:picMkLst>
            <pc:docMk/>
            <pc:sldMk cId="1831060771" sldId="260"/>
            <ac:picMk id="10" creationId="{3ABD6EF8-7D67-A0AF-76A9-B67FA499D358}"/>
          </ac:picMkLst>
        </pc:picChg>
        <pc:picChg chg="mod">
          <ac:chgData name="Stephanie Sibaja Hernández" userId="23b56a91-be97-46dd-b96d-90e4b20739ac" providerId="ADAL" clId="{0F3EB396-699C-4053-B7D7-61F7662E3B9E}" dt="2025-11-04T21:22:59.394" v="389" actId="14100"/>
          <ac:picMkLst>
            <pc:docMk/>
            <pc:sldMk cId="1831060771" sldId="260"/>
            <ac:picMk id="11" creationId="{BCE48C4E-091C-A20E-D488-269EE4F5179E}"/>
          </ac:picMkLst>
        </pc:picChg>
        <pc:picChg chg="add mod">
          <ac:chgData name="Stephanie Sibaja Hernández" userId="23b56a91-be97-46dd-b96d-90e4b20739ac" providerId="ADAL" clId="{0F3EB396-699C-4053-B7D7-61F7662E3B9E}" dt="2025-11-04T21:09:10.845" v="289" actId="14100"/>
          <ac:picMkLst>
            <pc:docMk/>
            <pc:sldMk cId="1831060771" sldId="260"/>
            <ac:picMk id="1026" creationId="{F05E0E19-0069-A7BB-9340-A91F7E280E41}"/>
          </ac:picMkLst>
        </pc:picChg>
        <pc:picChg chg="add mod">
          <ac:chgData name="Stephanie Sibaja Hernández" userId="23b56a91-be97-46dd-b96d-90e4b20739ac" providerId="ADAL" clId="{0F3EB396-699C-4053-B7D7-61F7662E3B9E}" dt="2025-11-04T21:25:24.365" v="416" actId="34135"/>
          <ac:picMkLst>
            <pc:docMk/>
            <pc:sldMk cId="1831060771" sldId="260"/>
            <ac:picMk id="1028" creationId="{EF67D7CA-ACAF-90B1-8B71-F673D16E7102}"/>
          </ac:picMkLst>
        </pc:picChg>
        <pc:picChg chg="add mod">
          <ac:chgData name="Stephanie Sibaja Hernández" userId="23b56a91-be97-46dd-b96d-90e4b20739ac" providerId="ADAL" clId="{0F3EB396-699C-4053-B7D7-61F7662E3B9E}" dt="2025-11-04T21:22:39.162" v="380" actId="14100"/>
          <ac:picMkLst>
            <pc:docMk/>
            <pc:sldMk cId="1831060771" sldId="260"/>
            <ac:picMk id="1030" creationId="{0956EA24-95D9-A8A2-7AE4-AAE67AF59D8A}"/>
          </ac:picMkLst>
        </pc:picChg>
        <pc:picChg chg="add mod">
          <ac:chgData name="Stephanie Sibaja Hernández" userId="23b56a91-be97-46dd-b96d-90e4b20739ac" providerId="ADAL" clId="{0F3EB396-699C-4053-B7D7-61F7662E3B9E}" dt="2025-11-04T21:22:59.394" v="389" actId="14100"/>
          <ac:picMkLst>
            <pc:docMk/>
            <pc:sldMk cId="1831060771" sldId="260"/>
            <ac:picMk id="1032" creationId="{8D15EBBC-EEC2-A5CE-E451-74F1151F6889}"/>
          </ac:picMkLst>
        </pc:picChg>
        <pc:picChg chg="add mod">
          <ac:chgData name="Stephanie Sibaja Hernández" userId="23b56a91-be97-46dd-b96d-90e4b20739ac" providerId="ADAL" clId="{0F3EB396-699C-4053-B7D7-61F7662E3B9E}" dt="2025-11-04T21:25:24.365" v="416" actId="34135"/>
          <ac:picMkLst>
            <pc:docMk/>
            <pc:sldMk cId="1831060771" sldId="260"/>
            <ac:picMk id="1034" creationId="{142AE8D4-6489-318F-C0CF-A9997DE3E8F9}"/>
          </ac:picMkLst>
        </pc:picChg>
      </pc:sldChg>
      <pc:sldChg chg="del">
        <pc:chgData name="Stephanie Sibaja Hernández" userId="23b56a91-be97-46dd-b96d-90e4b20739ac" providerId="ADAL" clId="{0F3EB396-699C-4053-B7D7-61F7662E3B9E}" dt="2025-11-04T20:40:03.925" v="10" actId="47"/>
        <pc:sldMkLst>
          <pc:docMk/>
          <pc:sldMk cId="3036106800" sldId="260"/>
        </pc:sldMkLst>
      </pc:sldChg>
      <pc:sldChg chg="modSp add mod ord">
        <pc:chgData name="Stephanie Sibaja Hernández" userId="23b56a91-be97-46dd-b96d-90e4b20739ac" providerId="ADAL" clId="{0F3EB396-699C-4053-B7D7-61F7662E3B9E}" dt="2025-11-04T20:58:45.283" v="176" actId="122"/>
        <pc:sldMkLst>
          <pc:docMk/>
          <pc:sldMk cId="941921921" sldId="261"/>
        </pc:sldMkLst>
        <pc:spChg chg="mod">
          <ac:chgData name="Stephanie Sibaja Hernández" userId="23b56a91-be97-46dd-b96d-90e4b20739ac" providerId="ADAL" clId="{0F3EB396-699C-4053-B7D7-61F7662E3B9E}" dt="2025-11-04T20:58:45.283" v="176" actId="122"/>
          <ac:spMkLst>
            <pc:docMk/>
            <pc:sldMk cId="941921921" sldId="261"/>
            <ac:spMk id="2" creationId="{FCA7F5D6-4B4E-6713-61ED-124B346A2195}"/>
          </ac:spMkLst>
        </pc:spChg>
        <pc:spChg chg="mod">
          <ac:chgData name="Stephanie Sibaja Hernández" userId="23b56a91-be97-46dd-b96d-90e4b20739ac" providerId="ADAL" clId="{0F3EB396-699C-4053-B7D7-61F7662E3B9E}" dt="2025-11-04T20:58:38.567" v="173" actId="1076"/>
          <ac:spMkLst>
            <pc:docMk/>
            <pc:sldMk cId="941921921" sldId="261"/>
            <ac:spMk id="6" creationId="{18311E2D-49C2-227C-2D3E-45A5BF53D855}"/>
          </ac:spMkLst>
        </pc:spChg>
        <pc:picChg chg="mod">
          <ac:chgData name="Stephanie Sibaja Hernández" userId="23b56a91-be97-46dd-b96d-90e4b20739ac" providerId="ADAL" clId="{0F3EB396-699C-4053-B7D7-61F7662E3B9E}" dt="2025-11-04T20:58:39.051" v="174" actId="1076"/>
          <ac:picMkLst>
            <pc:docMk/>
            <pc:sldMk cId="941921921" sldId="261"/>
            <ac:picMk id="4" creationId="{F0D0A28E-6ACF-9825-D9E8-D984830078B8}"/>
          </ac:picMkLst>
        </pc:picChg>
      </pc:sldChg>
      <pc:sldChg chg="addSp delSp modSp add mod">
        <pc:chgData name="Stephanie Sibaja Hernández" userId="23b56a91-be97-46dd-b96d-90e4b20739ac" providerId="ADAL" clId="{0F3EB396-699C-4053-B7D7-61F7662E3B9E}" dt="2025-11-04T21:32:06.330" v="467" actId="1076"/>
        <pc:sldMkLst>
          <pc:docMk/>
          <pc:sldMk cId="44477199" sldId="262"/>
        </pc:sldMkLst>
        <pc:spChg chg="del">
          <ac:chgData name="Stephanie Sibaja Hernández" userId="23b56a91-be97-46dd-b96d-90e4b20739ac" providerId="ADAL" clId="{0F3EB396-699C-4053-B7D7-61F7662E3B9E}" dt="2025-11-04T21:26:34.053" v="426" actId="478"/>
          <ac:spMkLst>
            <pc:docMk/>
            <pc:sldMk cId="44477199" sldId="262"/>
            <ac:spMk id="2" creationId="{F6408CD6-1AD7-9D81-FCEE-06DE86ADAF73}"/>
          </ac:spMkLst>
        </pc:spChg>
        <pc:spChg chg="add mod">
          <ac:chgData name="Stephanie Sibaja Hernández" userId="23b56a91-be97-46dd-b96d-90e4b20739ac" providerId="ADAL" clId="{0F3EB396-699C-4053-B7D7-61F7662E3B9E}" dt="2025-11-04T21:32:06.330" v="467" actId="1076"/>
          <ac:spMkLst>
            <pc:docMk/>
            <pc:sldMk cId="44477199" sldId="262"/>
            <ac:spMk id="3" creationId="{0CAA79F3-1DE5-8F52-4DED-DB5FABF45CCF}"/>
          </ac:spMkLst>
        </pc:spChg>
        <pc:spChg chg="mod">
          <ac:chgData name="Stephanie Sibaja Hernández" userId="23b56a91-be97-46dd-b96d-90e4b20739ac" providerId="ADAL" clId="{0F3EB396-699C-4053-B7D7-61F7662E3B9E}" dt="2025-11-04T21:32:03.783" v="466" actId="1076"/>
          <ac:spMkLst>
            <pc:docMk/>
            <pc:sldMk cId="44477199" sldId="262"/>
            <ac:spMk id="12" creationId="{21B18C42-B6B3-1E45-1185-ABFF1CB0C74E}"/>
          </ac:spMkLst>
        </pc:spChg>
        <pc:spChg chg="del">
          <ac:chgData name="Stephanie Sibaja Hernández" userId="23b56a91-be97-46dd-b96d-90e4b20739ac" providerId="ADAL" clId="{0F3EB396-699C-4053-B7D7-61F7662E3B9E}" dt="2025-11-04T21:26:29.284" v="421" actId="478"/>
          <ac:spMkLst>
            <pc:docMk/>
            <pc:sldMk cId="44477199" sldId="262"/>
            <ac:spMk id="13" creationId="{B5E91731-CBAD-90C6-A76B-ED53173BE2C1}"/>
          </ac:spMkLst>
        </pc:spChg>
        <pc:spChg chg="del">
          <ac:chgData name="Stephanie Sibaja Hernández" userId="23b56a91-be97-46dd-b96d-90e4b20739ac" providerId="ADAL" clId="{0F3EB396-699C-4053-B7D7-61F7662E3B9E}" dt="2025-11-04T21:26:32.258" v="425" actId="478"/>
          <ac:spMkLst>
            <pc:docMk/>
            <pc:sldMk cId="44477199" sldId="262"/>
            <ac:spMk id="14" creationId="{4B738A40-0336-E4B3-59A5-0671445D7FDE}"/>
          </ac:spMkLst>
        </pc:spChg>
        <pc:spChg chg="del">
          <ac:chgData name="Stephanie Sibaja Hernández" userId="23b56a91-be97-46dd-b96d-90e4b20739ac" providerId="ADAL" clId="{0F3EB396-699C-4053-B7D7-61F7662E3B9E}" dt="2025-11-04T21:26:28.567" v="420" actId="478"/>
          <ac:spMkLst>
            <pc:docMk/>
            <pc:sldMk cId="44477199" sldId="262"/>
            <ac:spMk id="15" creationId="{7085D510-38BF-16AE-BD90-B7FFBF0778CC}"/>
          </ac:spMkLst>
        </pc:spChg>
        <pc:spChg chg="del">
          <ac:chgData name="Stephanie Sibaja Hernández" userId="23b56a91-be97-46dd-b96d-90e4b20739ac" providerId="ADAL" clId="{0F3EB396-699C-4053-B7D7-61F7662E3B9E}" dt="2025-11-04T21:26:30.809" v="423" actId="478"/>
          <ac:spMkLst>
            <pc:docMk/>
            <pc:sldMk cId="44477199" sldId="262"/>
            <ac:spMk id="16" creationId="{B7D56690-3B90-81ED-C410-EC096ACE93CE}"/>
          </ac:spMkLst>
        </pc:spChg>
        <pc:picChg chg="add mod">
          <ac:chgData name="Stephanie Sibaja Hernández" userId="23b56a91-be97-46dd-b96d-90e4b20739ac" providerId="ADAL" clId="{0F3EB396-699C-4053-B7D7-61F7662E3B9E}" dt="2025-11-04T21:31:31.652" v="465" actId="1076"/>
          <ac:picMkLst>
            <pc:docMk/>
            <pc:sldMk cId="44477199" sldId="262"/>
            <ac:picMk id="4" creationId="{1DD7088D-8A9D-5271-B093-76698B21B351}"/>
          </ac:picMkLst>
        </pc:picChg>
        <pc:picChg chg="del">
          <ac:chgData name="Stephanie Sibaja Hernández" userId="23b56a91-be97-46dd-b96d-90e4b20739ac" providerId="ADAL" clId="{0F3EB396-699C-4053-B7D7-61F7662E3B9E}" dt="2025-11-04T21:26:27.582" v="419" actId="478"/>
          <ac:picMkLst>
            <pc:docMk/>
            <pc:sldMk cId="44477199" sldId="262"/>
            <ac:picMk id="8" creationId="{B636A28F-99A5-4B9D-E82D-F8857816174E}"/>
          </ac:picMkLst>
        </pc:picChg>
        <pc:picChg chg="del">
          <ac:chgData name="Stephanie Sibaja Hernández" userId="23b56a91-be97-46dd-b96d-90e4b20739ac" providerId="ADAL" clId="{0F3EB396-699C-4053-B7D7-61F7662E3B9E}" dt="2025-11-04T21:26:26.846" v="418" actId="478"/>
          <ac:picMkLst>
            <pc:docMk/>
            <pc:sldMk cId="44477199" sldId="262"/>
            <ac:picMk id="10" creationId="{BCF4E940-84E7-491E-3D5C-FA624CFDE380}"/>
          </ac:picMkLst>
        </pc:picChg>
        <pc:picChg chg="del">
          <ac:chgData name="Stephanie Sibaja Hernández" userId="23b56a91-be97-46dd-b96d-90e4b20739ac" providerId="ADAL" clId="{0F3EB396-699C-4053-B7D7-61F7662E3B9E}" dt="2025-11-04T21:26:29.936" v="422" actId="478"/>
          <ac:picMkLst>
            <pc:docMk/>
            <pc:sldMk cId="44477199" sldId="262"/>
            <ac:picMk id="1028" creationId="{0F6738AF-76E9-3D9A-FABF-925ECBA99CD0}"/>
          </ac:picMkLst>
        </pc:picChg>
        <pc:picChg chg="del">
          <ac:chgData name="Stephanie Sibaja Hernández" userId="23b56a91-be97-46dd-b96d-90e4b20739ac" providerId="ADAL" clId="{0F3EB396-699C-4053-B7D7-61F7662E3B9E}" dt="2025-11-04T21:26:31.448" v="424" actId="478"/>
          <ac:picMkLst>
            <pc:docMk/>
            <pc:sldMk cId="44477199" sldId="262"/>
            <ac:picMk id="1034" creationId="{2C8CF5E3-0710-0F2C-A3B8-CDD94AB10BC6}"/>
          </ac:picMkLst>
        </pc:picChg>
      </pc:sldChg>
      <pc:sldChg chg="new del">
        <pc:chgData name="Stephanie Sibaja Hernández" userId="23b56a91-be97-46dd-b96d-90e4b20739ac" providerId="ADAL" clId="{0F3EB396-699C-4053-B7D7-61F7662E3B9E}" dt="2025-11-04T20:51:06.755" v="103" actId="47"/>
        <pc:sldMkLst>
          <pc:docMk/>
          <pc:sldMk cId="3071829205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3B801-D878-F143-8E2C-A97240A231F5}" type="datetimeFigureOut">
              <a:rPr lang="en-CR" smtClean="0"/>
              <a:t>11/04/2025</a:t>
            </a:fld>
            <a:endParaRPr lang="en-C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0992E-373B-1B4D-96B0-70E4536000F5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3468774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0992E-373B-1B4D-96B0-70E4536000F5}" type="slidenum">
              <a:rPr lang="en-CR" smtClean="0"/>
              <a:t>2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848299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3CCDF-2E1B-4AE9-7BB6-082EACE2D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55B5F06-066B-2E84-31F9-AA64A00826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C6B552C-F192-FC59-139B-11BBA73ADD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19875D8-C38C-D4CF-FD09-991FFC6418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0992E-373B-1B4D-96B0-70E4536000F5}" type="slidenum">
              <a:rPr lang="en-CR" smtClean="0"/>
              <a:t>3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3977866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F3822-31E3-93EC-A3F1-18D6A901F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BFA8537-2AE5-3776-943C-5F3A70F56B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10C95C2-CE26-2FC7-4424-85EFFB2CC5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5309A9-E478-6440-65C7-7E0EF6DA72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0992E-373B-1B4D-96B0-70E4536000F5}" type="slidenum">
              <a:rPr lang="en-CR" smtClean="0"/>
              <a:t>4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757402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46818-082B-8142-5A64-76973DE12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9B82202-3E9A-E412-9549-DD43E539E3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5028A8B-7FAD-1E6D-E296-99FE4CC3F4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FC5FAB0-C45C-7C02-6D69-E41C7CFC27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0992E-373B-1B4D-96B0-70E4536000F5}" type="slidenum">
              <a:rPr lang="en-CR" smtClean="0"/>
              <a:t>5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3168330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32286-C75B-6837-526E-F572947DE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80AC37-C430-B844-8B13-2044354AC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AE584-E98E-FD30-B2A5-124DCE166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11/04/2025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C7C40-9D2F-5FA6-F84B-818B7C5CE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38657-BFB5-1532-1777-BC45808A5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78855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4CE9D-C297-D828-F0BC-0721880F4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00CA0-C839-E89D-47F1-8DB01358C8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0C479-3B81-5FF0-21C2-C63DF2B90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11/04/2025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BC98F-A5B9-EF76-F4C0-960323B72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C1F3B-DF8A-622B-9E8E-F0C51DCA8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915871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0CBF9C-1685-8D6B-6636-F551E1705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C715B4-F1C7-CFA0-31EE-969531447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ECD3-6A6A-C18A-074A-17604A4EC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11/04/2025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7FB68-ED08-57AF-94E3-13BF58F0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C40B4-D1B1-0105-9D5F-807E37BF4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315888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B3416-9CED-258C-F651-F6F6DB2B7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37DD2-BE95-B682-DFA9-BAA64DBBF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097DF-4675-7875-F227-7876A35EC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11/04/2025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F2C80-8201-6548-4F6A-CEB74B046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800C3-3587-2A78-79FD-505142D62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41520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FD2BA-607F-AE7E-FE83-3ED8E6CB4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A3514-E67A-5B6E-EBE8-75AD88BB6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F3730-93CC-F734-9106-35FC62EFF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11/04/2025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DCE47-FB6C-6C99-89D5-55E805B3C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291D6-1BD8-A371-5F2A-7BC046227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433243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30A2C-314B-29E5-92E4-EC655289E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B4CB4-E963-C58C-81BA-3A6656A36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BBE9D-E295-76EF-B1E7-F0513D3D7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1C420A-428A-D6FE-0B48-C56F26E23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11/04/2025</a:t>
            </a:fld>
            <a:endParaRPr lang="en-C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32624-9BCC-5B59-D557-CD33D5871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940B9-5B13-03CE-ACC6-9B71E0C88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795417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E6148-00D6-7913-FF90-2A6C57301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BAE49-887B-5353-F8FF-7642200FE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1939A-29F6-0EAD-9CFD-4CEE1DD6A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45D03F-8F2E-3175-BAAD-4CAD5000C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6F954D-BD4C-002E-713D-A341E50B26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6AF955-07FA-8CD6-6EFD-B31216EB9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11/04/2025</a:t>
            </a:fld>
            <a:endParaRPr lang="en-C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A3D9CF-1B95-00C7-4D86-7F993CD6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81696B-87BF-DBEB-1CC5-CB02DC7E2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85023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C0889-9AFE-0020-7B22-F4BF5558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58B8A8-E539-3452-CF90-74050317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11/04/2025</a:t>
            </a:fld>
            <a:endParaRPr lang="en-C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6B75B9-1E77-1C90-7B00-10F356F64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13689-AC1E-8687-D9CB-F47D0427E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28249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E40444-00C6-4237-C3DB-5147D41C6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11/04/2025</a:t>
            </a:fld>
            <a:endParaRPr lang="en-C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BB4870-8A94-6680-F0CE-8E04AAE2C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56609-B07A-9958-C788-758A2EE9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3733858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351AF-487A-4ABF-2BCE-E233C91A0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4B6CD-F6D1-50BA-12B6-9E99624F8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E6C40-4C5B-DFFB-1C41-49E9F08EA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680A9-A3DA-C94E-3E1B-C798A1E41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11/04/2025</a:t>
            </a:fld>
            <a:endParaRPr lang="en-C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49A65-3155-1A40-B9FE-B689541A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F928F-38D2-947D-C205-DEE2A5EA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820411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EF876-C354-9A9F-44F7-7DB63BF32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2266A2-BF42-A5FA-B286-A55FFD8BC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9406D9-BF47-A165-AD0A-C956F94C3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0AE78-519C-2918-6E55-12751047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11/04/2025</a:t>
            </a:fld>
            <a:endParaRPr lang="en-C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A2A150-0427-6777-630B-FFF6FD9B8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D5CCA-92CE-7625-FE5C-A75F03C04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6712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218A0E-A149-718E-891F-5957C1E22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08CBE-5191-B21E-F757-BFDB76A26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AA6DF-F2C5-4C50-2EF3-09F335E827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A8423-FCB1-3F44-8B45-B39BBC4A5316}" type="datetimeFigureOut">
              <a:rPr lang="en-CR" smtClean="0"/>
              <a:t>11/04/2025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50396-36FD-9F27-3B3D-542440306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5D09D-F76A-437F-E122-85D722B0B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359520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white rectangle with a white stripe&#10;&#10;Description automatically generated">
            <a:extLst>
              <a:ext uri="{FF2B5EF4-FFF2-40B4-BE49-F238E27FC236}">
                <a16:creationId xmlns:a16="http://schemas.microsoft.com/office/drawing/2014/main" id="{40DA24F7-812D-84CB-3E86-E7FC5BC20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AB1472-46B9-4B0A-99DC-7E1FA61E84DC}"/>
              </a:ext>
            </a:extLst>
          </p:cNvPr>
          <p:cNvSpPr txBox="1"/>
          <p:nvPr/>
        </p:nvSpPr>
        <p:spPr>
          <a:xfrm>
            <a:off x="1484942" y="3429000"/>
            <a:ext cx="95927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200" dirty="0" err="1">
                <a:solidFill>
                  <a:srgbClr val="064923"/>
                </a:solidFill>
              </a:rPr>
              <a:t>Innovea</a:t>
            </a:r>
            <a:r>
              <a:rPr lang="es-CR" sz="3200" dirty="0">
                <a:solidFill>
                  <a:srgbClr val="064923"/>
                </a:solidFill>
              </a:rPr>
              <a:t> trial at ICAFE: </a:t>
            </a:r>
            <a:r>
              <a:rPr lang="es-CR" sz="3200" dirty="0" err="1">
                <a:solidFill>
                  <a:srgbClr val="064923"/>
                </a:solidFill>
              </a:rPr>
              <a:t>Current</a:t>
            </a:r>
            <a:r>
              <a:rPr lang="es-CR" sz="3200" dirty="0">
                <a:solidFill>
                  <a:srgbClr val="064923"/>
                </a:solidFill>
              </a:rPr>
              <a:t> </a:t>
            </a:r>
            <a:r>
              <a:rPr lang="es-CR" sz="3200" dirty="0" err="1">
                <a:solidFill>
                  <a:srgbClr val="064923"/>
                </a:solidFill>
              </a:rPr>
              <a:t>Progress</a:t>
            </a:r>
            <a:r>
              <a:rPr lang="es-CR" sz="3200" dirty="0">
                <a:solidFill>
                  <a:srgbClr val="064923"/>
                </a:solidFill>
              </a:rPr>
              <a:t>, </a:t>
            </a:r>
            <a:r>
              <a:rPr lang="es-CR" sz="3200" dirty="0" err="1">
                <a:solidFill>
                  <a:srgbClr val="064923"/>
                </a:solidFill>
              </a:rPr>
              <a:t>Challenges</a:t>
            </a:r>
            <a:r>
              <a:rPr lang="es-CR" sz="3200" dirty="0">
                <a:solidFill>
                  <a:srgbClr val="064923"/>
                </a:solidFill>
              </a:rPr>
              <a:t>, and </a:t>
            </a:r>
            <a:r>
              <a:rPr lang="es-CR" sz="3200" dirty="0" err="1">
                <a:solidFill>
                  <a:srgbClr val="064923"/>
                </a:solidFill>
              </a:rPr>
              <a:t>Goals</a:t>
            </a:r>
            <a:endParaRPr lang="en-CR" sz="3200" dirty="0">
              <a:solidFill>
                <a:srgbClr val="064923"/>
              </a:solidFill>
              <a:latin typeface="Slenco Black" pitchFamily="2" charset="77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8B59437-47F3-BD6A-D78D-5ADDF4FA1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261" y="4597956"/>
            <a:ext cx="1714739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25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3B33F3F-57D2-4FB9-7E1C-75FF234D8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027" y="850598"/>
            <a:ext cx="8974637" cy="5156803"/>
          </a:xfrm>
          <a:prstGeom prst="rect">
            <a:avLst/>
          </a:prstGeom>
        </p:spPr>
      </p:pic>
      <p:pic>
        <p:nvPicPr>
          <p:cNvPr id="11" name="Picture 10" descr="A green and black background with leaves and beans&#10;&#10;Description automatically generated">
            <a:extLst>
              <a:ext uri="{FF2B5EF4-FFF2-40B4-BE49-F238E27FC236}">
                <a16:creationId xmlns:a16="http://schemas.microsoft.com/office/drawing/2014/main" id="{23A2B06E-C9EB-69CC-F679-DD47C75A8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4655" y="221056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7D42FB-1B59-D20D-3F4F-F0D888312066}"/>
              </a:ext>
            </a:extLst>
          </p:cNvPr>
          <p:cNvSpPr txBox="1"/>
          <p:nvPr/>
        </p:nvSpPr>
        <p:spPr>
          <a:xfrm>
            <a:off x="4803795" y="39360"/>
            <a:ext cx="1985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rgbClr val="913E21"/>
                </a:solidFill>
                <a:latin typeface="Slenco Black" pitchFamily="2" charset="77"/>
              </a:rPr>
              <a:t>Progress</a:t>
            </a:r>
            <a:endParaRPr lang="en-CR" sz="4000" b="1" dirty="0">
              <a:solidFill>
                <a:srgbClr val="913E21"/>
              </a:solidFill>
              <a:latin typeface="Slenco Black" pitchFamily="2" charset="7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7479BC-A9B5-8B05-72A2-A2FBAE97AD51}"/>
              </a:ext>
            </a:extLst>
          </p:cNvPr>
          <p:cNvSpPr txBox="1"/>
          <p:nvPr/>
        </p:nvSpPr>
        <p:spPr>
          <a:xfrm>
            <a:off x="7032333" y="3650056"/>
            <a:ext cx="3790565" cy="198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buNone/>
            </a:pPr>
            <a:r>
              <a:rPr lang="es-CR" sz="1800" b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Figure 1.</a:t>
            </a:r>
            <a:r>
              <a:rPr lang="es-CR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s-CR" sz="18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Some</a:t>
            </a:r>
            <a:r>
              <a:rPr lang="es-CR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s-CR" sz="18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families</a:t>
            </a:r>
            <a:r>
              <a:rPr lang="es-CR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s-CR" sz="18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from</a:t>
            </a:r>
            <a:r>
              <a:rPr lang="es-CR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s-CR" sz="18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Innovea</a:t>
            </a:r>
            <a:r>
              <a:rPr lang="es-CR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s-CR" sz="18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Plot</a:t>
            </a:r>
            <a:r>
              <a:rPr lang="es-CR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a) WCR0133, b) WCR0140, c) WCR0139, d) ICAFE002 and e) IWCR03101 </a:t>
            </a:r>
            <a:r>
              <a:rPr lang="es-CR" sz="18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studied</a:t>
            </a:r>
            <a:r>
              <a:rPr lang="es-CR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at ICAFE, Costa Rica. </a:t>
            </a:r>
            <a:r>
              <a:rPr lang="es-CR" sz="1800" dirty="0">
                <a:effectLst/>
                <a:latin typeface="Source Sans Pro" panose="020B0503030403020204" pitchFamily="34" charset="0"/>
                <a:ea typeface="Calibri" panose="020F0502020204030204" pitchFamily="34" charset="0"/>
              </a:rPr>
              <a:t>Date 10/21/2025</a:t>
            </a:r>
            <a:endParaRPr lang="es-C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955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4CE4C-18CC-A7CD-BE8C-DA06379D3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and black background with leaves and beans&#10;&#10;Description automatically generated">
            <a:extLst>
              <a:ext uri="{FF2B5EF4-FFF2-40B4-BE49-F238E27FC236}">
                <a16:creationId xmlns:a16="http://schemas.microsoft.com/office/drawing/2014/main" id="{5D71F43F-1085-AB69-EBE3-4A09A8EDE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A7F5D6-4B4E-6713-61ED-124B346A2195}"/>
              </a:ext>
            </a:extLst>
          </p:cNvPr>
          <p:cNvSpPr txBox="1"/>
          <p:nvPr/>
        </p:nvSpPr>
        <p:spPr>
          <a:xfrm>
            <a:off x="2548328" y="131164"/>
            <a:ext cx="5951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>
                <a:solidFill>
                  <a:srgbClr val="913E21"/>
                </a:solidFill>
                <a:latin typeface="Slenco Black" pitchFamily="2" charset="77"/>
              </a:rPr>
              <a:t>Challenges</a:t>
            </a:r>
            <a:r>
              <a:rPr lang="es-ES" sz="4000" b="1" dirty="0">
                <a:solidFill>
                  <a:srgbClr val="913E21"/>
                </a:solidFill>
                <a:latin typeface="Slenco Black" pitchFamily="2" charset="77"/>
              </a:rPr>
              <a:t> and </a:t>
            </a:r>
            <a:r>
              <a:rPr lang="es-ES" sz="4000" b="1" dirty="0" err="1">
                <a:solidFill>
                  <a:srgbClr val="913E21"/>
                </a:solidFill>
                <a:latin typeface="Slenco Black" pitchFamily="2" charset="77"/>
              </a:rPr>
              <a:t>Limitations</a:t>
            </a:r>
            <a:endParaRPr lang="en-CR" sz="4000" b="1" dirty="0">
              <a:solidFill>
                <a:srgbClr val="913E21"/>
              </a:solidFill>
              <a:latin typeface="Slenco Black" pitchFamily="2" charset="77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0D0A28E-6ACF-9825-D9E8-D98483007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866" y="1229192"/>
            <a:ext cx="6944059" cy="337350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311E2D-49C2-227C-2D3E-45A5BF53D855}"/>
              </a:ext>
            </a:extLst>
          </p:cNvPr>
          <p:cNvSpPr txBox="1"/>
          <p:nvPr/>
        </p:nvSpPr>
        <p:spPr>
          <a:xfrm>
            <a:off x="790865" y="4853066"/>
            <a:ext cx="70639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R" sz="1800" b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Figure 2. </a:t>
            </a:r>
            <a:r>
              <a:rPr lang="es-CR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(a) </a:t>
            </a:r>
            <a:r>
              <a:rPr lang="es-CR" sz="18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Harvest</a:t>
            </a:r>
            <a:r>
              <a:rPr lang="es-CR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s-CR" sz="18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activities</a:t>
            </a:r>
            <a:r>
              <a:rPr lang="es-CR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in </a:t>
            </a:r>
            <a:r>
              <a:rPr lang="es-CR" sz="18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the</a:t>
            </a:r>
            <a:r>
              <a:rPr lang="es-CR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s-CR" sz="18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Innovea</a:t>
            </a:r>
            <a:r>
              <a:rPr lang="es-CR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experimental </a:t>
            </a:r>
            <a:r>
              <a:rPr lang="es-CR" sz="18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plot</a:t>
            </a:r>
            <a:r>
              <a:rPr lang="es-CR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, and (b) </a:t>
            </a:r>
            <a:r>
              <a:rPr lang="es-CR" sz="18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example</a:t>
            </a:r>
            <a:r>
              <a:rPr lang="es-CR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s-CR" sz="18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of</a:t>
            </a:r>
            <a:r>
              <a:rPr lang="es-CR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s-CR" sz="18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post-harvest</a:t>
            </a:r>
            <a:r>
              <a:rPr lang="es-CR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s-CR" sz="18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processing</a:t>
            </a:r>
            <a:r>
              <a:rPr lang="es-CR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s-CR" sz="18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for</a:t>
            </a:r>
            <a:r>
              <a:rPr lang="es-CR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individual </a:t>
            </a:r>
            <a:r>
              <a:rPr lang="es-CR" sz="18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trees</a:t>
            </a:r>
            <a:r>
              <a:rPr lang="es-CR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at ICAFE, Costa Rica. </a:t>
            </a:r>
            <a:r>
              <a:rPr lang="es-CR" sz="1800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Date 10/21/2025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941921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D5DF0-87A2-A7CD-8D23-4845D50A1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and black background with leaves and beans&#10;&#10;Description automatically generated">
            <a:extLst>
              <a:ext uri="{FF2B5EF4-FFF2-40B4-BE49-F238E27FC236}">
                <a16:creationId xmlns:a16="http://schemas.microsoft.com/office/drawing/2014/main" id="{BCE48C4E-091C-A20E-D488-269EE4F51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174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8BCD8B-6F28-1FD6-0FE6-3DF55E817718}"/>
              </a:ext>
            </a:extLst>
          </p:cNvPr>
          <p:cNvSpPr txBox="1"/>
          <p:nvPr/>
        </p:nvSpPr>
        <p:spPr>
          <a:xfrm>
            <a:off x="1948721" y="0"/>
            <a:ext cx="7779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913E21"/>
                </a:solidFill>
                <a:latin typeface="Slenco Black" pitchFamily="2" charset="77"/>
              </a:rPr>
              <a:t>Next Steps and Future Goals</a:t>
            </a:r>
            <a:endParaRPr lang="en-CR" sz="4000" b="1" dirty="0">
              <a:solidFill>
                <a:srgbClr val="913E21"/>
              </a:solidFill>
              <a:latin typeface="Slenco Black" pitchFamily="2" charset="77"/>
            </a:endParaRPr>
          </a:p>
        </p:txBody>
      </p:sp>
      <p:pic>
        <p:nvPicPr>
          <p:cNvPr id="8" name="Imagen 7" descr="Manzana verde junto a un árbol&#10;&#10;El contenido generado por IA puede ser incorrecto.">
            <a:extLst>
              <a:ext uri="{FF2B5EF4-FFF2-40B4-BE49-F238E27FC236}">
                <a16:creationId xmlns:a16="http://schemas.microsoft.com/office/drawing/2014/main" id="{DDF1060C-715E-366E-5904-AE3004B70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563" y="958137"/>
            <a:ext cx="2113613" cy="3893694"/>
          </a:xfrm>
          <a:prstGeom prst="rect">
            <a:avLst/>
          </a:prstGeom>
        </p:spPr>
      </p:pic>
      <p:pic>
        <p:nvPicPr>
          <p:cNvPr id="10" name="Imagen 9" descr="Imagen en blanco y negro&#10;&#10;El contenido generado por IA puede ser incorrecto.">
            <a:extLst>
              <a:ext uri="{FF2B5EF4-FFF2-40B4-BE49-F238E27FC236}">
                <a16:creationId xmlns:a16="http://schemas.microsoft.com/office/drawing/2014/main" id="{3ABD6EF8-7D67-A0AF-76A9-B67FA499D3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478155" y="1756812"/>
            <a:ext cx="3893695" cy="229634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0B38606-78CB-4EF7-FD90-2B61596BD808}"/>
              </a:ext>
            </a:extLst>
          </p:cNvPr>
          <p:cNvSpPr txBox="1"/>
          <p:nvPr/>
        </p:nvSpPr>
        <p:spPr>
          <a:xfrm>
            <a:off x="569053" y="4983086"/>
            <a:ext cx="9795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R" sz="1800" b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Figure </a:t>
            </a:r>
            <a:r>
              <a:rPr lang="es-CR" b="1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3</a:t>
            </a:r>
            <a:r>
              <a:rPr lang="es-CR" sz="1800" b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. </a:t>
            </a:r>
            <a:r>
              <a:rPr lang="es-CR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(a) </a:t>
            </a:r>
            <a:r>
              <a:rPr lang="en-US" i="1" dirty="0" err="1"/>
              <a:t>Mycena</a:t>
            </a:r>
            <a:r>
              <a:rPr lang="en-US" i="1" dirty="0"/>
              <a:t> </a:t>
            </a:r>
            <a:r>
              <a:rPr lang="en-US" i="1" dirty="0" err="1"/>
              <a:t>citricolor</a:t>
            </a:r>
            <a:r>
              <a:rPr lang="en-US" dirty="0"/>
              <a:t> in fruits, (b) </a:t>
            </a:r>
            <a:r>
              <a:rPr lang="en-US" i="1" dirty="0" err="1"/>
              <a:t>Mycena</a:t>
            </a:r>
            <a:r>
              <a:rPr lang="en-US" i="1" dirty="0"/>
              <a:t> </a:t>
            </a:r>
            <a:r>
              <a:rPr lang="en-US" i="1" dirty="0" err="1"/>
              <a:t>citricolor</a:t>
            </a:r>
            <a:r>
              <a:rPr lang="en-US" dirty="0"/>
              <a:t>, (c) CLR and (d) </a:t>
            </a:r>
            <a:r>
              <a:rPr lang="en-US" dirty="0" err="1"/>
              <a:t>Antracnose</a:t>
            </a:r>
            <a:r>
              <a:rPr lang="en-US" dirty="0"/>
              <a:t> </a:t>
            </a:r>
            <a:r>
              <a:rPr lang="en-US" dirty="0" err="1"/>
              <a:t>sp</a:t>
            </a:r>
            <a:r>
              <a:rPr lang="en-US" dirty="0"/>
              <a:t> in leaves</a:t>
            </a:r>
            <a:endParaRPr lang="es-CR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F67D7CA-ACAF-90B1-8B71-F673D16E71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006" y="958134"/>
            <a:ext cx="2536559" cy="389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E4F8F49-48C2-6FE0-5407-106642ADE117}"/>
              </a:ext>
            </a:extLst>
          </p:cNvPr>
          <p:cNvSpPr txBox="1">
            <a:spLocks/>
          </p:cNvSpPr>
          <p:nvPr/>
        </p:nvSpPr>
        <p:spPr>
          <a:xfrm>
            <a:off x="776866" y="4467949"/>
            <a:ext cx="3411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a</a:t>
            </a:r>
            <a:endParaRPr lang="es-CR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958BF9D-D1A7-644D-6C6D-86CC8F3E550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02008" y="4467949"/>
            <a:ext cx="3411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b</a:t>
            </a:r>
            <a:endParaRPr lang="es-CR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F1AC22D-E91B-8207-89F6-867635C8CE3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80006" y="4482590"/>
            <a:ext cx="3411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c</a:t>
            </a:r>
            <a:endParaRPr lang="es-CR" dirty="0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142AE8D4-6489-318F-C0CF-A9997DE3E8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220" y="958135"/>
            <a:ext cx="2393549" cy="389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EDA8351-0245-1F00-4625-3D66B15A2744}"/>
              </a:ext>
            </a:extLst>
          </p:cNvPr>
          <p:cNvSpPr txBox="1">
            <a:spLocks/>
          </p:cNvSpPr>
          <p:nvPr/>
        </p:nvSpPr>
        <p:spPr>
          <a:xfrm>
            <a:off x="8898220" y="4482499"/>
            <a:ext cx="341160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d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831060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9C15E-A5BA-DFAA-D8DA-B1EEF91CD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and black background with leaves and beans&#10;&#10;Description automatically generated">
            <a:extLst>
              <a:ext uri="{FF2B5EF4-FFF2-40B4-BE49-F238E27FC236}">
                <a16:creationId xmlns:a16="http://schemas.microsoft.com/office/drawing/2014/main" id="{9B1630A6-7D4C-0AC0-D044-B863959C1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174"/>
            <a:ext cx="12192000" cy="68580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1B18C42-B6B3-1E45-1185-ABFF1CB0C74E}"/>
              </a:ext>
            </a:extLst>
          </p:cNvPr>
          <p:cNvSpPr txBox="1"/>
          <p:nvPr/>
        </p:nvSpPr>
        <p:spPr>
          <a:xfrm>
            <a:off x="3530460" y="2893172"/>
            <a:ext cx="40323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4400" b="1" dirty="0">
                <a:solidFill>
                  <a:srgbClr val="06492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¡</a:t>
            </a:r>
            <a:r>
              <a:rPr lang="es-ES" sz="4400" b="1" dirty="0" err="1">
                <a:solidFill>
                  <a:srgbClr val="06492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Thank</a:t>
            </a:r>
            <a:r>
              <a:rPr lang="es-ES" sz="4400" b="1" dirty="0">
                <a:solidFill>
                  <a:srgbClr val="06492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s-ES" sz="4400" b="1" dirty="0" err="1">
                <a:solidFill>
                  <a:srgbClr val="06492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you</a:t>
            </a:r>
            <a:r>
              <a:rPr lang="es-ES" sz="4400" b="1" dirty="0">
                <a:solidFill>
                  <a:srgbClr val="06492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!</a:t>
            </a:r>
            <a:endParaRPr lang="es-CR" sz="4400" dirty="0">
              <a:solidFill>
                <a:srgbClr val="064923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CAA79F3-1DE5-8F52-4DED-DB5FABF45CCF}"/>
              </a:ext>
            </a:extLst>
          </p:cNvPr>
          <p:cNvSpPr txBox="1"/>
          <p:nvPr/>
        </p:nvSpPr>
        <p:spPr>
          <a:xfrm>
            <a:off x="1109273" y="1155339"/>
            <a:ext cx="40323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5400" b="1" dirty="0">
                <a:solidFill>
                  <a:srgbClr val="06492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¡Gracias!</a:t>
            </a:r>
            <a:endParaRPr lang="es-CR" sz="5400" dirty="0">
              <a:solidFill>
                <a:srgbClr val="064923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D7088D-8A9D-5271-B093-76698B21B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017" y="4477116"/>
            <a:ext cx="7325747" cy="15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134</Words>
  <Application>Microsoft Office PowerPoint</Application>
  <PresentationFormat>Panorámica</PresentationFormat>
  <Paragraphs>17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Slenco Black</vt:lpstr>
      <vt:lpstr>Source Sans Pro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Iosif Forero Trelles</dc:creator>
  <cp:lastModifiedBy>Stephanie Sibaja Hernández</cp:lastModifiedBy>
  <cp:revision>7</cp:revision>
  <dcterms:created xsi:type="dcterms:W3CDTF">2025-05-09T18:06:53Z</dcterms:created>
  <dcterms:modified xsi:type="dcterms:W3CDTF">2025-11-04T21:32:14Z</dcterms:modified>
</cp:coreProperties>
</file>