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46" r:id="rId3"/>
    <p:sldId id="329" r:id="rId4"/>
    <p:sldId id="382" r:id="rId5"/>
    <p:sldId id="366" r:id="rId6"/>
    <p:sldId id="372" r:id="rId7"/>
    <p:sldId id="336" r:id="rId8"/>
    <p:sldId id="373" r:id="rId9"/>
    <p:sldId id="347" r:id="rId10"/>
    <p:sldId id="383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2369155828386"/>
          <c:y val="0.20465590981455192"/>
          <c:w val="0.75743082118999749"/>
          <c:h val="0.525292027021212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DX2_BP40!$I$48:$J$48</c:f>
                <c:numCache>
                  <c:formatCode>General</c:formatCode>
                  <c:ptCount val="2"/>
                  <c:pt idx="0">
                    <c:v>1.585</c:v>
                  </c:pt>
                  <c:pt idx="1">
                    <c:v>2.4249999999999998</c:v>
                  </c:pt>
                </c:numCache>
              </c:numRef>
            </c:plus>
            <c:minus>
              <c:numRef>
                <c:f>DX2_BP40!$I$48:$J$48</c:f>
                <c:numCache>
                  <c:formatCode>General</c:formatCode>
                  <c:ptCount val="2"/>
                  <c:pt idx="0">
                    <c:v>1.585</c:v>
                  </c:pt>
                  <c:pt idx="1">
                    <c:v>2.4249999999999998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DX2_BP40!$A$48:$B$51</c:f>
              <c:multiLvlStrCache>
                <c:ptCount val="4"/>
                <c:lvl>
                  <c:pt idx="0">
                    <c:v>H234×H207</c:v>
                  </c:pt>
                  <c:pt idx="1">
                    <c:v>H234×??</c:v>
                  </c:pt>
                  <c:pt idx="2">
                    <c:v>H234×H207</c:v>
                  </c:pt>
                  <c:pt idx="3">
                    <c:v>H234×??</c:v>
                  </c:pt>
                </c:lvl>
                <c:lvl>
                  <c:pt idx="0">
                    <c:v>Stem diameter (mm)</c:v>
                  </c:pt>
                  <c:pt idx="2">
                    <c:v>Wet cherry weight/tree (kg)</c:v>
                  </c:pt>
                </c:lvl>
              </c:multiLvlStrCache>
            </c:multiLvlStrRef>
          </c:cat>
          <c:val>
            <c:numRef>
              <c:f>DX2_BP40!$C$48:$C$51</c:f>
              <c:numCache>
                <c:formatCode>General</c:formatCode>
                <c:ptCount val="4"/>
                <c:pt idx="0">
                  <c:v>46.9</c:v>
                </c:pt>
                <c:pt idx="1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F-457E-9FA2-E0E67A694993}"/>
            </c:ext>
          </c:extLst>
        </c:ser>
        <c:ser>
          <c:idx val="1"/>
          <c:order val="1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DX2_BP40!$L$51</c:f>
                <c:numCache>
                  <c:formatCode>General</c:formatCode>
                  <c:ptCount val="1"/>
                  <c:pt idx="0">
                    <c:v>0.3</c:v>
                  </c:pt>
                </c:numCache>
              </c:numRef>
            </c:plus>
            <c:minus>
              <c:numRef>
                <c:f>DX2_BP40!$L$51</c:f>
                <c:numCache>
                  <c:formatCode>General</c:formatCode>
                  <c:ptCount val="1"/>
                  <c:pt idx="0">
                    <c:v>0.3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DX2_BP40!$A$48:$B$51</c:f>
              <c:multiLvlStrCache>
                <c:ptCount val="4"/>
                <c:lvl>
                  <c:pt idx="0">
                    <c:v>H234×H207</c:v>
                  </c:pt>
                  <c:pt idx="1">
                    <c:v>H234×??</c:v>
                  </c:pt>
                  <c:pt idx="2">
                    <c:v>H234×H207</c:v>
                  </c:pt>
                  <c:pt idx="3">
                    <c:v>H234×??</c:v>
                  </c:pt>
                </c:lvl>
                <c:lvl>
                  <c:pt idx="0">
                    <c:v>Stem diameter (mm)</c:v>
                  </c:pt>
                  <c:pt idx="2">
                    <c:v>Wet cherry weight/tree (kg)</c:v>
                  </c:pt>
                </c:lvl>
              </c:multiLvlStrCache>
            </c:multiLvlStrRef>
          </c:cat>
          <c:val>
            <c:numRef>
              <c:f>DX2_BP40!$D$48:$D$51</c:f>
              <c:numCache>
                <c:formatCode>General</c:formatCode>
                <c:ptCount val="4"/>
                <c:pt idx="2">
                  <c:v>9.6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F-457E-9FA2-E0E67A694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6064288"/>
        <c:axId val="-956069184"/>
      </c:barChart>
      <c:catAx>
        <c:axId val="-95606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 sz="20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20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Agronomic trait performance</a:t>
                </a:r>
                <a:r>
                  <a:rPr lang="en-US" sz="20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intended and unintended crosses</a:t>
                </a:r>
              </a:p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20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9.4563592686507408E-2"/>
              <c:y val="0.812172147213348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956069184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-956069184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 value of traits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9560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F63F4-3B87-452F-93DA-E12E193D1CE8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F49AE8F-A1AD-4ACC-A974-7CDCBB239E7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en-GB" sz="6000" b="1" dirty="0"/>
            <a:t>History of Coffee Breeding in Ghana</a:t>
          </a:r>
        </a:p>
      </dgm:t>
    </dgm:pt>
    <dgm:pt modelId="{1CDCD2FF-B051-4A1F-BE73-F8C622A18ED0}" type="parTrans" cxnId="{D4352CCE-1682-4B34-A304-C1ACBFB9C5A8}">
      <dgm:prSet/>
      <dgm:spPr/>
      <dgm:t>
        <a:bodyPr/>
        <a:lstStyle/>
        <a:p>
          <a:endParaRPr lang="en-US" sz="6000"/>
        </a:p>
      </dgm:t>
    </dgm:pt>
    <dgm:pt modelId="{BB8B8180-AE9C-4201-BF0C-8386DAC9E60D}" type="sibTrans" cxnId="{D4352CCE-1682-4B34-A304-C1ACBFB9C5A8}">
      <dgm:prSet/>
      <dgm:spPr/>
      <dgm:t>
        <a:bodyPr/>
        <a:lstStyle/>
        <a:p>
          <a:endParaRPr lang="en-US" sz="6000"/>
        </a:p>
      </dgm:t>
    </dgm:pt>
    <dgm:pt modelId="{B4C32798-B3A9-4938-B143-D9325C8CFD8C}" type="pres">
      <dgm:prSet presAssocID="{108F63F4-3B87-452F-93DA-E12E193D1CE8}" presName="linear" presStyleCnt="0">
        <dgm:presLayoutVars>
          <dgm:animLvl val="lvl"/>
          <dgm:resizeHandles val="exact"/>
        </dgm:presLayoutVars>
      </dgm:prSet>
      <dgm:spPr/>
    </dgm:pt>
    <dgm:pt modelId="{DE94BB33-381F-4DB7-9C4B-2C1725156562}" type="pres">
      <dgm:prSet presAssocID="{2F49AE8F-A1AD-4ACC-A974-7CDCBB239E79}" presName="parentText" presStyleLbl="node1" presStyleIdx="0" presStyleCnt="1" custScaleY="260768" custLinFactNeighborX="427">
        <dgm:presLayoutVars>
          <dgm:chMax val="0"/>
          <dgm:bulletEnabled val="1"/>
        </dgm:presLayoutVars>
      </dgm:prSet>
      <dgm:spPr/>
    </dgm:pt>
  </dgm:ptLst>
  <dgm:cxnLst>
    <dgm:cxn modelId="{88F2010F-D4C5-4EC0-AC90-36BFD86577D8}" type="presOf" srcId="{2F49AE8F-A1AD-4ACC-A974-7CDCBB239E79}" destId="{DE94BB33-381F-4DB7-9C4B-2C1725156562}" srcOrd="0" destOrd="0" presId="urn:microsoft.com/office/officeart/2005/8/layout/vList2"/>
    <dgm:cxn modelId="{E4A35F3D-29EA-4D4D-825B-0F2C2596B423}" type="presOf" srcId="{108F63F4-3B87-452F-93DA-E12E193D1CE8}" destId="{B4C32798-B3A9-4938-B143-D9325C8CFD8C}" srcOrd="0" destOrd="0" presId="urn:microsoft.com/office/officeart/2005/8/layout/vList2"/>
    <dgm:cxn modelId="{D4352CCE-1682-4B34-A304-C1ACBFB9C5A8}" srcId="{108F63F4-3B87-452F-93DA-E12E193D1CE8}" destId="{2F49AE8F-A1AD-4ACC-A974-7CDCBB239E79}" srcOrd="0" destOrd="0" parTransId="{1CDCD2FF-B051-4A1F-BE73-F8C622A18ED0}" sibTransId="{BB8B8180-AE9C-4201-BF0C-8386DAC9E60D}"/>
    <dgm:cxn modelId="{8875963C-44F7-4AF4-AF38-B070DD537D75}" type="presParOf" srcId="{B4C32798-B3A9-4938-B143-D9325C8CFD8C}" destId="{DE94BB33-381F-4DB7-9C4B-2C17251565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DCDFE-BA5B-42FD-9915-858690EC0C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B170B-FBF0-4AA0-8508-ECDE8ADC42D0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1966</a:t>
          </a:r>
        </a:p>
      </dgm:t>
    </dgm:pt>
    <dgm:pt modelId="{BB3B2403-3391-4D57-9B6E-A936EC740D44}" type="parTrans" cxnId="{C2392C57-9471-4BD5-B4F6-40832AD1798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C3F2A-D259-42CF-8D3D-5044B756FD84}" type="sibTrans" cxnId="{C2392C57-9471-4BD5-B4F6-40832AD1798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9DBAB-8476-4440-9EF4-F41E2D49A704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Formal coffee research commenced</a:t>
          </a:r>
        </a:p>
      </dgm:t>
    </dgm:pt>
    <dgm:pt modelId="{519286FD-F789-4121-857C-5B70EF9597B0}" type="parTrans" cxnId="{90B73CE5-8B20-4575-9A1C-145641E268E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B63CF-4C28-4E60-9437-07069A6D5B1F}" type="sibTrans" cxnId="{90B73CE5-8B20-4575-9A1C-145641E268E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0D21D-B703-42A3-849B-9D92965828C5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Relied mainly on local germplasm</a:t>
          </a:r>
        </a:p>
      </dgm:t>
    </dgm:pt>
    <dgm:pt modelId="{2512FD5F-5397-48F5-B1C2-27E442413B8D}" type="parTrans" cxnId="{B5D8C502-5538-4553-A1D1-71A4B6AB510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FB202-8388-4D4D-84AE-51186D6D93EF}" type="sibTrans" cxnId="{B5D8C502-5538-4553-A1D1-71A4B6AB510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33FCF-080C-45B8-950E-12C7C0106423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1977</a:t>
          </a:r>
        </a:p>
      </dgm:t>
    </dgm:pt>
    <dgm:pt modelId="{F92104C6-DC3B-48F7-8555-8546FFECFF39}" type="par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49EA8-7772-478B-BF8B-B04D0BBD17D0}" type="sib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3A086-40BF-4153-A3A7-61DC93C7E67E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Open pollinated seeds from Cote d’Ivoire</a:t>
          </a:r>
        </a:p>
      </dgm:t>
    </dgm:pt>
    <dgm:pt modelId="{04C7D179-865F-47DB-B7AC-0B8CE9521941}" type="par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213E0-AE60-4FEF-A0B5-686D4965EC55}" type="sib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8AD4B-53F3-4D73-B713-A58FC436A39D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1992</a:t>
          </a:r>
        </a:p>
      </dgm:t>
    </dgm:pt>
    <dgm:pt modelId="{12A452E9-8422-4F42-803C-6F63BA573B0E}" type="parTrans" cxnId="{DBC6C32C-2D32-425C-9B8B-278BB656AC0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EDFDE-BCD6-4CD7-9BF3-80F1AD25E108}" type="sibTrans" cxnId="{DBC6C32C-2D32-425C-9B8B-278BB656AC0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9BC4A-DB9C-479C-A1D1-241CDE1949DA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Clones from Togo</a:t>
          </a:r>
        </a:p>
      </dgm:t>
    </dgm:pt>
    <dgm:pt modelId="{966DF123-F3A2-4C00-B491-152A7187B887}" type="parTrans" cxnId="{DF07DC41-364B-4914-B993-2FECA24595AC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E1BE9-C264-4E7A-96F5-F433F29EF405}" type="sibTrans" cxnId="{DF07DC41-364B-4914-B993-2FECA24595AC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FEC5C-6AA5-4943-AFF3-5394C5A83760}" type="pres">
      <dgm:prSet presAssocID="{CD9DCDFE-BA5B-42FD-9915-858690EC0CEC}" presName="linearFlow" presStyleCnt="0">
        <dgm:presLayoutVars>
          <dgm:dir/>
          <dgm:animLvl val="lvl"/>
          <dgm:resizeHandles val="exact"/>
        </dgm:presLayoutVars>
      </dgm:prSet>
      <dgm:spPr/>
    </dgm:pt>
    <dgm:pt modelId="{D5FD1FD7-D68B-4ECD-8E22-D15494B24830}" type="pres">
      <dgm:prSet presAssocID="{4D9B170B-FBF0-4AA0-8508-ECDE8ADC42D0}" presName="composite" presStyleCnt="0"/>
      <dgm:spPr/>
    </dgm:pt>
    <dgm:pt modelId="{EBD308A8-405C-4828-9692-5670AA111016}" type="pres">
      <dgm:prSet presAssocID="{4D9B170B-FBF0-4AA0-8508-ECDE8ADC42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7905D1-2DFD-4A93-9962-8E3B1094325A}" type="pres">
      <dgm:prSet presAssocID="{4D9B170B-FBF0-4AA0-8508-ECDE8ADC42D0}" presName="descendantText" presStyleLbl="alignAcc1" presStyleIdx="0" presStyleCnt="3">
        <dgm:presLayoutVars>
          <dgm:bulletEnabled val="1"/>
        </dgm:presLayoutVars>
      </dgm:prSet>
      <dgm:spPr/>
    </dgm:pt>
    <dgm:pt modelId="{E5C46107-549D-4C6E-A755-D59556EB79CF}" type="pres">
      <dgm:prSet presAssocID="{37DC3F2A-D259-42CF-8D3D-5044B756FD84}" presName="sp" presStyleCnt="0"/>
      <dgm:spPr/>
    </dgm:pt>
    <dgm:pt modelId="{0A2BF96F-8A80-4C6D-B721-8EAB03A1966A}" type="pres">
      <dgm:prSet presAssocID="{D3433FCF-080C-45B8-950E-12C7C0106423}" presName="composite" presStyleCnt="0"/>
      <dgm:spPr/>
    </dgm:pt>
    <dgm:pt modelId="{B67CD9FF-61C4-4465-B423-48608DB34270}" type="pres">
      <dgm:prSet presAssocID="{D3433FCF-080C-45B8-950E-12C7C01064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54DE762-32A0-4EE2-8E5E-E5000BDCB7CA}" type="pres">
      <dgm:prSet presAssocID="{D3433FCF-080C-45B8-950E-12C7C0106423}" presName="descendantText" presStyleLbl="alignAcc1" presStyleIdx="1" presStyleCnt="3">
        <dgm:presLayoutVars>
          <dgm:bulletEnabled val="1"/>
        </dgm:presLayoutVars>
      </dgm:prSet>
      <dgm:spPr/>
    </dgm:pt>
    <dgm:pt modelId="{86D3F4AB-E983-479F-9901-88DE43B821D0}" type="pres">
      <dgm:prSet presAssocID="{19449EA8-7772-478B-BF8B-B04D0BBD17D0}" presName="sp" presStyleCnt="0"/>
      <dgm:spPr/>
    </dgm:pt>
    <dgm:pt modelId="{9FB3CC44-E927-403E-9721-4E541B6A1776}" type="pres">
      <dgm:prSet presAssocID="{71F8AD4B-53F3-4D73-B713-A58FC436A39D}" presName="composite" presStyleCnt="0"/>
      <dgm:spPr/>
    </dgm:pt>
    <dgm:pt modelId="{BBA1BD3A-F113-43CE-86D5-60C551A98D91}" type="pres">
      <dgm:prSet presAssocID="{71F8AD4B-53F3-4D73-B713-A58FC436A39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0232F3C-76A7-43AE-B688-A63A115A26BA}" type="pres">
      <dgm:prSet presAssocID="{71F8AD4B-53F3-4D73-B713-A58FC436A39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5D8C502-5538-4553-A1D1-71A4B6AB510D}" srcId="{4D9B170B-FBF0-4AA0-8508-ECDE8ADC42D0}" destId="{1C70D21D-B703-42A3-849B-9D92965828C5}" srcOrd="1" destOrd="0" parTransId="{2512FD5F-5397-48F5-B1C2-27E442413B8D}" sibTransId="{A37FB202-8388-4D4D-84AE-51186D6D93EF}"/>
    <dgm:cxn modelId="{5F07DF0F-FC96-42E0-B8A4-656B2B00B20E}" type="presOf" srcId="{D3433FCF-080C-45B8-950E-12C7C0106423}" destId="{B67CD9FF-61C4-4465-B423-48608DB34270}" srcOrd="0" destOrd="0" presId="urn:microsoft.com/office/officeart/2005/8/layout/chevron2"/>
    <dgm:cxn modelId="{DBC6C32C-2D32-425C-9B8B-278BB656AC05}" srcId="{CD9DCDFE-BA5B-42FD-9915-858690EC0CEC}" destId="{71F8AD4B-53F3-4D73-B713-A58FC436A39D}" srcOrd="2" destOrd="0" parTransId="{12A452E9-8422-4F42-803C-6F63BA573B0E}" sibTransId="{0F4EDFDE-BCD6-4CD7-9BF3-80F1AD25E108}"/>
    <dgm:cxn modelId="{76498A34-B88C-4B4F-B2CB-8578A0C165CD}" type="presOf" srcId="{71F8AD4B-53F3-4D73-B713-A58FC436A39D}" destId="{BBA1BD3A-F113-43CE-86D5-60C551A98D91}" srcOrd="0" destOrd="0" presId="urn:microsoft.com/office/officeart/2005/8/layout/chevron2"/>
    <dgm:cxn modelId="{DF07DC41-364B-4914-B993-2FECA24595AC}" srcId="{71F8AD4B-53F3-4D73-B713-A58FC436A39D}" destId="{5DF9BC4A-DB9C-479C-A1D1-241CDE1949DA}" srcOrd="0" destOrd="0" parTransId="{966DF123-F3A2-4C00-B491-152A7187B887}" sibTransId="{2B7E1BE9-C264-4E7A-96F5-F433F29EF405}"/>
    <dgm:cxn modelId="{CD5F074E-3A75-471C-9677-D74EDAB01FBD}" srcId="{CD9DCDFE-BA5B-42FD-9915-858690EC0CEC}" destId="{D3433FCF-080C-45B8-950E-12C7C0106423}" srcOrd="1" destOrd="0" parTransId="{F92104C6-DC3B-48F7-8555-8546FFECFF39}" sibTransId="{19449EA8-7772-478B-BF8B-B04D0BBD17D0}"/>
    <dgm:cxn modelId="{C0CE1F55-215E-40DF-95B1-33FD72528B03}" type="presOf" srcId="{5DC9DBAB-8476-4440-9EF4-F41E2D49A704}" destId="{CA7905D1-2DFD-4A93-9962-8E3B1094325A}" srcOrd="0" destOrd="0" presId="urn:microsoft.com/office/officeart/2005/8/layout/chevron2"/>
    <dgm:cxn modelId="{C2392C57-9471-4BD5-B4F6-40832AD17983}" srcId="{CD9DCDFE-BA5B-42FD-9915-858690EC0CEC}" destId="{4D9B170B-FBF0-4AA0-8508-ECDE8ADC42D0}" srcOrd="0" destOrd="0" parTransId="{BB3B2403-3391-4D57-9B6E-A936EC740D44}" sibTransId="{37DC3F2A-D259-42CF-8D3D-5044B756FD84}"/>
    <dgm:cxn modelId="{CCCC7B58-6C70-4733-8FAA-E89A56195EDA}" type="presOf" srcId="{CD9DCDFE-BA5B-42FD-9915-858690EC0CEC}" destId="{914FEC5C-6AA5-4943-AFF3-5394C5A83760}" srcOrd="0" destOrd="0" presId="urn:microsoft.com/office/officeart/2005/8/layout/chevron2"/>
    <dgm:cxn modelId="{CE6E3D85-8949-45CB-8F7F-1184B3EFD779}" type="presOf" srcId="{5DF9BC4A-DB9C-479C-A1D1-241CDE1949DA}" destId="{F0232F3C-76A7-43AE-B688-A63A115A26BA}" srcOrd="0" destOrd="0" presId="urn:microsoft.com/office/officeart/2005/8/layout/chevron2"/>
    <dgm:cxn modelId="{01AEECAC-F615-4C7E-A777-AF7C08CDB18E}" type="presOf" srcId="{4D9B170B-FBF0-4AA0-8508-ECDE8ADC42D0}" destId="{EBD308A8-405C-4828-9692-5670AA111016}" srcOrd="0" destOrd="0" presId="urn:microsoft.com/office/officeart/2005/8/layout/chevron2"/>
    <dgm:cxn modelId="{AB7BD0B9-8E32-442A-BF8E-66F07F4A70E6}" type="presOf" srcId="{1C93A086-40BF-4153-A3A7-61DC93C7E67E}" destId="{954DE762-32A0-4EE2-8E5E-E5000BDCB7CA}" srcOrd="0" destOrd="0" presId="urn:microsoft.com/office/officeart/2005/8/layout/chevron2"/>
    <dgm:cxn modelId="{9F6142C0-8BD6-4C1E-8BA4-E5016236A8D3}" type="presOf" srcId="{1C70D21D-B703-42A3-849B-9D92965828C5}" destId="{CA7905D1-2DFD-4A93-9962-8E3B1094325A}" srcOrd="0" destOrd="1" presId="urn:microsoft.com/office/officeart/2005/8/layout/chevron2"/>
    <dgm:cxn modelId="{3D2238C6-B88D-412B-A9AB-7F936F2081BF}" srcId="{D3433FCF-080C-45B8-950E-12C7C0106423}" destId="{1C93A086-40BF-4153-A3A7-61DC93C7E67E}" srcOrd="0" destOrd="0" parTransId="{04C7D179-865F-47DB-B7AC-0B8CE9521941}" sibTransId="{B87213E0-AE60-4FEF-A0B5-686D4965EC55}"/>
    <dgm:cxn modelId="{90B73CE5-8B20-4575-9A1C-145641E268E2}" srcId="{4D9B170B-FBF0-4AA0-8508-ECDE8ADC42D0}" destId="{5DC9DBAB-8476-4440-9EF4-F41E2D49A704}" srcOrd="0" destOrd="0" parTransId="{519286FD-F789-4121-857C-5B70EF9597B0}" sibTransId="{F00B63CF-4C28-4E60-9437-07069A6D5B1F}"/>
    <dgm:cxn modelId="{AD61D216-68FD-48EB-8F05-CD44BD209FFE}" type="presParOf" srcId="{914FEC5C-6AA5-4943-AFF3-5394C5A83760}" destId="{D5FD1FD7-D68B-4ECD-8E22-D15494B24830}" srcOrd="0" destOrd="0" presId="urn:microsoft.com/office/officeart/2005/8/layout/chevron2"/>
    <dgm:cxn modelId="{441FC1B0-C633-48EF-ACE9-EAE478E88D97}" type="presParOf" srcId="{D5FD1FD7-D68B-4ECD-8E22-D15494B24830}" destId="{EBD308A8-405C-4828-9692-5670AA111016}" srcOrd="0" destOrd="0" presId="urn:microsoft.com/office/officeart/2005/8/layout/chevron2"/>
    <dgm:cxn modelId="{C2BEA3D3-B58C-4B61-9733-1305F9F128CB}" type="presParOf" srcId="{D5FD1FD7-D68B-4ECD-8E22-D15494B24830}" destId="{CA7905D1-2DFD-4A93-9962-8E3B1094325A}" srcOrd="1" destOrd="0" presId="urn:microsoft.com/office/officeart/2005/8/layout/chevron2"/>
    <dgm:cxn modelId="{D090D025-CBA5-4CB6-8D33-365533AA6EBC}" type="presParOf" srcId="{914FEC5C-6AA5-4943-AFF3-5394C5A83760}" destId="{E5C46107-549D-4C6E-A755-D59556EB79CF}" srcOrd="1" destOrd="0" presId="urn:microsoft.com/office/officeart/2005/8/layout/chevron2"/>
    <dgm:cxn modelId="{3233D0A6-B337-4183-83B2-3F4955D550A2}" type="presParOf" srcId="{914FEC5C-6AA5-4943-AFF3-5394C5A83760}" destId="{0A2BF96F-8A80-4C6D-B721-8EAB03A1966A}" srcOrd="2" destOrd="0" presId="urn:microsoft.com/office/officeart/2005/8/layout/chevron2"/>
    <dgm:cxn modelId="{56230FDA-9809-4AA5-BE0A-39E057A31672}" type="presParOf" srcId="{0A2BF96F-8A80-4C6D-B721-8EAB03A1966A}" destId="{B67CD9FF-61C4-4465-B423-48608DB34270}" srcOrd="0" destOrd="0" presId="urn:microsoft.com/office/officeart/2005/8/layout/chevron2"/>
    <dgm:cxn modelId="{A3A7B283-BF65-4D11-B778-2C45B3E83C2A}" type="presParOf" srcId="{0A2BF96F-8A80-4C6D-B721-8EAB03A1966A}" destId="{954DE762-32A0-4EE2-8E5E-E5000BDCB7CA}" srcOrd="1" destOrd="0" presId="urn:microsoft.com/office/officeart/2005/8/layout/chevron2"/>
    <dgm:cxn modelId="{040780C5-4E8F-4E04-8CAC-0E534E503D3E}" type="presParOf" srcId="{914FEC5C-6AA5-4943-AFF3-5394C5A83760}" destId="{86D3F4AB-E983-479F-9901-88DE43B821D0}" srcOrd="3" destOrd="0" presId="urn:microsoft.com/office/officeart/2005/8/layout/chevron2"/>
    <dgm:cxn modelId="{F06C66D2-43E2-4079-982D-4579DB502C6F}" type="presParOf" srcId="{914FEC5C-6AA5-4943-AFF3-5394C5A83760}" destId="{9FB3CC44-E927-403E-9721-4E541B6A1776}" srcOrd="4" destOrd="0" presId="urn:microsoft.com/office/officeart/2005/8/layout/chevron2"/>
    <dgm:cxn modelId="{7A6879AC-D079-4D6F-8B84-16A7CFEAE4FF}" type="presParOf" srcId="{9FB3CC44-E927-403E-9721-4E541B6A1776}" destId="{BBA1BD3A-F113-43CE-86D5-60C551A98D91}" srcOrd="0" destOrd="0" presId="urn:microsoft.com/office/officeart/2005/8/layout/chevron2"/>
    <dgm:cxn modelId="{2B216AAC-1709-4BF8-8532-A9D6A606C3D4}" type="presParOf" srcId="{9FB3CC44-E927-403E-9721-4E541B6A1776}" destId="{F0232F3C-76A7-43AE-B688-A63A115A26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DCDFE-BA5B-42FD-9915-858690EC0C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B170B-FBF0-4AA0-8508-ECDE8ADC42D0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2009</a:t>
          </a:r>
        </a:p>
      </dgm:t>
    </dgm:pt>
    <dgm:pt modelId="{BB3B2403-3391-4D57-9B6E-A936EC740D44}" type="parTrans" cxnId="{C2392C57-9471-4BD5-B4F6-40832AD1798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C3F2A-D259-42CF-8D3D-5044B756FD84}" type="sibTrans" cxnId="{C2392C57-9471-4BD5-B4F6-40832AD1798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9DBAB-8476-4440-9EF4-F41E2D49A704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Local collections (clones) from COCOBOD plantations</a:t>
          </a:r>
        </a:p>
      </dgm:t>
    </dgm:pt>
    <dgm:pt modelId="{519286FD-F789-4121-857C-5B70EF9597B0}" type="parTrans" cxnId="{90B73CE5-8B20-4575-9A1C-145641E268E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B63CF-4C28-4E60-9437-07069A6D5B1F}" type="sibTrans" cxnId="{90B73CE5-8B20-4575-9A1C-145641E268E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33FCF-080C-45B8-950E-12C7C0106423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gm:t>
    </dgm:pt>
    <dgm:pt modelId="{F92104C6-DC3B-48F7-8555-8546FFECFF39}" type="par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49EA8-7772-478B-BF8B-B04D0BBD17D0}" type="sib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3A086-40BF-4153-A3A7-61DC93C7E67E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61 clones from Togo</a:t>
          </a:r>
        </a:p>
      </dgm:t>
    </dgm:pt>
    <dgm:pt modelId="{04C7D179-865F-47DB-B7AC-0B8CE9521941}" type="par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213E0-AE60-4FEF-A0B5-686D4965EC55}" type="sib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8AD4B-53F3-4D73-B713-A58FC436A39D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</a:p>
      </dgm:t>
    </dgm:pt>
    <dgm:pt modelId="{12A452E9-8422-4F42-803C-6F63BA573B0E}" type="parTrans" cxnId="{DBC6C32C-2D32-425C-9B8B-278BB656AC0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EDFDE-BCD6-4CD7-9BF3-80F1AD25E108}" type="sibTrans" cxnId="{DBC6C32C-2D32-425C-9B8B-278BB656AC0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9BC4A-DB9C-479C-A1D1-241CDE1949DA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Half-sib seeds from Vietnam</a:t>
          </a:r>
        </a:p>
      </dgm:t>
    </dgm:pt>
    <dgm:pt modelId="{966DF123-F3A2-4C00-B491-152A7187B887}" type="parTrans" cxnId="{DF07DC41-364B-4914-B993-2FECA24595AC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E1BE9-C264-4E7A-96F5-F433F29EF405}" type="sibTrans" cxnId="{DF07DC41-364B-4914-B993-2FECA24595AC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0D21D-B703-42A3-849B-9D92965828C5}">
      <dgm:prSet phldrT="[Text]" phldr="0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Originally from Uganda and Tanzania</a:t>
          </a:r>
        </a:p>
      </dgm:t>
    </dgm:pt>
    <dgm:pt modelId="{2512FD5F-5397-48F5-B1C2-27E442413B8D}" type="parTrans" cxnId="{84653676-5458-4D0F-9D1A-E2018F4EB30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FB202-8388-4D4D-84AE-51186D6D93EF}" type="sibTrans" cxnId="{84653676-5458-4D0F-9D1A-E2018F4EB30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FEC5C-6AA5-4943-AFF3-5394C5A83760}" type="pres">
      <dgm:prSet presAssocID="{CD9DCDFE-BA5B-42FD-9915-858690EC0CEC}" presName="linearFlow" presStyleCnt="0">
        <dgm:presLayoutVars>
          <dgm:dir/>
          <dgm:animLvl val="lvl"/>
          <dgm:resizeHandles val="exact"/>
        </dgm:presLayoutVars>
      </dgm:prSet>
      <dgm:spPr/>
    </dgm:pt>
    <dgm:pt modelId="{D5FD1FD7-D68B-4ECD-8E22-D15494B24830}" type="pres">
      <dgm:prSet presAssocID="{4D9B170B-FBF0-4AA0-8508-ECDE8ADC42D0}" presName="composite" presStyleCnt="0"/>
      <dgm:spPr/>
    </dgm:pt>
    <dgm:pt modelId="{EBD308A8-405C-4828-9692-5670AA111016}" type="pres">
      <dgm:prSet presAssocID="{4D9B170B-FBF0-4AA0-8508-ECDE8ADC42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7905D1-2DFD-4A93-9962-8E3B1094325A}" type="pres">
      <dgm:prSet presAssocID="{4D9B170B-FBF0-4AA0-8508-ECDE8ADC42D0}" presName="descendantText" presStyleLbl="alignAcc1" presStyleIdx="0" presStyleCnt="3">
        <dgm:presLayoutVars>
          <dgm:bulletEnabled val="1"/>
        </dgm:presLayoutVars>
      </dgm:prSet>
      <dgm:spPr/>
    </dgm:pt>
    <dgm:pt modelId="{E5C46107-549D-4C6E-A755-D59556EB79CF}" type="pres">
      <dgm:prSet presAssocID="{37DC3F2A-D259-42CF-8D3D-5044B756FD84}" presName="sp" presStyleCnt="0"/>
      <dgm:spPr/>
    </dgm:pt>
    <dgm:pt modelId="{0A2BF96F-8A80-4C6D-B721-8EAB03A1966A}" type="pres">
      <dgm:prSet presAssocID="{D3433FCF-080C-45B8-950E-12C7C0106423}" presName="composite" presStyleCnt="0"/>
      <dgm:spPr/>
    </dgm:pt>
    <dgm:pt modelId="{B67CD9FF-61C4-4465-B423-48608DB34270}" type="pres">
      <dgm:prSet presAssocID="{D3433FCF-080C-45B8-950E-12C7C01064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54DE762-32A0-4EE2-8E5E-E5000BDCB7CA}" type="pres">
      <dgm:prSet presAssocID="{D3433FCF-080C-45B8-950E-12C7C0106423}" presName="descendantText" presStyleLbl="alignAcc1" presStyleIdx="1" presStyleCnt="3" custScaleX="59469" custLinFactNeighborX="-3725">
        <dgm:presLayoutVars>
          <dgm:bulletEnabled val="1"/>
        </dgm:presLayoutVars>
      </dgm:prSet>
      <dgm:spPr/>
    </dgm:pt>
    <dgm:pt modelId="{86D3F4AB-E983-479F-9901-88DE43B821D0}" type="pres">
      <dgm:prSet presAssocID="{19449EA8-7772-478B-BF8B-B04D0BBD17D0}" presName="sp" presStyleCnt="0"/>
      <dgm:spPr/>
    </dgm:pt>
    <dgm:pt modelId="{9FB3CC44-E927-403E-9721-4E541B6A1776}" type="pres">
      <dgm:prSet presAssocID="{71F8AD4B-53F3-4D73-B713-A58FC436A39D}" presName="composite" presStyleCnt="0"/>
      <dgm:spPr/>
    </dgm:pt>
    <dgm:pt modelId="{BBA1BD3A-F113-43CE-86D5-60C551A98D91}" type="pres">
      <dgm:prSet presAssocID="{71F8AD4B-53F3-4D73-B713-A58FC436A39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0232F3C-76A7-43AE-B688-A63A115A26BA}" type="pres">
      <dgm:prSet presAssocID="{71F8AD4B-53F3-4D73-B713-A58FC436A39D}" presName="descendantText" presStyleLbl="alignAcc1" presStyleIdx="2" presStyleCnt="3" custScaleX="59311" custLinFactNeighborX="-3700">
        <dgm:presLayoutVars>
          <dgm:bulletEnabled val="1"/>
        </dgm:presLayoutVars>
      </dgm:prSet>
      <dgm:spPr/>
    </dgm:pt>
  </dgm:ptLst>
  <dgm:cxnLst>
    <dgm:cxn modelId="{5F07DF0F-FC96-42E0-B8A4-656B2B00B20E}" type="presOf" srcId="{D3433FCF-080C-45B8-950E-12C7C0106423}" destId="{B67CD9FF-61C4-4465-B423-48608DB34270}" srcOrd="0" destOrd="0" presId="urn:microsoft.com/office/officeart/2005/8/layout/chevron2"/>
    <dgm:cxn modelId="{DBC6C32C-2D32-425C-9B8B-278BB656AC05}" srcId="{CD9DCDFE-BA5B-42FD-9915-858690EC0CEC}" destId="{71F8AD4B-53F3-4D73-B713-A58FC436A39D}" srcOrd="2" destOrd="0" parTransId="{12A452E9-8422-4F42-803C-6F63BA573B0E}" sibTransId="{0F4EDFDE-BCD6-4CD7-9BF3-80F1AD25E108}"/>
    <dgm:cxn modelId="{76498A34-B88C-4B4F-B2CB-8578A0C165CD}" type="presOf" srcId="{71F8AD4B-53F3-4D73-B713-A58FC436A39D}" destId="{BBA1BD3A-F113-43CE-86D5-60C551A98D91}" srcOrd="0" destOrd="0" presId="urn:microsoft.com/office/officeart/2005/8/layout/chevron2"/>
    <dgm:cxn modelId="{DF07DC41-364B-4914-B993-2FECA24595AC}" srcId="{71F8AD4B-53F3-4D73-B713-A58FC436A39D}" destId="{5DF9BC4A-DB9C-479C-A1D1-241CDE1949DA}" srcOrd="0" destOrd="0" parTransId="{966DF123-F3A2-4C00-B491-152A7187B887}" sibTransId="{2B7E1BE9-C264-4E7A-96F5-F433F29EF405}"/>
    <dgm:cxn modelId="{CD5F074E-3A75-471C-9677-D74EDAB01FBD}" srcId="{CD9DCDFE-BA5B-42FD-9915-858690EC0CEC}" destId="{D3433FCF-080C-45B8-950E-12C7C0106423}" srcOrd="1" destOrd="0" parTransId="{F92104C6-DC3B-48F7-8555-8546FFECFF39}" sibTransId="{19449EA8-7772-478B-BF8B-B04D0BBD17D0}"/>
    <dgm:cxn modelId="{C0CE1F55-215E-40DF-95B1-33FD72528B03}" type="presOf" srcId="{5DC9DBAB-8476-4440-9EF4-F41E2D49A704}" destId="{CA7905D1-2DFD-4A93-9962-8E3B1094325A}" srcOrd="0" destOrd="0" presId="urn:microsoft.com/office/officeart/2005/8/layout/chevron2"/>
    <dgm:cxn modelId="{84653676-5458-4D0F-9D1A-E2018F4EB306}" srcId="{4D9B170B-FBF0-4AA0-8508-ECDE8ADC42D0}" destId="{1C70D21D-B703-42A3-849B-9D92965828C5}" srcOrd="1" destOrd="0" parTransId="{2512FD5F-5397-48F5-B1C2-27E442413B8D}" sibTransId="{A37FB202-8388-4D4D-84AE-51186D6D93EF}"/>
    <dgm:cxn modelId="{C2392C57-9471-4BD5-B4F6-40832AD17983}" srcId="{CD9DCDFE-BA5B-42FD-9915-858690EC0CEC}" destId="{4D9B170B-FBF0-4AA0-8508-ECDE8ADC42D0}" srcOrd="0" destOrd="0" parTransId="{BB3B2403-3391-4D57-9B6E-A936EC740D44}" sibTransId="{37DC3F2A-D259-42CF-8D3D-5044B756FD84}"/>
    <dgm:cxn modelId="{CCCC7B58-6C70-4733-8FAA-E89A56195EDA}" type="presOf" srcId="{CD9DCDFE-BA5B-42FD-9915-858690EC0CEC}" destId="{914FEC5C-6AA5-4943-AFF3-5394C5A83760}" srcOrd="0" destOrd="0" presId="urn:microsoft.com/office/officeart/2005/8/layout/chevron2"/>
    <dgm:cxn modelId="{CE6E3D85-8949-45CB-8F7F-1184B3EFD779}" type="presOf" srcId="{5DF9BC4A-DB9C-479C-A1D1-241CDE1949DA}" destId="{F0232F3C-76A7-43AE-B688-A63A115A26BA}" srcOrd="0" destOrd="0" presId="urn:microsoft.com/office/officeart/2005/8/layout/chevron2"/>
    <dgm:cxn modelId="{01AEECAC-F615-4C7E-A777-AF7C08CDB18E}" type="presOf" srcId="{4D9B170B-FBF0-4AA0-8508-ECDE8ADC42D0}" destId="{EBD308A8-405C-4828-9692-5670AA111016}" srcOrd="0" destOrd="0" presId="urn:microsoft.com/office/officeart/2005/8/layout/chevron2"/>
    <dgm:cxn modelId="{AB7BD0B9-8E32-442A-BF8E-66F07F4A70E6}" type="presOf" srcId="{1C93A086-40BF-4153-A3A7-61DC93C7E67E}" destId="{954DE762-32A0-4EE2-8E5E-E5000BDCB7CA}" srcOrd="0" destOrd="0" presId="urn:microsoft.com/office/officeart/2005/8/layout/chevron2"/>
    <dgm:cxn modelId="{3D2238C6-B88D-412B-A9AB-7F936F2081BF}" srcId="{D3433FCF-080C-45B8-950E-12C7C0106423}" destId="{1C93A086-40BF-4153-A3A7-61DC93C7E67E}" srcOrd="0" destOrd="0" parTransId="{04C7D179-865F-47DB-B7AC-0B8CE9521941}" sibTransId="{B87213E0-AE60-4FEF-A0B5-686D4965EC55}"/>
    <dgm:cxn modelId="{C964CCC8-CBDC-48AD-A797-4F5C8A5BE25A}" type="presOf" srcId="{1C70D21D-B703-42A3-849B-9D92965828C5}" destId="{CA7905D1-2DFD-4A93-9962-8E3B1094325A}" srcOrd="0" destOrd="1" presId="urn:microsoft.com/office/officeart/2005/8/layout/chevron2"/>
    <dgm:cxn modelId="{90B73CE5-8B20-4575-9A1C-145641E268E2}" srcId="{4D9B170B-FBF0-4AA0-8508-ECDE8ADC42D0}" destId="{5DC9DBAB-8476-4440-9EF4-F41E2D49A704}" srcOrd="0" destOrd="0" parTransId="{519286FD-F789-4121-857C-5B70EF9597B0}" sibTransId="{F00B63CF-4C28-4E60-9437-07069A6D5B1F}"/>
    <dgm:cxn modelId="{AD61D216-68FD-48EB-8F05-CD44BD209FFE}" type="presParOf" srcId="{914FEC5C-6AA5-4943-AFF3-5394C5A83760}" destId="{D5FD1FD7-D68B-4ECD-8E22-D15494B24830}" srcOrd="0" destOrd="0" presId="urn:microsoft.com/office/officeart/2005/8/layout/chevron2"/>
    <dgm:cxn modelId="{441FC1B0-C633-48EF-ACE9-EAE478E88D97}" type="presParOf" srcId="{D5FD1FD7-D68B-4ECD-8E22-D15494B24830}" destId="{EBD308A8-405C-4828-9692-5670AA111016}" srcOrd="0" destOrd="0" presId="urn:microsoft.com/office/officeart/2005/8/layout/chevron2"/>
    <dgm:cxn modelId="{C2BEA3D3-B58C-4B61-9733-1305F9F128CB}" type="presParOf" srcId="{D5FD1FD7-D68B-4ECD-8E22-D15494B24830}" destId="{CA7905D1-2DFD-4A93-9962-8E3B1094325A}" srcOrd="1" destOrd="0" presId="urn:microsoft.com/office/officeart/2005/8/layout/chevron2"/>
    <dgm:cxn modelId="{D090D025-CBA5-4CB6-8D33-365533AA6EBC}" type="presParOf" srcId="{914FEC5C-6AA5-4943-AFF3-5394C5A83760}" destId="{E5C46107-549D-4C6E-A755-D59556EB79CF}" srcOrd="1" destOrd="0" presId="urn:microsoft.com/office/officeart/2005/8/layout/chevron2"/>
    <dgm:cxn modelId="{3233D0A6-B337-4183-83B2-3F4955D550A2}" type="presParOf" srcId="{914FEC5C-6AA5-4943-AFF3-5394C5A83760}" destId="{0A2BF96F-8A80-4C6D-B721-8EAB03A1966A}" srcOrd="2" destOrd="0" presId="urn:microsoft.com/office/officeart/2005/8/layout/chevron2"/>
    <dgm:cxn modelId="{56230FDA-9809-4AA5-BE0A-39E057A31672}" type="presParOf" srcId="{0A2BF96F-8A80-4C6D-B721-8EAB03A1966A}" destId="{B67CD9FF-61C4-4465-B423-48608DB34270}" srcOrd="0" destOrd="0" presId="urn:microsoft.com/office/officeart/2005/8/layout/chevron2"/>
    <dgm:cxn modelId="{A3A7B283-BF65-4D11-B778-2C45B3E83C2A}" type="presParOf" srcId="{0A2BF96F-8A80-4C6D-B721-8EAB03A1966A}" destId="{954DE762-32A0-4EE2-8E5E-E5000BDCB7CA}" srcOrd="1" destOrd="0" presId="urn:microsoft.com/office/officeart/2005/8/layout/chevron2"/>
    <dgm:cxn modelId="{040780C5-4E8F-4E04-8CAC-0E534E503D3E}" type="presParOf" srcId="{914FEC5C-6AA5-4943-AFF3-5394C5A83760}" destId="{86D3F4AB-E983-479F-9901-88DE43B821D0}" srcOrd="3" destOrd="0" presId="urn:microsoft.com/office/officeart/2005/8/layout/chevron2"/>
    <dgm:cxn modelId="{F06C66D2-43E2-4079-982D-4579DB502C6F}" type="presParOf" srcId="{914FEC5C-6AA5-4943-AFF3-5394C5A83760}" destId="{9FB3CC44-E927-403E-9721-4E541B6A1776}" srcOrd="4" destOrd="0" presId="urn:microsoft.com/office/officeart/2005/8/layout/chevron2"/>
    <dgm:cxn modelId="{7A6879AC-D079-4D6F-8B84-16A7CFEAE4FF}" type="presParOf" srcId="{9FB3CC44-E927-403E-9721-4E541B6A1776}" destId="{BBA1BD3A-F113-43CE-86D5-60C551A98D91}" srcOrd="0" destOrd="0" presId="urn:microsoft.com/office/officeart/2005/8/layout/chevron2"/>
    <dgm:cxn modelId="{2B216AAC-1709-4BF8-8532-A9D6A606C3D4}" type="presParOf" srcId="{9FB3CC44-E927-403E-9721-4E541B6A1776}" destId="{F0232F3C-76A7-43AE-B688-A63A115A26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117FF9-2364-4D48-ADE9-D474DA263525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8E3FC65-5C0F-4EA3-B450-0158386454D2}">
      <dgm:prSet custT="1"/>
      <dgm:spPr/>
      <dgm:t>
        <a:bodyPr/>
        <a:lstStyle/>
        <a:p>
          <a:pPr rtl="0"/>
          <a:r>
            <a:rPr lang="en-US" sz="3600" b="1" dirty="0"/>
            <a:t>Morphological diversity</a:t>
          </a:r>
          <a:endParaRPr lang="en-GB" sz="3600" dirty="0"/>
        </a:p>
      </dgm:t>
    </dgm:pt>
    <dgm:pt modelId="{090B5B25-2366-4C30-8238-52959FDC9C0E}" type="sibTrans" cxnId="{61FE1A73-155E-424F-BAFB-F4D616390B64}">
      <dgm:prSet/>
      <dgm:spPr/>
      <dgm:t>
        <a:bodyPr/>
        <a:lstStyle/>
        <a:p>
          <a:endParaRPr lang="en-US"/>
        </a:p>
      </dgm:t>
    </dgm:pt>
    <dgm:pt modelId="{FE8FC225-146F-4B10-8731-D262E48CBE17}" type="parTrans" cxnId="{61FE1A73-155E-424F-BAFB-F4D616390B64}">
      <dgm:prSet/>
      <dgm:spPr/>
      <dgm:t>
        <a:bodyPr/>
        <a:lstStyle/>
        <a:p>
          <a:endParaRPr lang="en-US"/>
        </a:p>
      </dgm:t>
    </dgm:pt>
    <dgm:pt modelId="{704DA1E8-24A0-497F-85DE-CE2B50037FEF}" type="pres">
      <dgm:prSet presAssocID="{FA117FF9-2364-4D48-ADE9-D474DA263525}" presName="vert0" presStyleCnt="0">
        <dgm:presLayoutVars>
          <dgm:dir/>
          <dgm:animOne val="branch"/>
          <dgm:animLvl val="lvl"/>
        </dgm:presLayoutVars>
      </dgm:prSet>
      <dgm:spPr/>
    </dgm:pt>
    <dgm:pt modelId="{5946C009-59C9-460C-9451-588DBE3711F6}" type="pres">
      <dgm:prSet presAssocID="{E8E3FC65-5C0F-4EA3-B450-0158386454D2}" presName="thickLine" presStyleLbl="alignNode1" presStyleIdx="0" presStyleCnt="1"/>
      <dgm:spPr/>
    </dgm:pt>
    <dgm:pt modelId="{58DA7AAC-6B24-42CB-91D5-90BD0F95ADE1}" type="pres">
      <dgm:prSet presAssocID="{E8E3FC65-5C0F-4EA3-B450-0158386454D2}" presName="horz1" presStyleCnt="0"/>
      <dgm:spPr/>
    </dgm:pt>
    <dgm:pt modelId="{3345F861-2F79-4F22-AFAA-F913A6622413}" type="pres">
      <dgm:prSet presAssocID="{E8E3FC65-5C0F-4EA3-B450-0158386454D2}" presName="tx1" presStyleLbl="revTx" presStyleIdx="0" presStyleCnt="1"/>
      <dgm:spPr/>
    </dgm:pt>
    <dgm:pt modelId="{44DE7C8F-B02D-456D-8B01-D22A8C66DF67}" type="pres">
      <dgm:prSet presAssocID="{E8E3FC65-5C0F-4EA3-B450-0158386454D2}" presName="vert1" presStyleCnt="0"/>
      <dgm:spPr/>
    </dgm:pt>
  </dgm:ptLst>
  <dgm:cxnLst>
    <dgm:cxn modelId="{ED55BE3F-2493-4900-A797-046099C606F7}" type="presOf" srcId="{E8E3FC65-5C0F-4EA3-B450-0158386454D2}" destId="{3345F861-2F79-4F22-AFAA-F913A6622413}" srcOrd="0" destOrd="0" presId="urn:microsoft.com/office/officeart/2008/layout/LinedList"/>
    <dgm:cxn modelId="{AB0B4744-DA5F-4F6A-80F3-94C8E94CBF99}" type="presOf" srcId="{FA117FF9-2364-4D48-ADE9-D474DA263525}" destId="{704DA1E8-24A0-497F-85DE-CE2B50037FEF}" srcOrd="0" destOrd="0" presId="urn:microsoft.com/office/officeart/2008/layout/LinedList"/>
    <dgm:cxn modelId="{61FE1A73-155E-424F-BAFB-F4D616390B64}" srcId="{FA117FF9-2364-4D48-ADE9-D474DA263525}" destId="{E8E3FC65-5C0F-4EA3-B450-0158386454D2}" srcOrd="0" destOrd="0" parTransId="{FE8FC225-146F-4B10-8731-D262E48CBE17}" sibTransId="{090B5B25-2366-4C30-8238-52959FDC9C0E}"/>
    <dgm:cxn modelId="{57B1343C-86A2-46A9-A42F-FC4307E50607}" type="presParOf" srcId="{704DA1E8-24A0-497F-85DE-CE2B50037FEF}" destId="{5946C009-59C9-460C-9451-588DBE3711F6}" srcOrd="0" destOrd="0" presId="urn:microsoft.com/office/officeart/2008/layout/LinedList"/>
    <dgm:cxn modelId="{D2C5BBF6-E430-4144-BC7F-9747FA89573A}" type="presParOf" srcId="{704DA1E8-24A0-497F-85DE-CE2B50037FEF}" destId="{58DA7AAC-6B24-42CB-91D5-90BD0F95ADE1}" srcOrd="1" destOrd="0" presId="urn:microsoft.com/office/officeart/2008/layout/LinedList"/>
    <dgm:cxn modelId="{3664B173-F09C-424F-8395-01EC81F625E5}" type="presParOf" srcId="{58DA7AAC-6B24-42CB-91D5-90BD0F95ADE1}" destId="{3345F861-2F79-4F22-AFAA-F913A6622413}" srcOrd="0" destOrd="0" presId="urn:microsoft.com/office/officeart/2008/layout/LinedList"/>
    <dgm:cxn modelId="{94841884-BCF0-40FB-9CF6-3C7257F0C28B}" type="presParOf" srcId="{58DA7AAC-6B24-42CB-91D5-90BD0F95ADE1}" destId="{44DE7C8F-B02D-456D-8B01-D22A8C66DF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090F9-304C-49F3-A352-4B425718C211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65CAAD6-77C5-4253-8E2F-6FBC1D08A421}">
      <dgm:prSet custT="1"/>
      <dgm:spPr/>
      <dgm:t>
        <a:bodyPr/>
        <a:lstStyle/>
        <a:p>
          <a:pPr rtl="0"/>
          <a:r>
            <a:rPr lang="en-US" sz="4000" b="1" dirty="0"/>
            <a:t>Genetic diversity</a:t>
          </a:r>
          <a:endParaRPr lang="en-GB" sz="4000" dirty="0"/>
        </a:p>
      </dgm:t>
    </dgm:pt>
    <dgm:pt modelId="{11AA553D-BC50-4DBE-AC56-EEC22AC3966B}" type="parTrans" cxnId="{7F034D19-D846-4DBC-B221-011022422048}">
      <dgm:prSet/>
      <dgm:spPr/>
      <dgm:t>
        <a:bodyPr/>
        <a:lstStyle/>
        <a:p>
          <a:endParaRPr lang="en-US"/>
        </a:p>
      </dgm:t>
    </dgm:pt>
    <dgm:pt modelId="{4F4223A1-FCF5-4BCC-8701-014ABD52165B}" type="sibTrans" cxnId="{7F034D19-D846-4DBC-B221-011022422048}">
      <dgm:prSet/>
      <dgm:spPr/>
      <dgm:t>
        <a:bodyPr/>
        <a:lstStyle/>
        <a:p>
          <a:endParaRPr lang="en-US"/>
        </a:p>
      </dgm:t>
    </dgm:pt>
    <dgm:pt modelId="{1B2FA68E-A6A3-429A-A763-A3C4766F4477}" type="pres">
      <dgm:prSet presAssocID="{CAB090F9-304C-49F3-A352-4B425718C211}" presName="vert0" presStyleCnt="0">
        <dgm:presLayoutVars>
          <dgm:dir/>
          <dgm:animOne val="branch"/>
          <dgm:animLvl val="lvl"/>
        </dgm:presLayoutVars>
      </dgm:prSet>
      <dgm:spPr/>
    </dgm:pt>
    <dgm:pt modelId="{D42DCA63-034C-4137-8AC7-5D5B406F9661}" type="pres">
      <dgm:prSet presAssocID="{E65CAAD6-77C5-4253-8E2F-6FBC1D08A421}" presName="thickLine" presStyleLbl="alignNode1" presStyleIdx="0" presStyleCnt="1" custLinFactNeighborY="-9091"/>
      <dgm:spPr/>
    </dgm:pt>
    <dgm:pt modelId="{254FFA76-E1C8-40F9-ABA5-453D377C8E40}" type="pres">
      <dgm:prSet presAssocID="{E65CAAD6-77C5-4253-8E2F-6FBC1D08A421}" presName="horz1" presStyleCnt="0"/>
      <dgm:spPr/>
    </dgm:pt>
    <dgm:pt modelId="{BCE2BB8B-1962-460C-88CD-B568579E113C}" type="pres">
      <dgm:prSet presAssocID="{E65CAAD6-77C5-4253-8E2F-6FBC1D08A421}" presName="tx1" presStyleLbl="revTx" presStyleIdx="0" presStyleCnt="1"/>
      <dgm:spPr/>
    </dgm:pt>
    <dgm:pt modelId="{06AE2AEA-D452-4E1C-A322-3F0803E37BD4}" type="pres">
      <dgm:prSet presAssocID="{E65CAAD6-77C5-4253-8E2F-6FBC1D08A421}" presName="vert1" presStyleCnt="0"/>
      <dgm:spPr/>
    </dgm:pt>
  </dgm:ptLst>
  <dgm:cxnLst>
    <dgm:cxn modelId="{7F034D19-D846-4DBC-B221-011022422048}" srcId="{CAB090F9-304C-49F3-A352-4B425718C211}" destId="{E65CAAD6-77C5-4253-8E2F-6FBC1D08A421}" srcOrd="0" destOrd="0" parTransId="{11AA553D-BC50-4DBE-AC56-EEC22AC3966B}" sibTransId="{4F4223A1-FCF5-4BCC-8701-014ABD52165B}"/>
    <dgm:cxn modelId="{E96DAD6F-4078-47C6-98F1-035CA9C51B71}" type="presOf" srcId="{E65CAAD6-77C5-4253-8E2F-6FBC1D08A421}" destId="{BCE2BB8B-1962-460C-88CD-B568579E113C}" srcOrd="0" destOrd="0" presId="urn:microsoft.com/office/officeart/2008/layout/LinedList"/>
    <dgm:cxn modelId="{ADE053A1-8CCD-4625-8A8A-680625AA8ED5}" type="presOf" srcId="{CAB090F9-304C-49F3-A352-4B425718C211}" destId="{1B2FA68E-A6A3-429A-A763-A3C4766F4477}" srcOrd="0" destOrd="0" presId="urn:microsoft.com/office/officeart/2008/layout/LinedList"/>
    <dgm:cxn modelId="{A596F13A-8F6D-4FE8-95DF-B7FBAEF86970}" type="presParOf" srcId="{1B2FA68E-A6A3-429A-A763-A3C4766F4477}" destId="{D42DCA63-034C-4137-8AC7-5D5B406F9661}" srcOrd="0" destOrd="0" presId="urn:microsoft.com/office/officeart/2008/layout/LinedList"/>
    <dgm:cxn modelId="{3730B2C1-E9AB-4525-BCA2-B9AF7FDBA972}" type="presParOf" srcId="{1B2FA68E-A6A3-429A-A763-A3C4766F4477}" destId="{254FFA76-E1C8-40F9-ABA5-453D377C8E40}" srcOrd="1" destOrd="0" presId="urn:microsoft.com/office/officeart/2008/layout/LinedList"/>
    <dgm:cxn modelId="{835C841C-16A6-4036-BD46-14ACA062A2CC}" type="presParOf" srcId="{254FFA76-E1C8-40F9-ABA5-453D377C8E40}" destId="{BCE2BB8B-1962-460C-88CD-B568579E113C}" srcOrd="0" destOrd="0" presId="urn:microsoft.com/office/officeart/2008/layout/LinedList"/>
    <dgm:cxn modelId="{5CA1BF29-5AAB-4021-B8EB-C6FD3F5D3291}" type="presParOf" srcId="{254FFA76-E1C8-40F9-ABA5-453D377C8E40}" destId="{06AE2AEA-D452-4E1C-A322-3F0803E37B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005E17-FD4C-4C7E-A3CB-0AB5571D78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30CEB-646D-4C07-9397-46D60B135F34}">
      <dgm:prSet phldrT="[Text]" phldr="0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1966 - 2001</a:t>
          </a:r>
        </a:p>
      </dgm:t>
    </dgm:pt>
    <dgm:pt modelId="{09EE844F-CAA1-4A16-8E7D-CDB03E312B16}" type="parTrans" cxnId="{4C69A0F1-0769-4E53-BAC2-9362BCCC1EE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0F2FB-55AA-4BA8-98A9-F0C6A1DC85B0}" type="sibTrans" cxnId="{4C69A0F1-0769-4E53-BAC2-9362BCCC1EE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C2A9-7CD7-45DB-AD1D-69AEAB1B992D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Clones</a:t>
          </a:r>
        </a:p>
      </dgm:t>
    </dgm:pt>
    <dgm:pt modelId="{56918EC9-B62E-4E0D-BF96-2B59398F33A0}" type="parTrans" cxnId="{338931A9-084F-41EA-A9D5-F5B97C3B97D9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25FB5-51B8-490B-8592-8C940480DDDA}" type="sibTrans" cxnId="{338931A9-084F-41EA-A9D5-F5B97C3B97D9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77993-1DA0-42B7-B841-F3B11DF3A670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Direct clone selections</a:t>
          </a:r>
        </a:p>
      </dgm:t>
    </dgm:pt>
    <dgm:pt modelId="{DB130ECD-24FB-4538-BC9B-EE08C0FC3BD8}" type="parTrans" cxnId="{0DD39C13-2104-4C6D-B1F5-556D95C8D60A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8F7DB-29E4-4A9E-BF6D-EAD3050F117C}" type="sibTrans" cxnId="{0DD39C13-2104-4C6D-B1F5-556D95C8D60A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508D5-E7B6-404A-94B0-43B12BA89E2F}">
      <dgm:prSet phldrT="[Text]" phldr="0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2002 - date</a:t>
          </a:r>
        </a:p>
      </dgm:t>
    </dgm:pt>
    <dgm:pt modelId="{955157CE-2545-41B3-98B7-052A8DC2E2D5}" type="parTrans" cxnId="{D3E477C2-9288-46F0-8AF1-BCBEC5B1BD7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67190-DF88-466C-A6B4-78B4FEF4E0DF}" type="sibTrans" cxnId="{D3E477C2-9288-46F0-8AF1-BCBEC5B1BD7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C6561-3FDF-478D-A49F-96C542C0519D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Clones and “hybrids”</a:t>
          </a:r>
        </a:p>
      </dgm:t>
    </dgm:pt>
    <dgm:pt modelId="{76788C26-FD34-4734-83C7-7DC49D60CF32}" type="parTrans" cxnId="{E8F8FFB6-D7B8-40E5-AFFA-8BB2C74D99B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CC952-662F-4DFA-83C8-1A37CF2CE095}" type="sibTrans" cxnId="{E8F8FFB6-D7B8-40E5-AFFA-8BB2C74D99B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C6652-2431-4519-AAA2-8F6CE84E4BC2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On-station (5-7 yrs) and multi-location trialing (5-10 yrs) </a:t>
          </a:r>
        </a:p>
      </dgm:t>
    </dgm:pt>
    <dgm:pt modelId="{06968FAA-CAAC-4007-988D-27A705446D9F}" type="parTrans" cxnId="{894FE368-1D79-4250-B535-D96CEF415D2E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96BC2-65D6-4017-9693-4B47C5513CED}" type="sibTrans" cxnId="{894FE368-1D79-4250-B535-D96CEF415D2E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24517-892E-4E8A-BD05-33822D50A7C1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Ortet selections</a:t>
          </a:r>
        </a:p>
      </dgm:t>
    </dgm:pt>
    <dgm:pt modelId="{DACA29A8-6997-47F0-965D-1137A1A20F69}" type="parTrans" cxnId="{29CA6C19-5D4C-4666-8B1B-ED508F39BB5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D2449-B422-4F55-A388-F33D05133F88}" type="sibTrans" cxnId="{29CA6C19-5D4C-4666-8B1B-ED508F39BB5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B30C4-6CA3-4050-89C4-80B2605E8B39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On-station trialing (5-7 yrs)</a:t>
          </a:r>
        </a:p>
      </dgm:t>
    </dgm:pt>
    <dgm:pt modelId="{95F82DEF-07BF-4616-B13A-10B143A1F3CA}" type="parTrans" cxnId="{4FC0F0FF-8887-4B9F-A491-740C8E782A3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C146E-3901-4729-8305-E5646B4CE833}" type="sibTrans" cxnId="{4FC0F0FF-8887-4B9F-A491-740C8E782A3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8794E-DCC7-47FC-864C-5CC300C1317E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Multi-location trialing (5-10 yrs)</a:t>
          </a:r>
        </a:p>
      </dgm:t>
    </dgm:pt>
    <dgm:pt modelId="{D8C17C27-C258-4486-9F9C-4DED7CDB0EAE}" type="parTrans" cxnId="{A392123E-1967-4996-B9EA-48CCC5676BC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C460D-A814-4958-8A0E-778B250BABA9}" type="sibTrans" cxnId="{A392123E-1967-4996-B9EA-48CCC5676BC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7DA35-0574-44BC-9E82-804D0F6B78B7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Direct clone selections </a:t>
          </a:r>
        </a:p>
      </dgm:t>
    </dgm:pt>
    <dgm:pt modelId="{1D2044D2-632D-4BD0-82DE-8514B61D14E2}" type="parTrans" cxnId="{68CE687B-EC25-49DB-831A-BC915AAC3A3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4098A-054E-4228-9E88-907A064FA213}" type="sibTrans" cxnId="{68CE687B-EC25-49DB-831A-BC915AAC3A3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7C00F-C980-476F-935D-E91FF3020700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Ortet selections</a:t>
          </a:r>
        </a:p>
      </dgm:t>
    </dgm:pt>
    <dgm:pt modelId="{72298E5A-F9FC-4F38-9CD4-00F4D5C85F63}" type="parTrans" cxnId="{FE1EFC56-FC36-4ED1-8A66-292A9CA46D5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48C44-60A4-4057-A515-020BF90E9167}" type="sibTrans" cxnId="{FE1EFC56-FC36-4ED1-8A66-292A9CA46D5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A86E5-BA8A-4711-9ABA-626309037D51}">
      <dgm:prSet phldrT="[Text]" phldr="0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Combining ability studies</a:t>
          </a:r>
        </a:p>
      </dgm:t>
    </dgm:pt>
    <dgm:pt modelId="{CF21FECE-05E3-48E5-8325-75CF5127EF8E}" type="parTrans" cxnId="{EBD51F01-F375-4551-AD34-7E5EFA15D30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1A5D8-34BD-497A-ABE7-9CB6D88D5BA9}" type="sibTrans" cxnId="{EBD51F01-F375-4551-AD34-7E5EFA15D30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71791-7DC0-4068-89E1-AA1AEDD0EE7D}" type="pres">
      <dgm:prSet presAssocID="{58005E17-FD4C-4C7E-A3CB-0AB5571D7890}" presName="Name0" presStyleCnt="0">
        <dgm:presLayoutVars>
          <dgm:dir/>
          <dgm:animLvl val="lvl"/>
          <dgm:resizeHandles val="exact"/>
        </dgm:presLayoutVars>
      </dgm:prSet>
      <dgm:spPr/>
    </dgm:pt>
    <dgm:pt modelId="{A1C95174-D95D-41F0-BD23-8A7F1C084682}" type="pres">
      <dgm:prSet presAssocID="{43530CEB-646D-4C07-9397-46D60B135F34}" presName="linNode" presStyleCnt="0"/>
      <dgm:spPr/>
    </dgm:pt>
    <dgm:pt modelId="{30553FEC-5F9D-4747-8826-3C0BE5B2EAE3}" type="pres">
      <dgm:prSet presAssocID="{43530CEB-646D-4C07-9397-46D60B135F34}" presName="parentText" presStyleLbl="node1" presStyleIdx="0" presStyleCnt="2" custScaleX="52180" custScaleY="91320" custLinFactNeighborX="-11696" custLinFactNeighborY="2500">
        <dgm:presLayoutVars>
          <dgm:chMax val="1"/>
          <dgm:bulletEnabled val="1"/>
        </dgm:presLayoutVars>
      </dgm:prSet>
      <dgm:spPr/>
    </dgm:pt>
    <dgm:pt modelId="{86A36D0C-07DA-4397-8115-11935A38D384}" type="pres">
      <dgm:prSet presAssocID="{43530CEB-646D-4C07-9397-46D60B135F34}" presName="descendantText" presStyleLbl="alignAccFollowNode1" presStyleIdx="0" presStyleCnt="2" custScaleX="116686" custScaleY="114761" custLinFactNeighborX="-7262">
        <dgm:presLayoutVars>
          <dgm:bulletEnabled val="1"/>
        </dgm:presLayoutVars>
      </dgm:prSet>
      <dgm:spPr/>
    </dgm:pt>
    <dgm:pt modelId="{86727BEB-0B45-4283-91DE-858E8BFBCCC1}" type="pres">
      <dgm:prSet presAssocID="{0C70F2FB-55AA-4BA8-98A9-F0C6A1DC85B0}" presName="sp" presStyleCnt="0"/>
      <dgm:spPr/>
    </dgm:pt>
    <dgm:pt modelId="{92302682-887B-4EB8-9352-A80928B86AC3}" type="pres">
      <dgm:prSet presAssocID="{389508D5-E7B6-404A-94B0-43B12BA89E2F}" presName="linNode" presStyleCnt="0"/>
      <dgm:spPr/>
    </dgm:pt>
    <dgm:pt modelId="{BD7E6CB5-660F-4DB4-A630-1286CA2A58B1}" type="pres">
      <dgm:prSet presAssocID="{389508D5-E7B6-404A-94B0-43B12BA89E2F}" presName="parentText" presStyleLbl="node1" presStyleIdx="1" presStyleCnt="2" custScaleX="51317" custScaleY="92530" custLinFactNeighborX="-11696">
        <dgm:presLayoutVars>
          <dgm:chMax val="1"/>
          <dgm:bulletEnabled val="1"/>
        </dgm:presLayoutVars>
      </dgm:prSet>
      <dgm:spPr/>
    </dgm:pt>
    <dgm:pt modelId="{DFE4B0BF-DE96-4287-A43B-E7749CFD333B}" type="pres">
      <dgm:prSet presAssocID="{389508D5-E7B6-404A-94B0-43B12BA89E2F}" presName="descendantText" presStyleLbl="alignAccFollowNode1" presStyleIdx="1" presStyleCnt="2" custScaleX="83348" custScaleY="124625" custLinFactNeighborX="-7044">
        <dgm:presLayoutVars>
          <dgm:bulletEnabled val="1"/>
        </dgm:presLayoutVars>
      </dgm:prSet>
      <dgm:spPr/>
    </dgm:pt>
  </dgm:ptLst>
  <dgm:cxnLst>
    <dgm:cxn modelId="{EBD51F01-F375-4551-AD34-7E5EFA15D308}" srcId="{389508D5-E7B6-404A-94B0-43B12BA89E2F}" destId="{DFAA86E5-BA8A-4711-9ABA-626309037D51}" srcOrd="3" destOrd="0" parTransId="{CF21FECE-05E3-48E5-8325-75CF5127EF8E}" sibTransId="{3501A5D8-34BD-497A-ABE7-9CB6D88D5BA9}"/>
    <dgm:cxn modelId="{0DD39C13-2104-4C6D-B1F5-556D95C8D60A}" srcId="{43530CEB-646D-4C07-9397-46D60B135F34}" destId="{8B477993-1DA0-42B7-B841-F3B11DF3A670}" srcOrd="1" destOrd="0" parTransId="{DB130ECD-24FB-4538-BC9B-EE08C0FC3BD8}" sibTransId="{6FE8F7DB-29E4-4A9E-BF6D-EAD3050F117C}"/>
    <dgm:cxn modelId="{8647FF18-4F63-4476-89FB-9F62D221CBF8}" type="presOf" srcId="{8B477993-1DA0-42B7-B841-F3B11DF3A670}" destId="{86A36D0C-07DA-4397-8115-11935A38D384}" srcOrd="0" destOrd="1" presId="urn:microsoft.com/office/officeart/2005/8/layout/vList5"/>
    <dgm:cxn modelId="{29CA6C19-5D4C-4666-8B1B-ED508F39BB56}" srcId="{43530CEB-646D-4C07-9397-46D60B135F34}" destId="{D3824517-892E-4E8A-BD05-33822D50A7C1}" srcOrd="2" destOrd="0" parTransId="{DACA29A8-6997-47F0-965D-1137A1A20F69}" sibTransId="{D46D2449-B422-4F55-A388-F33D05133F88}"/>
    <dgm:cxn modelId="{4896E11F-0A71-4074-A63D-F33FE9E481D0}" type="presOf" srcId="{915C6652-2431-4519-AAA2-8F6CE84E4BC2}" destId="{DFE4B0BF-DE96-4287-A43B-E7749CFD333B}" srcOrd="0" destOrd="4" presId="urn:microsoft.com/office/officeart/2005/8/layout/vList5"/>
    <dgm:cxn modelId="{FE9E6833-7B22-46C9-BE4C-8F0535A90BFA}" type="presOf" srcId="{D378794E-DCC7-47FC-864C-5CC300C1317E}" destId="{86A36D0C-07DA-4397-8115-11935A38D384}" srcOrd="0" destOrd="4" presId="urn:microsoft.com/office/officeart/2005/8/layout/vList5"/>
    <dgm:cxn modelId="{A392123E-1967-4996-B9EA-48CCC5676BC3}" srcId="{43530CEB-646D-4C07-9397-46D60B135F34}" destId="{D378794E-DCC7-47FC-864C-5CC300C1317E}" srcOrd="4" destOrd="0" parTransId="{D8C17C27-C258-4486-9F9C-4DED7CDB0EAE}" sibTransId="{5BDC460D-A814-4958-8A0E-778B250BABA9}"/>
    <dgm:cxn modelId="{406B1041-F08C-4A70-8F28-D6E12CB49751}" type="presOf" srcId="{B8B7C00F-C980-476F-935D-E91FF3020700}" destId="{DFE4B0BF-DE96-4287-A43B-E7749CFD333B}" srcOrd="0" destOrd="2" presId="urn:microsoft.com/office/officeart/2005/8/layout/vList5"/>
    <dgm:cxn modelId="{894FE368-1D79-4250-B535-D96CEF415D2E}" srcId="{389508D5-E7B6-404A-94B0-43B12BA89E2F}" destId="{915C6652-2431-4519-AAA2-8F6CE84E4BC2}" srcOrd="4" destOrd="0" parTransId="{06968FAA-CAAC-4007-988D-27A705446D9F}" sibTransId="{C5896BC2-65D6-4017-9693-4B47C5513CED}"/>
    <dgm:cxn modelId="{A959D849-3C8B-453D-AFB6-8029A7F7D9CC}" type="presOf" srcId="{685B30C4-6CA3-4050-89C4-80B2605E8B39}" destId="{86A36D0C-07DA-4397-8115-11935A38D384}" srcOrd="0" destOrd="3" presId="urn:microsoft.com/office/officeart/2005/8/layout/vList5"/>
    <dgm:cxn modelId="{AE04C56B-85B4-4FE0-A047-3D5612264645}" type="presOf" srcId="{DFAA86E5-BA8A-4711-9ABA-626309037D51}" destId="{DFE4B0BF-DE96-4287-A43B-E7749CFD333B}" srcOrd="0" destOrd="3" presId="urn:microsoft.com/office/officeart/2005/8/layout/vList5"/>
    <dgm:cxn modelId="{541CBB71-D251-4E9A-B153-B3ABAB43766A}" type="presOf" srcId="{D3824517-892E-4E8A-BD05-33822D50A7C1}" destId="{86A36D0C-07DA-4397-8115-11935A38D384}" srcOrd="0" destOrd="2" presId="urn:microsoft.com/office/officeart/2005/8/layout/vList5"/>
    <dgm:cxn modelId="{FE1EFC56-FC36-4ED1-8A66-292A9CA46D5D}" srcId="{389508D5-E7B6-404A-94B0-43B12BA89E2F}" destId="{B8B7C00F-C980-476F-935D-E91FF3020700}" srcOrd="2" destOrd="0" parTransId="{72298E5A-F9FC-4F38-9CD4-00F4D5C85F63}" sibTransId="{F2348C44-60A4-4057-A515-020BF90E9167}"/>
    <dgm:cxn modelId="{68CE687B-EC25-49DB-831A-BC915AAC3A38}" srcId="{389508D5-E7B6-404A-94B0-43B12BA89E2F}" destId="{E0B7DA35-0574-44BC-9E82-804D0F6B78B7}" srcOrd="1" destOrd="0" parTransId="{1D2044D2-632D-4BD0-82DE-8514B61D14E2}" sibTransId="{6FC4098A-054E-4228-9E88-907A064FA213}"/>
    <dgm:cxn modelId="{EF177182-77B7-4E0B-8D8A-64115FD273AF}" type="presOf" srcId="{01FC6561-3FDF-478D-A49F-96C542C0519D}" destId="{DFE4B0BF-DE96-4287-A43B-E7749CFD333B}" srcOrd="0" destOrd="0" presId="urn:microsoft.com/office/officeart/2005/8/layout/vList5"/>
    <dgm:cxn modelId="{54301983-9066-48AC-BE53-185A2530BE45}" type="presOf" srcId="{58005E17-FD4C-4C7E-A3CB-0AB5571D7890}" destId="{0B571791-7DC0-4068-89E1-AA1AEDD0EE7D}" srcOrd="0" destOrd="0" presId="urn:microsoft.com/office/officeart/2005/8/layout/vList5"/>
    <dgm:cxn modelId="{04222DA5-F98F-4136-8D39-76E747D6AB99}" type="presOf" srcId="{AA31C2A9-7CD7-45DB-AD1D-69AEAB1B992D}" destId="{86A36D0C-07DA-4397-8115-11935A38D384}" srcOrd="0" destOrd="0" presId="urn:microsoft.com/office/officeart/2005/8/layout/vList5"/>
    <dgm:cxn modelId="{338931A9-084F-41EA-A9D5-F5B97C3B97D9}" srcId="{43530CEB-646D-4C07-9397-46D60B135F34}" destId="{AA31C2A9-7CD7-45DB-AD1D-69AEAB1B992D}" srcOrd="0" destOrd="0" parTransId="{56918EC9-B62E-4E0D-BF96-2B59398F33A0}" sibTransId="{9D525FB5-51B8-490B-8592-8C940480DDDA}"/>
    <dgm:cxn modelId="{F5FADBB2-D345-4876-BBF7-66FE215B68F3}" type="presOf" srcId="{43530CEB-646D-4C07-9397-46D60B135F34}" destId="{30553FEC-5F9D-4747-8826-3C0BE5B2EAE3}" srcOrd="0" destOrd="0" presId="urn:microsoft.com/office/officeart/2005/8/layout/vList5"/>
    <dgm:cxn modelId="{B46641B4-4226-426D-9CE9-CE5CEE4E77A8}" type="presOf" srcId="{389508D5-E7B6-404A-94B0-43B12BA89E2F}" destId="{BD7E6CB5-660F-4DB4-A630-1286CA2A58B1}" srcOrd="0" destOrd="0" presId="urn:microsoft.com/office/officeart/2005/8/layout/vList5"/>
    <dgm:cxn modelId="{E8F8FFB6-D7B8-40E5-AFFA-8BB2C74D99B7}" srcId="{389508D5-E7B6-404A-94B0-43B12BA89E2F}" destId="{01FC6561-3FDF-478D-A49F-96C542C0519D}" srcOrd="0" destOrd="0" parTransId="{76788C26-FD34-4734-83C7-7DC49D60CF32}" sibTransId="{A36CC952-662F-4DFA-83C8-1A37CF2CE095}"/>
    <dgm:cxn modelId="{D3E477C2-9288-46F0-8AF1-BCBEC5B1BD77}" srcId="{58005E17-FD4C-4C7E-A3CB-0AB5571D7890}" destId="{389508D5-E7B6-404A-94B0-43B12BA89E2F}" srcOrd="1" destOrd="0" parTransId="{955157CE-2545-41B3-98B7-052A8DC2E2D5}" sibTransId="{6AE67190-DF88-466C-A6B4-78B4FEF4E0DF}"/>
    <dgm:cxn modelId="{11CEA7E4-0CE7-416B-80D2-7115A2803808}" type="presOf" srcId="{E0B7DA35-0574-44BC-9E82-804D0F6B78B7}" destId="{DFE4B0BF-DE96-4287-A43B-E7749CFD333B}" srcOrd="0" destOrd="1" presId="urn:microsoft.com/office/officeart/2005/8/layout/vList5"/>
    <dgm:cxn modelId="{4C69A0F1-0769-4E53-BAC2-9362BCCC1EED}" srcId="{58005E17-FD4C-4C7E-A3CB-0AB5571D7890}" destId="{43530CEB-646D-4C07-9397-46D60B135F34}" srcOrd="0" destOrd="0" parTransId="{09EE844F-CAA1-4A16-8E7D-CDB03E312B16}" sibTransId="{0C70F2FB-55AA-4BA8-98A9-F0C6A1DC85B0}"/>
    <dgm:cxn modelId="{4FC0F0FF-8887-4B9F-A491-740C8E782A35}" srcId="{43530CEB-646D-4C07-9397-46D60B135F34}" destId="{685B30C4-6CA3-4050-89C4-80B2605E8B39}" srcOrd="3" destOrd="0" parTransId="{95F82DEF-07BF-4616-B13A-10B143A1F3CA}" sibTransId="{1C0C146E-3901-4729-8305-E5646B4CE833}"/>
    <dgm:cxn modelId="{C859198A-8173-4FFC-92A6-4FB9C2B92FCE}" type="presParOf" srcId="{0B571791-7DC0-4068-89E1-AA1AEDD0EE7D}" destId="{A1C95174-D95D-41F0-BD23-8A7F1C084682}" srcOrd="0" destOrd="0" presId="urn:microsoft.com/office/officeart/2005/8/layout/vList5"/>
    <dgm:cxn modelId="{D84F5209-5F62-452E-BD46-6CCA73011829}" type="presParOf" srcId="{A1C95174-D95D-41F0-BD23-8A7F1C084682}" destId="{30553FEC-5F9D-4747-8826-3C0BE5B2EAE3}" srcOrd="0" destOrd="0" presId="urn:microsoft.com/office/officeart/2005/8/layout/vList5"/>
    <dgm:cxn modelId="{9FD2E837-EA6B-4AEF-8652-B641B731882B}" type="presParOf" srcId="{A1C95174-D95D-41F0-BD23-8A7F1C084682}" destId="{86A36D0C-07DA-4397-8115-11935A38D384}" srcOrd="1" destOrd="0" presId="urn:microsoft.com/office/officeart/2005/8/layout/vList5"/>
    <dgm:cxn modelId="{CFAF556D-AB3A-4336-925C-48E5CE8394AB}" type="presParOf" srcId="{0B571791-7DC0-4068-89E1-AA1AEDD0EE7D}" destId="{86727BEB-0B45-4283-91DE-858E8BFBCCC1}" srcOrd="1" destOrd="0" presId="urn:microsoft.com/office/officeart/2005/8/layout/vList5"/>
    <dgm:cxn modelId="{4EE739FD-C339-41B1-A44B-1CC6DF5A950E}" type="presParOf" srcId="{0B571791-7DC0-4068-89E1-AA1AEDD0EE7D}" destId="{92302682-887B-4EB8-9352-A80928B86AC3}" srcOrd="2" destOrd="0" presId="urn:microsoft.com/office/officeart/2005/8/layout/vList5"/>
    <dgm:cxn modelId="{518C728C-4F30-4CCA-A1F0-E1C5BA05326D}" type="presParOf" srcId="{92302682-887B-4EB8-9352-A80928B86AC3}" destId="{BD7E6CB5-660F-4DB4-A630-1286CA2A58B1}" srcOrd="0" destOrd="0" presId="urn:microsoft.com/office/officeart/2005/8/layout/vList5"/>
    <dgm:cxn modelId="{E71A8347-4B4A-4844-80D6-6A1C309B864D}" type="presParOf" srcId="{92302682-887B-4EB8-9352-A80928B86AC3}" destId="{DFE4B0BF-DE96-4287-A43B-E7749CFD33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AE081-2AF8-4614-8769-204E7B99DF7D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DE82E9C-A717-4DA6-8CC5-7FCDAAF7C89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en-US" sz="5400" b="1" dirty="0"/>
            <a:t>Impact of Pollen Contamination on Cross Fidelity</a:t>
          </a:r>
          <a:endParaRPr lang="en-GB" sz="5400" dirty="0"/>
        </a:p>
      </dgm:t>
    </dgm:pt>
    <dgm:pt modelId="{25A3965B-F4A3-4F67-AE4F-243599367653}" type="parTrans" cxnId="{4CF307EE-895B-44D4-AC92-AD2F82369FA1}">
      <dgm:prSet/>
      <dgm:spPr/>
      <dgm:t>
        <a:bodyPr/>
        <a:lstStyle/>
        <a:p>
          <a:pPr algn="ctr"/>
          <a:endParaRPr lang="en-US"/>
        </a:p>
      </dgm:t>
    </dgm:pt>
    <dgm:pt modelId="{368F3645-2AE4-4CBF-8DDD-76C6495891C5}" type="sibTrans" cxnId="{4CF307EE-895B-44D4-AC92-AD2F82369FA1}">
      <dgm:prSet/>
      <dgm:spPr/>
      <dgm:t>
        <a:bodyPr/>
        <a:lstStyle/>
        <a:p>
          <a:pPr algn="ctr"/>
          <a:endParaRPr lang="en-US"/>
        </a:p>
      </dgm:t>
    </dgm:pt>
    <dgm:pt modelId="{8CDC2C8C-0865-4E37-8188-6E1E1AB7D094}" type="pres">
      <dgm:prSet presAssocID="{922AE081-2AF8-4614-8769-204E7B99DF7D}" presName="linear" presStyleCnt="0">
        <dgm:presLayoutVars>
          <dgm:animLvl val="lvl"/>
          <dgm:resizeHandles val="exact"/>
        </dgm:presLayoutVars>
      </dgm:prSet>
      <dgm:spPr/>
    </dgm:pt>
    <dgm:pt modelId="{3175E93D-6889-4685-8A0E-FE517A8AB0BD}" type="pres">
      <dgm:prSet presAssocID="{ADE82E9C-A717-4DA6-8CC5-7FCDAAF7C89D}" presName="parentText" presStyleLbl="node1" presStyleIdx="0" presStyleCnt="1" custScaleY="294637">
        <dgm:presLayoutVars>
          <dgm:chMax val="0"/>
          <dgm:bulletEnabled val="1"/>
        </dgm:presLayoutVars>
      </dgm:prSet>
      <dgm:spPr/>
    </dgm:pt>
  </dgm:ptLst>
  <dgm:cxnLst>
    <dgm:cxn modelId="{BE7AB110-F74D-4969-AB94-E3AEA01F7572}" type="presOf" srcId="{922AE081-2AF8-4614-8769-204E7B99DF7D}" destId="{8CDC2C8C-0865-4E37-8188-6E1E1AB7D094}" srcOrd="0" destOrd="0" presId="urn:microsoft.com/office/officeart/2005/8/layout/vList2"/>
    <dgm:cxn modelId="{9BC1E431-DA7F-457C-85AF-F105ADC0F436}" type="presOf" srcId="{ADE82E9C-A717-4DA6-8CC5-7FCDAAF7C89D}" destId="{3175E93D-6889-4685-8A0E-FE517A8AB0BD}" srcOrd="0" destOrd="0" presId="urn:microsoft.com/office/officeart/2005/8/layout/vList2"/>
    <dgm:cxn modelId="{4CF307EE-895B-44D4-AC92-AD2F82369FA1}" srcId="{922AE081-2AF8-4614-8769-204E7B99DF7D}" destId="{ADE82E9C-A717-4DA6-8CC5-7FCDAAF7C89D}" srcOrd="0" destOrd="0" parTransId="{25A3965B-F4A3-4F67-AE4F-243599367653}" sibTransId="{368F3645-2AE4-4CBF-8DDD-76C6495891C5}"/>
    <dgm:cxn modelId="{5D775D5D-9FE0-4B48-AD8E-0B11716F0B52}" type="presParOf" srcId="{8CDC2C8C-0865-4E37-8188-6E1E1AB7D094}" destId="{3175E93D-6889-4685-8A0E-FE517A8AB0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9DCDFE-BA5B-42FD-9915-858690EC0C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B170B-FBF0-4AA0-8508-ECDE8ADC42D0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1992</a:t>
          </a:r>
        </a:p>
      </dgm:t>
    </dgm:pt>
    <dgm:pt modelId="{BB3B2403-3391-4D57-9B6E-A936EC740D44}" type="parTrans" cxnId="{C2392C57-9471-4BD5-B4F6-40832AD1798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C3F2A-D259-42CF-8D3D-5044B756FD84}" type="sibTrans" cxnId="{C2392C57-9471-4BD5-B4F6-40832AD1798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9DBAB-8476-4440-9EF4-F41E2D49A704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None/>
          </a:pP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286FD-F789-4121-857C-5B70EF9597B0}" type="parTrans" cxnId="{90B73CE5-8B20-4575-9A1C-145641E268E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B63CF-4C28-4E60-9437-07069A6D5B1F}" type="sibTrans" cxnId="{90B73CE5-8B20-4575-9A1C-145641E268E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0D21D-B703-42A3-849B-9D92965828C5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None/>
          </a:pP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2FD5F-5397-48F5-B1C2-27E442413B8D}" type="parTrans" cxnId="{B5D8C502-5538-4553-A1D1-71A4B6AB510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FB202-8388-4D4D-84AE-51186D6D93EF}" type="sibTrans" cxnId="{B5D8C502-5538-4553-A1D1-71A4B6AB510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33FCF-080C-45B8-950E-12C7C0106423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gm:t>
    </dgm:pt>
    <dgm:pt modelId="{F92104C6-DC3B-48F7-8555-8546FFECFF39}" type="par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49EA8-7772-478B-BF8B-B04D0BBD17D0}" type="sib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3A086-40BF-4153-A3A7-61DC93C7E67E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 hybrids (CRG H001 and CRG H002)</a:t>
          </a:r>
        </a:p>
      </dgm:t>
    </dgm:pt>
    <dgm:pt modelId="{04C7D179-865F-47DB-B7AC-0B8CE9521941}" type="par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213E0-AE60-4FEF-A0B5-686D4965EC55}" type="sib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8AD4B-53F3-4D73-B713-A58FC436A39D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dgm:t>
    </dgm:pt>
    <dgm:pt modelId="{12A452E9-8422-4F42-803C-6F63BA573B0E}" type="parTrans" cxnId="{DBC6C32C-2D32-425C-9B8B-278BB656AC0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EDFDE-BCD6-4CD7-9BF3-80F1AD25E108}" type="sibTrans" cxnId="{DBC6C32C-2D32-425C-9B8B-278BB656AC05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9BC4A-DB9C-479C-A1D1-241CDE1949DA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5 clones (CRG H907, CRG TR4-98, CRG TR9-4, CRG TR4-99 and CRG TR9-2)</a:t>
          </a:r>
        </a:p>
      </dgm:t>
    </dgm:pt>
    <dgm:pt modelId="{966DF123-F3A2-4C00-B491-152A7187B887}" type="parTrans" cxnId="{DF07DC41-364B-4914-B993-2FECA24595AC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E1BE9-C264-4E7A-96F5-F433F29EF405}" type="sibTrans" cxnId="{DF07DC41-364B-4914-B993-2FECA24595AC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DD2B1-FA96-4210-B8F0-66076C12CCBD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2-3 t/ha</a:t>
          </a:r>
        </a:p>
      </dgm:t>
    </dgm:pt>
    <dgm:pt modelId="{22B131B1-322C-4E60-A174-24AC292064E1}" type="parTrans" cxnId="{C3BB5A48-B648-4F72-9EA4-272BE991B120}">
      <dgm:prSet/>
      <dgm:spPr/>
      <dgm:t>
        <a:bodyPr/>
        <a:lstStyle/>
        <a:p>
          <a:endParaRPr lang="en-US"/>
        </a:p>
      </dgm:t>
    </dgm:pt>
    <dgm:pt modelId="{D0497585-18BF-4432-8EE5-CD2E96955839}" type="sibTrans" cxnId="{C3BB5A48-B648-4F72-9EA4-272BE991B120}">
      <dgm:prSet/>
      <dgm:spPr/>
      <dgm:t>
        <a:bodyPr/>
        <a:lstStyle/>
        <a:p>
          <a:endParaRPr lang="en-US"/>
        </a:p>
      </dgm:t>
    </dgm:pt>
    <dgm:pt modelId="{C8667DF3-75C7-439B-8D83-11C3BA42E3D2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&gt;2 t/ha</a:t>
          </a:r>
        </a:p>
      </dgm:t>
    </dgm:pt>
    <dgm:pt modelId="{4178C4B3-F04F-4405-963A-B84A666F40D2}" type="parTrans" cxnId="{BCD98FB5-B30B-4BE0-800A-78D7BEFF6C7A}">
      <dgm:prSet/>
      <dgm:spPr/>
      <dgm:t>
        <a:bodyPr/>
        <a:lstStyle/>
        <a:p>
          <a:endParaRPr lang="en-US"/>
        </a:p>
      </dgm:t>
    </dgm:pt>
    <dgm:pt modelId="{3B2D86FE-0DFA-4B8C-B3A0-73EE78D7554E}" type="sibTrans" cxnId="{BCD98FB5-B30B-4BE0-800A-78D7BEFF6C7A}">
      <dgm:prSet/>
      <dgm:spPr/>
      <dgm:t>
        <a:bodyPr/>
        <a:lstStyle/>
        <a:p>
          <a:endParaRPr lang="en-US"/>
        </a:p>
      </dgm:t>
    </dgm:pt>
    <dgm:pt modelId="{2D7F908F-D0B1-49EF-B0F7-12A98EB87351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Cup quality &gt;7.5	</a:t>
          </a:r>
        </a:p>
      </dgm:t>
    </dgm:pt>
    <dgm:pt modelId="{49D0F453-86CE-46CF-93C3-D66438103C00}" type="parTrans" cxnId="{89D3827D-871E-4F6F-8373-01FD3B12576A}">
      <dgm:prSet/>
      <dgm:spPr/>
      <dgm:t>
        <a:bodyPr/>
        <a:lstStyle/>
        <a:p>
          <a:endParaRPr lang="en-US"/>
        </a:p>
      </dgm:t>
    </dgm:pt>
    <dgm:pt modelId="{150DAEB4-20B7-4EC7-9B88-78FF5183C25C}" type="sibTrans" cxnId="{89D3827D-871E-4F6F-8373-01FD3B12576A}">
      <dgm:prSet/>
      <dgm:spPr/>
      <dgm:t>
        <a:bodyPr/>
        <a:lstStyle/>
        <a:p>
          <a:endParaRPr lang="en-US"/>
        </a:p>
      </dgm:t>
    </dgm:pt>
    <dgm:pt modelId="{95D0FC17-F94D-4550-B85E-8B410FCA2E8C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Starts bearing 2 yrs after planting</a:t>
          </a:r>
        </a:p>
      </dgm:t>
    </dgm:pt>
    <dgm:pt modelId="{6CA67FC1-D846-417B-B1A9-D4CEBDE2F964}" type="parTrans" cxnId="{BADA957D-635A-4A3F-9BB2-2AD60AA39486}">
      <dgm:prSet/>
      <dgm:spPr/>
      <dgm:t>
        <a:bodyPr/>
        <a:lstStyle/>
        <a:p>
          <a:endParaRPr lang="en-US"/>
        </a:p>
      </dgm:t>
    </dgm:pt>
    <dgm:pt modelId="{61835D64-4CFD-446A-9C24-4175D4660B13}" type="sibTrans" cxnId="{BADA957D-635A-4A3F-9BB2-2AD60AA39486}">
      <dgm:prSet/>
      <dgm:spPr/>
      <dgm:t>
        <a:bodyPr/>
        <a:lstStyle/>
        <a:p>
          <a:endParaRPr lang="en-US"/>
        </a:p>
      </dgm:t>
    </dgm:pt>
    <dgm:pt modelId="{E418E26C-37AE-4F26-B071-9F26861CAA62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Starts bearing 2 yrs after planting</a:t>
          </a:r>
        </a:p>
      </dgm:t>
    </dgm:pt>
    <dgm:pt modelId="{CC5B30DA-3908-4CF9-B661-BD631ACAFA0F}" type="parTrans" cxnId="{7AD8F716-390B-408A-910C-A52E98023D87}">
      <dgm:prSet/>
      <dgm:spPr/>
      <dgm:t>
        <a:bodyPr/>
        <a:lstStyle/>
        <a:p>
          <a:endParaRPr lang="en-US"/>
        </a:p>
      </dgm:t>
    </dgm:pt>
    <dgm:pt modelId="{8C8D7CBD-2129-4B28-BAA4-50656911004F}" type="sibTrans" cxnId="{7AD8F716-390B-408A-910C-A52E98023D87}">
      <dgm:prSet/>
      <dgm:spPr/>
      <dgm:t>
        <a:bodyPr/>
        <a:lstStyle/>
        <a:p>
          <a:endParaRPr lang="en-US"/>
        </a:p>
      </dgm:t>
    </dgm:pt>
    <dgm:pt modelId="{DBA9F995-B49E-49E8-BF09-A0A8F17C056B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&gt;2 t/ha</a:t>
          </a:r>
        </a:p>
      </dgm:t>
    </dgm:pt>
    <dgm:pt modelId="{237CF866-D78E-4E35-A4ED-13ECE7017EE6}" type="parTrans" cxnId="{ABB1E297-06C4-4AB7-AE37-5FA8901E7D7D}">
      <dgm:prSet/>
      <dgm:spPr/>
      <dgm:t>
        <a:bodyPr/>
        <a:lstStyle/>
        <a:p>
          <a:endParaRPr lang="en-US"/>
        </a:p>
      </dgm:t>
    </dgm:pt>
    <dgm:pt modelId="{D5B33C40-8616-4361-9EE6-732EC6168721}" type="sibTrans" cxnId="{ABB1E297-06C4-4AB7-AE37-5FA8901E7D7D}">
      <dgm:prSet/>
      <dgm:spPr/>
      <dgm:t>
        <a:bodyPr/>
        <a:lstStyle/>
        <a:p>
          <a:endParaRPr lang="en-US"/>
        </a:p>
      </dgm:t>
    </dgm:pt>
    <dgm:pt modelId="{9D4D602F-241A-490B-8BAD-C9D6832962A9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Cup quality &gt;7.5</a:t>
          </a:r>
        </a:p>
      </dgm:t>
    </dgm:pt>
    <dgm:pt modelId="{3880D696-015D-47AA-9BAF-AA5F07FCCAD1}" type="parTrans" cxnId="{2B15B48A-0AB5-468E-A4AC-DD7874636866}">
      <dgm:prSet/>
      <dgm:spPr/>
      <dgm:t>
        <a:bodyPr/>
        <a:lstStyle/>
        <a:p>
          <a:endParaRPr lang="en-US"/>
        </a:p>
      </dgm:t>
    </dgm:pt>
    <dgm:pt modelId="{B0F050D2-638C-4A40-B205-B4DC54FE49BC}" type="sibTrans" cxnId="{2B15B48A-0AB5-468E-A4AC-DD7874636866}">
      <dgm:prSet/>
      <dgm:spPr/>
      <dgm:t>
        <a:bodyPr/>
        <a:lstStyle/>
        <a:p>
          <a:endParaRPr lang="en-US"/>
        </a:p>
      </dgm:t>
    </dgm:pt>
    <dgm:pt modelId="{F8EDCE2F-43E3-417E-B9BE-7845BD489F1B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9 clones</a:t>
          </a:r>
        </a:p>
      </dgm:t>
    </dgm:pt>
    <dgm:pt modelId="{363B060C-9B07-4C0E-BFA1-15DBE6E3D2B6}" type="parTrans" cxnId="{E82232ED-07C2-49E3-AC2A-A57B0F201973}">
      <dgm:prSet/>
      <dgm:spPr/>
      <dgm:t>
        <a:bodyPr/>
        <a:lstStyle/>
        <a:p>
          <a:endParaRPr lang="en-US"/>
        </a:p>
      </dgm:t>
    </dgm:pt>
    <dgm:pt modelId="{80E2A294-96E8-4F9C-B91F-43E500A4DA92}" type="sibTrans" cxnId="{E82232ED-07C2-49E3-AC2A-A57B0F201973}">
      <dgm:prSet/>
      <dgm:spPr/>
      <dgm:t>
        <a:bodyPr/>
        <a:lstStyle/>
        <a:p>
          <a:endParaRPr lang="en-US"/>
        </a:p>
      </dgm:t>
    </dgm:pt>
    <dgm:pt modelId="{914FEC5C-6AA5-4943-AFF3-5394C5A83760}" type="pres">
      <dgm:prSet presAssocID="{CD9DCDFE-BA5B-42FD-9915-858690EC0CEC}" presName="linearFlow" presStyleCnt="0">
        <dgm:presLayoutVars>
          <dgm:dir/>
          <dgm:animLvl val="lvl"/>
          <dgm:resizeHandles val="exact"/>
        </dgm:presLayoutVars>
      </dgm:prSet>
      <dgm:spPr/>
    </dgm:pt>
    <dgm:pt modelId="{D5FD1FD7-D68B-4ECD-8E22-D15494B24830}" type="pres">
      <dgm:prSet presAssocID="{4D9B170B-FBF0-4AA0-8508-ECDE8ADC42D0}" presName="composite" presStyleCnt="0"/>
      <dgm:spPr/>
    </dgm:pt>
    <dgm:pt modelId="{EBD308A8-405C-4828-9692-5670AA111016}" type="pres">
      <dgm:prSet presAssocID="{4D9B170B-FBF0-4AA0-8508-ECDE8ADC42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7905D1-2DFD-4A93-9962-8E3B1094325A}" type="pres">
      <dgm:prSet presAssocID="{4D9B170B-FBF0-4AA0-8508-ECDE8ADC42D0}" presName="descendantText" presStyleLbl="alignAcc1" presStyleIdx="0" presStyleCnt="3" custScaleY="100000" custLinFactNeighborX="734" custLinFactNeighborY="247">
        <dgm:presLayoutVars>
          <dgm:bulletEnabled val="1"/>
        </dgm:presLayoutVars>
      </dgm:prSet>
      <dgm:spPr/>
    </dgm:pt>
    <dgm:pt modelId="{E5C46107-549D-4C6E-A755-D59556EB79CF}" type="pres">
      <dgm:prSet presAssocID="{37DC3F2A-D259-42CF-8D3D-5044B756FD84}" presName="sp" presStyleCnt="0"/>
      <dgm:spPr/>
    </dgm:pt>
    <dgm:pt modelId="{0A2BF96F-8A80-4C6D-B721-8EAB03A1966A}" type="pres">
      <dgm:prSet presAssocID="{D3433FCF-080C-45B8-950E-12C7C0106423}" presName="composite" presStyleCnt="0"/>
      <dgm:spPr/>
    </dgm:pt>
    <dgm:pt modelId="{B67CD9FF-61C4-4465-B423-48608DB34270}" type="pres">
      <dgm:prSet presAssocID="{D3433FCF-080C-45B8-950E-12C7C0106423}" presName="parentText" presStyleLbl="alignNode1" presStyleIdx="1" presStyleCnt="3" custLinFactNeighborY="-10179">
        <dgm:presLayoutVars>
          <dgm:chMax val="1"/>
          <dgm:bulletEnabled val="1"/>
        </dgm:presLayoutVars>
      </dgm:prSet>
      <dgm:spPr/>
    </dgm:pt>
    <dgm:pt modelId="{954DE762-32A0-4EE2-8E5E-E5000BDCB7CA}" type="pres">
      <dgm:prSet presAssocID="{D3433FCF-080C-45B8-950E-12C7C0106423}" presName="descendantText" presStyleLbl="alignAcc1" presStyleIdx="1" presStyleCnt="3" custScaleY="171566" custLinFactNeighborY="-6654">
        <dgm:presLayoutVars>
          <dgm:bulletEnabled val="1"/>
        </dgm:presLayoutVars>
      </dgm:prSet>
      <dgm:spPr/>
    </dgm:pt>
    <dgm:pt modelId="{86D3F4AB-E983-479F-9901-88DE43B821D0}" type="pres">
      <dgm:prSet presAssocID="{19449EA8-7772-478B-BF8B-B04D0BBD17D0}" presName="sp" presStyleCnt="0"/>
      <dgm:spPr/>
    </dgm:pt>
    <dgm:pt modelId="{9FB3CC44-E927-403E-9721-4E541B6A1776}" type="pres">
      <dgm:prSet presAssocID="{71F8AD4B-53F3-4D73-B713-A58FC436A39D}" presName="composite" presStyleCnt="0"/>
      <dgm:spPr/>
    </dgm:pt>
    <dgm:pt modelId="{BBA1BD3A-F113-43CE-86D5-60C551A98D91}" type="pres">
      <dgm:prSet presAssocID="{71F8AD4B-53F3-4D73-B713-A58FC436A39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0232F3C-76A7-43AE-B688-A63A115A26BA}" type="pres">
      <dgm:prSet presAssocID="{71F8AD4B-53F3-4D73-B713-A58FC436A39D}" presName="descendantText" presStyleLbl="alignAcc1" presStyleIdx="2" presStyleCnt="3" custScaleY="204804" custLinFactNeighborY="9067">
        <dgm:presLayoutVars>
          <dgm:bulletEnabled val="1"/>
        </dgm:presLayoutVars>
      </dgm:prSet>
      <dgm:spPr/>
    </dgm:pt>
  </dgm:ptLst>
  <dgm:cxnLst>
    <dgm:cxn modelId="{B5D8C502-5538-4553-A1D1-71A4B6AB510D}" srcId="{4D9B170B-FBF0-4AA0-8508-ECDE8ADC42D0}" destId="{1C70D21D-B703-42A3-849B-9D92965828C5}" srcOrd="3" destOrd="0" parTransId="{2512FD5F-5397-48F5-B1C2-27E442413B8D}" sibTransId="{A37FB202-8388-4D4D-84AE-51186D6D93EF}"/>
    <dgm:cxn modelId="{C2204D09-5E09-4698-B929-7178EB1E3CA8}" type="presOf" srcId="{2D7F908F-D0B1-49EF-B0F7-12A98EB87351}" destId="{954DE762-32A0-4EE2-8E5E-E5000BDCB7CA}" srcOrd="0" destOrd="3" presId="urn:microsoft.com/office/officeart/2005/8/layout/chevron2"/>
    <dgm:cxn modelId="{5F07DF0F-FC96-42E0-B8A4-656B2B00B20E}" type="presOf" srcId="{D3433FCF-080C-45B8-950E-12C7C0106423}" destId="{B67CD9FF-61C4-4465-B423-48608DB34270}" srcOrd="0" destOrd="0" presId="urn:microsoft.com/office/officeart/2005/8/layout/chevron2"/>
    <dgm:cxn modelId="{7AD8F716-390B-408A-910C-A52E98023D87}" srcId="{71F8AD4B-53F3-4D73-B713-A58FC436A39D}" destId="{E418E26C-37AE-4F26-B071-9F26861CAA62}" srcOrd="1" destOrd="0" parTransId="{CC5B30DA-3908-4CF9-B661-BD631ACAFA0F}" sibTransId="{8C8D7CBD-2129-4B28-BAA4-50656911004F}"/>
    <dgm:cxn modelId="{E7150C2B-60DF-4F0D-A51E-58F0EB72E2BA}" type="presOf" srcId="{9D4D602F-241A-490B-8BAD-C9D6832962A9}" destId="{F0232F3C-76A7-43AE-B688-A63A115A26BA}" srcOrd="0" destOrd="3" presId="urn:microsoft.com/office/officeart/2005/8/layout/chevron2"/>
    <dgm:cxn modelId="{DBC6C32C-2D32-425C-9B8B-278BB656AC05}" srcId="{CD9DCDFE-BA5B-42FD-9915-858690EC0CEC}" destId="{71F8AD4B-53F3-4D73-B713-A58FC436A39D}" srcOrd="2" destOrd="0" parTransId="{12A452E9-8422-4F42-803C-6F63BA573B0E}" sibTransId="{0F4EDFDE-BCD6-4CD7-9BF3-80F1AD25E108}"/>
    <dgm:cxn modelId="{76498A34-B88C-4B4F-B2CB-8578A0C165CD}" type="presOf" srcId="{71F8AD4B-53F3-4D73-B713-A58FC436A39D}" destId="{BBA1BD3A-F113-43CE-86D5-60C551A98D91}" srcOrd="0" destOrd="0" presId="urn:microsoft.com/office/officeart/2005/8/layout/chevron2"/>
    <dgm:cxn modelId="{834A5B36-9424-47D5-B0AD-E256E858A9FE}" type="presOf" srcId="{DBA9F995-B49E-49E8-BF09-A0A8F17C056B}" destId="{F0232F3C-76A7-43AE-B688-A63A115A26BA}" srcOrd="0" destOrd="2" presId="urn:microsoft.com/office/officeart/2005/8/layout/chevron2"/>
    <dgm:cxn modelId="{C183253A-4FDC-43B2-B9E2-C51FDC1ED232}" type="presOf" srcId="{E418E26C-37AE-4F26-B071-9F26861CAA62}" destId="{F0232F3C-76A7-43AE-B688-A63A115A26BA}" srcOrd="0" destOrd="1" presId="urn:microsoft.com/office/officeart/2005/8/layout/chevron2"/>
    <dgm:cxn modelId="{DF07DC41-364B-4914-B993-2FECA24595AC}" srcId="{71F8AD4B-53F3-4D73-B713-A58FC436A39D}" destId="{5DF9BC4A-DB9C-479C-A1D1-241CDE1949DA}" srcOrd="0" destOrd="0" parTransId="{966DF123-F3A2-4C00-B491-152A7187B887}" sibTransId="{2B7E1BE9-C264-4E7A-96F5-F433F29EF405}"/>
    <dgm:cxn modelId="{4F076444-8A79-439D-93B0-D391C4F13B93}" type="presOf" srcId="{C8667DF3-75C7-439B-8D83-11C3BA42E3D2}" destId="{954DE762-32A0-4EE2-8E5E-E5000BDCB7CA}" srcOrd="0" destOrd="2" presId="urn:microsoft.com/office/officeart/2005/8/layout/chevron2"/>
    <dgm:cxn modelId="{C3BB5A48-B648-4F72-9EA4-272BE991B120}" srcId="{4D9B170B-FBF0-4AA0-8508-ECDE8ADC42D0}" destId="{257DD2B1-FA96-4210-B8F0-66076C12CCBD}" srcOrd="2" destOrd="0" parTransId="{22B131B1-322C-4E60-A174-24AC292064E1}" sibTransId="{D0497585-18BF-4432-8EE5-CD2E96955839}"/>
    <dgm:cxn modelId="{CD5F074E-3A75-471C-9677-D74EDAB01FBD}" srcId="{CD9DCDFE-BA5B-42FD-9915-858690EC0CEC}" destId="{D3433FCF-080C-45B8-950E-12C7C0106423}" srcOrd="1" destOrd="0" parTransId="{F92104C6-DC3B-48F7-8555-8546FFECFF39}" sibTransId="{19449EA8-7772-478B-BF8B-B04D0BBD17D0}"/>
    <dgm:cxn modelId="{AD102553-7E2E-4F9E-B2BF-13297BF61BA6}" type="presOf" srcId="{257DD2B1-FA96-4210-B8F0-66076C12CCBD}" destId="{CA7905D1-2DFD-4A93-9962-8E3B1094325A}" srcOrd="0" destOrd="2" presId="urn:microsoft.com/office/officeart/2005/8/layout/chevron2"/>
    <dgm:cxn modelId="{C0CE1F55-215E-40DF-95B1-33FD72528B03}" type="presOf" srcId="{5DC9DBAB-8476-4440-9EF4-F41E2D49A704}" destId="{CA7905D1-2DFD-4A93-9962-8E3B1094325A}" srcOrd="0" destOrd="0" presId="urn:microsoft.com/office/officeart/2005/8/layout/chevron2"/>
    <dgm:cxn modelId="{C2392C57-9471-4BD5-B4F6-40832AD17983}" srcId="{CD9DCDFE-BA5B-42FD-9915-858690EC0CEC}" destId="{4D9B170B-FBF0-4AA0-8508-ECDE8ADC42D0}" srcOrd="0" destOrd="0" parTransId="{BB3B2403-3391-4D57-9B6E-A936EC740D44}" sibTransId="{37DC3F2A-D259-42CF-8D3D-5044B756FD84}"/>
    <dgm:cxn modelId="{CCCC7B58-6C70-4733-8FAA-E89A56195EDA}" type="presOf" srcId="{CD9DCDFE-BA5B-42FD-9915-858690EC0CEC}" destId="{914FEC5C-6AA5-4943-AFF3-5394C5A83760}" srcOrd="0" destOrd="0" presId="urn:microsoft.com/office/officeart/2005/8/layout/chevron2"/>
    <dgm:cxn modelId="{89D3827D-871E-4F6F-8373-01FD3B12576A}" srcId="{D3433FCF-080C-45B8-950E-12C7C0106423}" destId="{2D7F908F-D0B1-49EF-B0F7-12A98EB87351}" srcOrd="3" destOrd="0" parTransId="{49D0F453-86CE-46CF-93C3-D66438103C00}" sibTransId="{150DAEB4-20B7-4EC7-9B88-78FF5183C25C}"/>
    <dgm:cxn modelId="{BADA957D-635A-4A3F-9BB2-2AD60AA39486}" srcId="{D3433FCF-080C-45B8-950E-12C7C0106423}" destId="{95D0FC17-F94D-4550-B85E-8B410FCA2E8C}" srcOrd="1" destOrd="0" parTransId="{6CA67FC1-D846-417B-B1A9-D4CEBDE2F964}" sibTransId="{61835D64-4CFD-446A-9C24-4175D4660B13}"/>
    <dgm:cxn modelId="{F2F06C83-EA8D-4011-82FE-35931A2DBDFC}" type="presOf" srcId="{95D0FC17-F94D-4550-B85E-8B410FCA2E8C}" destId="{954DE762-32A0-4EE2-8E5E-E5000BDCB7CA}" srcOrd="0" destOrd="1" presId="urn:microsoft.com/office/officeart/2005/8/layout/chevron2"/>
    <dgm:cxn modelId="{CE6E3D85-8949-45CB-8F7F-1184B3EFD779}" type="presOf" srcId="{5DF9BC4A-DB9C-479C-A1D1-241CDE1949DA}" destId="{F0232F3C-76A7-43AE-B688-A63A115A26BA}" srcOrd="0" destOrd="0" presId="urn:microsoft.com/office/officeart/2005/8/layout/chevron2"/>
    <dgm:cxn modelId="{2B15B48A-0AB5-468E-A4AC-DD7874636866}" srcId="{71F8AD4B-53F3-4D73-B713-A58FC436A39D}" destId="{9D4D602F-241A-490B-8BAD-C9D6832962A9}" srcOrd="3" destOrd="0" parTransId="{3880D696-015D-47AA-9BAF-AA5F07FCCAD1}" sibTransId="{B0F050D2-638C-4A40-B205-B4DC54FE49BC}"/>
    <dgm:cxn modelId="{ABB1E297-06C4-4AB7-AE37-5FA8901E7D7D}" srcId="{71F8AD4B-53F3-4D73-B713-A58FC436A39D}" destId="{DBA9F995-B49E-49E8-BF09-A0A8F17C056B}" srcOrd="2" destOrd="0" parTransId="{237CF866-D78E-4E35-A4ED-13ECE7017EE6}" sibTransId="{D5B33C40-8616-4361-9EE6-732EC6168721}"/>
    <dgm:cxn modelId="{01AEECAC-F615-4C7E-A777-AF7C08CDB18E}" type="presOf" srcId="{4D9B170B-FBF0-4AA0-8508-ECDE8ADC42D0}" destId="{EBD308A8-405C-4828-9692-5670AA111016}" srcOrd="0" destOrd="0" presId="urn:microsoft.com/office/officeart/2005/8/layout/chevron2"/>
    <dgm:cxn modelId="{BCD98FB5-B30B-4BE0-800A-78D7BEFF6C7A}" srcId="{D3433FCF-080C-45B8-950E-12C7C0106423}" destId="{C8667DF3-75C7-439B-8D83-11C3BA42E3D2}" srcOrd="2" destOrd="0" parTransId="{4178C4B3-F04F-4405-963A-B84A666F40D2}" sibTransId="{3B2D86FE-0DFA-4B8C-B3A0-73EE78D7554E}"/>
    <dgm:cxn modelId="{AB7BD0B9-8E32-442A-BF8E-66F07F4A70E6}" type="presOf" srcId="{1C93A086-40BF-4153-A3A7-61DC93C7E67E}" destId="{954DE762-32A0-4EE2-8E5E-E5000BDCB7CA}" srcOrd="0" destOrd="0" presId="urn:microsoft.com/office/officeart/2005/8/layout/chevron2"/>
    <dgm:cxn modelId="{9F6142C0-8BD6-4C1E-8BA4-E5016236A8D3}" type="presOf" srcId="{1C70D21D-B703-42A3-849B-9D92965828C5}" destId="{CA7905D1-2DFD-4A93-9962-8E3B1094325A}" srcOrd="0" destOrd="3" presId="urn:microsoft.com/office/officeart/2005/8/layout/chevron2"/>
    <dgm:cxn modelId="{3D2238C6-B88D-412B-A9AB-7F936F2081BF}" srcId="{D3433FCF-080C-45B8-950E-12C7C0106423}" destId="{1C93A086-40BF-4153-A3A7-61DC93C7E67E}" srcOrd="0" destOrd="0" parTransId="{04C7D179-865F-47DB-B7AC-0B8CE9521941}" sibTransId="{B87213E0-AE60-4FEF-A0B5-686D4965EC55}"/>
    <dgm:cxn modelId="{479988DD-9219-4F99-BD53-D61A55972AB5}" type="presOf" srcId="{F8EDCE2F-43E3-417E-B9BE-7845BD489F1B}" destId="{CA7905D1-2DFD-4A93-9962-8E3B1094325A}" srcOrd="0" destOrd="1" presId="urn:microsoft.com/office/officeart/2005/8/layout/chevron2"/>
    <dgm:cxn modelId="{90B73CE5-8B20-4575-9A1C-145641E268E2}" srcId="{4D9B170B-FBF0-4AA0-8508-ECDE8ADC42D0}" destId="{5DC9DBAB-8476-4440-9EF4-F41E2D49A704}" srcOrd="0" destOrd="0" parTransId="{519286FD-F789-4121-857C-5B70EF9597B0}" sibTransId="{F00B63CF-4C28-4E60-9437-07069A6D5B1F}"/>
    <dgm:cxn modelId="{E82232ED-07C2-49E3-AC2A-A57B0F201973}" srcId="{4D9B170B-FBF0-4AA0-8508-ECDE8ADC42D0}" destId="{F8EDCE2F-43E3-417E-B9BE-7845BD489F1B}" srcOrd="1" destOrd="0" parTransId="{363B060C-9B07-4C0E-BFA1-15DBE6E3D2B6}" sibTransId="{80E2A294-96E8-4F9C-B91F-43E500A4DA92}"/>
    <dgm:cxn modelId="{AD61D216-68FD-48EB-8F05-CD44BD209FFE}" type="presParOf" srcId="{914FEC5C-6AA5-4943-AFF3-5394C5A83760}" destId="{D5FD1FD7-D68B-4ECD-8E22-D15494B24830}" srcOrd="0" destOrd="0" presId="urn:microsoft.com/office/officeart/2005/8/layout/chevron2"/>
    <dgm:cxn modelId="{441FC1B0-C633-48EF-ACE9-EAE478E88D97}" type="presParOf" srcId="{D5FD1FD7-D68B-4ECD-8E22-D15494B24830}" destId="{EBD308A8-405C-4828-9692-5670AA111016}" srcOrd="0" destOrd="0" presId="urn:microsoft.com/office/officeart/2005/8/layout/chevron2"/>
    <dgm:cxn modelId="{C2BEA3D3-B58C-4B61-9733-1305F9F128CB}" type="presParOf" srcId="{D5FD1FD7-D68B-4ECD-8E22-D15494B24830}" destId="{CA7905D1-2DFD-4A93-9962-8E3B1094325A}" srcOrd="1" destOrd="0" presId="urn:microsoft.com/office/officeart/2005/8/layout/chevron2"/>
    <dgm:cxn modelId="{D090D025-CBA5-4CB6-8D33-365533AA6EBC}" type="presParOf" srcId="{914FEC5C-6AA5-4943-AFF3-5394C5A83760}" destId="{E5C46107-549D-4C6E-A755-D59556EB79CF}" srcOrd="1" destOrd="0" presId="urn:microsoft.com/office/officeart/2005/8/layout/chevron2"/>
    <dgm:cxn modelId="{3233D0A6-B337-4183-83B2-3F4955D550A2}" type="presParOf" srcId="{914FEC5C-6AA5-4943-AFF3-5394C5A83760}" destId="{0A2BF96F-8A80-4C6D-B721-8EAB03A1966A}" srcOrd="2" destOrd="0" presId="urn:microsoft.com/office/officeart/2005/8/layout/chevron2"/>
    <dgm:cxn modelId="{56230FDA-9809-4AA5-BE0A-39E057A31672}" type="presParOf" srcId="{0A2BF96F-8A80-4C6D-B721-8EAB03A1966A}" destId="{B67CD9FF-61C4-4465-B423-48608DB34270}" srcOrd="0" destOrd="0" presId="urn:microsoft.com/office/officeart/2005/8/layout/chevron2"/>
    <dgm:cxn modelId="{A3A7B283-BF65-4D11-B778-2C45B3E83C2A}" type="presParOf" srcId="{0A2BF96F-8A80-4C6D-B721-8EAB03A1966A}" destId="{954DE762-32A0-4EE2-8E5E-E5000BDCB7CA}" srcOrd="1" destOrd="0" presId="urn:microsoft.com/office/officeart/2005/8/layout/chevron2"/>
    <dgm:cxn modelId="{040780C5-4E8F-4E04-8CAC-0E534E503D3E}" type="presParOf" srcId="{914FEC5C-6AA5-4943-AFF3-5394C5A83760}" destId="{86D3F4AB-E983-479F-9901-88DE43B821D0}" srcOrd="3" destOrd="0" presId="urn:microsoft.com/office/officeart/2005/8/layout/chevron2"/>
    <dgm:cxn modelId="{F06C66D2-43E2-4079-982D-4579DB502C6F}" type="presParOf" srcId="{914FEC5C-6AA5-4943-AFF3-5394C5A83760}" destId="{9FB3CC44-E927-403E-9721-4E541B6A1776}" srcOrd="4" destOrd="0" presId="urn:microsoft.com/office/officeart/2005/8/layout/chevron2"/>
    <dgm:cxn modelId="{7A6879AC-D079-4D6F-8B84-16A7CFEAE4FF}" type="presParOf" srcId="{9FB3CC44-E927-403E-9721-4E541B6A1776}" destId="{BBA1BD3A-F113-43CE-86D5-60C551A98D91}" srcOrd="0" destOrd="0" presId="urn:microsoft.com/office/officeart/2005/8/layout/chevron2"/>
    <dgm:cxn modelId="{2B216AAC-1709-4BF8-8532-A9D6A606C3D4}" type="presParOf" srcId="{9FB3CC44-E927-403E-9721-4E541B6A1776}" destId="{F0232F3C-76A7-43AE-B688-A63A115A26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9DCDFE-BA5B-42FD-9915-858690EC0C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33FCF-080C-45B8-950E-12C7C0106423}">
      <dgm:prSet phldrT="[Text]" phldr="0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</a:t>
          </a:r>
        </a:p>
      </dgm:t>
    </dgm:pt>
    <dgm:pt modelId="{F92104C6-DC3B-48F7-8555-8546FFECFF39}" type="par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49EA8-7772-478B-BF8B-B04D0BBD17D0}" type="sibTrans" cxnId="{CD5F074E-3A75-471C-9677-D74EDAB01FB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3A086-40BF-4153-A3A7-61DC93C7E67E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4 hybrids (CRG H003, CRG H004, CRG H005 and CRG H006)</a:t>
          </a:r>
        </a:p>
      </dgm:t>
    </dgm:pt>
    <dgm:pt modelId="{04C7D179-865F-47DB-B7AC-0B8CE9521941}" type="par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213E0-AE60-4FEF-A0B5-686D4965EC55}" type="sibTrans" cxnId="{3D2238C6-B88D-412B-A9AB-7F936F2081B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67DF3-75C7-439B-8D83-11C3BA42E3D2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&gt;2 t/ha</a:t>
          </a:r>
        </a:p>
      </dgm:t>
    </dgm:pt>
    <dgm:pt modelId="{4178C4B3-F04F-4405-963A-B84A666F40D2}" type="parTrans" cxnId="{BCD98FB5-B30B-4BE0-800A-78D7BEFF6C7A}">
      <dgm:prSet/>
      <dgm:spPr/>
      <dgm:t>
        <a:bodyPr/>
        <a:lstStyle/>
        <a:p>
          <a:endParaRPr lang="en-US"/>
        </a:p>
      </dgm:t>
    </dgm:pt>
    <dgm:pt modelId="{3B2D86FE-0DFA-4B8C-B3A0-73EE78D7554E}" type="sibTrans" cxnId="{BCD98FB5-B30B-4BE0-800A-78D7BEFF6C7A}">
      <dgm:prSet/>
      <dgm:spPr/>
      <dgm:t>
        <a:bodyPr/>
        <a:lstStyle/>
        <a:p>
          <a:endParaRPr lang="en-US"/>
        </a:p>
      </dgm:t>
    </dgm:pt>
    <dgm:pt modelId="{2D7F908F-D0B1-49EF-B0F7-12A98EB87351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Cup quality &gt;7.5	</a:t>
          </a:r>
        </a:p>
      </dgm:t>
    </dgm:pt>
    <dgm:pt modelId="{49D0F453-86CE-46CF-93C3-D66438103C00}" type="parTrans" cxnId="{89D3827D-871E-4F6F-8373-01FD3B12576A}">
      <dgm:prSet/>
      <dgm:spPr/>
      <dgm:t>
        <a:bodyPr/>
        <a:lstStyle/>
        <a:p>
          <a:endParaRPr lang="en-US"/>
        </a:p>
      </dgm:t>
    </dgm:pt>
    <dgm:pt modelId="{150DAEB4-20B7-4EC7-9B88-78FF5183C25C}" type="sibTrans" cxnId="{89D3827D-871E-4F6F-8373-01FD3B12576A}">
      <dgm:prSet/>
      <dgm:spPr/>
      <dgm:t>
        <a:bodyPr/>
        <a:lstStyle/>
        <a:p>
          <a:endParaRPr lang="en-US"/>
        </a:p>
      </dgm:t>
    </dgm:pt>
    <dgm:pt modelId="{95D0FC17-F94D-4550-B85E-8B410FCA2E8C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Starts bearing 2 yrs after planting</a:t>
          </a:r>
        </a:p>
      </dgm:t>
    </dgm:pt>
    <dgm:pt modelId="{6CA67FC1-D846-417B-B1A9-D4CEBDE2F964}" type="parTrans" cxnId="{BADA957D-635A-4A3F-9BB2-2AD60AA39486}">
      <dgm:prSet/>
      <dgm:spPr/>
      <dgm:t>
        <a:bodyPr/>
        <a:lstStyle/>
        <a:p>
          <a:endParaRPr lang="en-US"/>
        </a:p>
      </dgm:t>
    </dgm:pt>
    <dgm:pt modelId="{61835D64-4CFD-446A-9C24-4175D4660B13}" type="sibTrans" cxnId="{BADA957D-635A-4A3F-9BB2-2AD60AA39486}">
      <dgm:prSet/>
      <dgm:spPr/>
      <dgm:t>
        <a:bodyPr/>
        <a:lstStyle/>
        <a:p>
          <a:endParaRPr lang="en-US"/>
        </a:p>
      </dgm:t>
    </dgm:pt>
    <dgm:pt modelId="{E7D7FAFE-5917-4812-9E50-DFFAF8784D35}">
      <dgm:prSet phldrT="[Text]" phldr="0" custT="1"/>
      <dgm:spPr>
        <a:ln w="38100">
          <a:solidFill>
            <a:schemeClr val="accent1"/>
          </a:solidFill>
        </a:ln>
      </dgm:spPr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Tolerant to abiotic stresses</a:t>
          </a:r>
        </a:p>
      </dgm:t>
    </dgm:pt>
    <dgm:pt modelId="{1E798935-F011-4DFF-87AE-11BA20781165}" type="parTrans" cxnId="{3CA2FD8B-CF9F-4C25-8729-1523740E988A}">
      <dgm:prSet/>
      <dgm:spPr/>
      <dgm:t>
        <a:bodyPr/>
        <a:lstStyle/>
        <a:p>
          <a:endParaRPr lang="en-US"/>
        </a:p>
      </dgm:t>
    </dgm:pt>
    <dgm:pt modelId="{43E2AA68-A5D5-4936-81FE-C74C6CB01845}" type="sibTrans" cxnId="{3CA2FD8B-CF9F-4C25-8729-1523740E988A}">
      <dgm:prSet/>
      <dgm:spPr/>
      <dgm:t>
        <a:bodyPr/>
        <a:lstStyle/>
        <a:p>
          <a:endParaRPr lang="en-US"/>
        </a:p>
      </dgm:t>
    </dgm:pt>
    <dgm:pt modelId="{914FEC5C-6AA5-4943-AFF3-5394C5A83760}" type="pres">
      <dgm:prSet presAssocID="{CD9DCDFE-BA5B-42FD-9915-858690EC0CEC}" presName="linearFlow" presStyleCnt="0">
        <dgm:presLayoutVars>
          <dgm:dir/>
          <dgm:animLvl val="lvl"/>
          <dgm:resizeHandles val="exact"/>
        </dgm:presLayoutVars>
      </dgm:prSet>
      <dgm:spPr/>
    </dgm:pt>
    <dgm:pt modelId="{0A2BF96F-8A80-4C6D-B721-8EAB03A1966A}" type="pres">
      <dgm:prSet presAssocID="{D3433FCF-080C-45B8-950E-12C7C0106423}" presName="composite" presStyleCnt="0"/>
      <dgm:spPr/>
    </dgm:pt>
    <dgm:pt modelId="{B67CD9FF-61C4-4465-B423-48608DB34270}" type="pres">
      <dgm:prSet presAssocID="{D3433FCF-080C-45B8-950E-12C7C0106423}" presName="parentText" presStyleLbl="alignNode1" presStyleIdx="0" presStyleCnt="1" custLinFactNeighborY="-20910">
        <dgm:presLayoutVars>
          <dgm:chMax val="1"/>
          <dgm:bulletEnabled val="1"/>
        </dgm:presLayoutVars>
      </dgm:prSet>
      <dgm:spPr/>
    </dgm:pt>
    <dgm:pt modelId="{954DE762-32A0-4EE2-8E5E-E5000BDCB7CA}" type="pres">
      <dgm:prSet presAssocID="{D3433FCF-080C-45B8-950E-12C7C0106423}" presName="descendantText" presStyleLbl="alignAcc1" presStyleIdx="0" presStyleCnt="1" custScaleY="171566" custLinFactNeighborY="-6654">
        <dgm:presLayoutVars>
          <dgm:bulletEnabled val="1"/>
        </dgm:presLayoutVars>
      </dgm:prSet>
      <dgm:spPr/>
    </dgm:pt>
  </dgm:ptLst>
  <dgm:cxnLst>
    <dgm:cxn modelId="{C2204D09-5E09-4698-B929-7178EB1E3CA8}" type="presOf" srcId="{2D7F908F-D0B1-49EF-B0F7-12A98EB87351}" destId="{954DE762-32A0-4EE2-8E5E-E5000BDCB7CA}" srcOrd="0" destOrd="4" presId="urn:microsoft.com/office/officeart/2005/8/layout/chevron2"/>
    <dgm:cxn modelId="{5F07DF0F-FC96-42E0-B8A4-656B2B00B20E}" type="presOf" srcId="{D3433FCF-080C-45B8-950E-12C7C0106423}" destId="{B67CD9FF-61C4-4465-B423-48608DB34270}" srcOrd="0" destOrd="0" presId="urn:microsoft.com/office/officeart/2005/8/layout/chevron2"/>
    <dgm:cxn modelId="{4F076444-8A79-439D-93B0-D391C4F13B93}" type="presOf" srcId="{C8667DF3-75C7-439B-8D83-11C3BA42E3D2}" destId="{954DE762-32A0-4EE2-8E5E-E5000BDCB7CA}" srcOrd="0" destOrd="3" presId="urn:microsoft.com/office/officeart/2005/8/layout/chevron2"/>
    <dgm:cxn modelId="{CD5F074E-3A75-471C-9677-D74EDAB01FBD}" srcId="{CD9DCDFE-BA5B-42FD-9915-858690EC0CEC}" destId="{D3433FCF-080C-45B8-950E-12C7C0106423}" srcOrd="0" destOrd="0" parTransId="{F92104C6-DC3B-48F7-8555-8546FFECFF39}" sibTransId="{19449EA8-7772-478B-BF8B-B04D0BBD17D0}"/>
    <dgm:cxn modelId="{CCCC7B58-6C70-4733-8FAA-E89A56195EDA}" type="presOf" srcId="{CD9DCDFE-BA5B-42FD-9915-858690EC0CEC}" destId="{914FEC5C-6AA5-4943-AFF3-5394C5A83760}" srcOrd="0" destOrd="0" presId="urn:microsoft.com/office/officeart/2005/8/layout/chevron2"/>
    <dgm:cxn modelId="{89D3827D-871E-4F6F-8373-01FD3B12576A}" srcId="{D3433FCF-080C-45B8-950E-12C7C0106423}" destId="{2D7F908F-D0B1-49EF-B0F7-12A98EB87351}" srcOrd="4" destOrd="0" parTransId="{49D0F453-86CE-46CF-93C3-D66438103C00}" sibTransId="{150DAEB4-20B7-4EC7-9B88-78FF5183C25C}"/>
    <dgm:cxn modelId="{BADA957D-635A-4A3F-9BB2-2AD60AA39486}" srcId="{D3433FCF-080C-45B8-950E-12C7C0106423}" destId="{95D0FC17-F94D-4550-B85E-8B410FCA2E8C}" srcOrd="1" destOrd="0" parTransId="{6CA67FC1-D846-417B-B1A9-D4CEBDE2F964}" sibTransId="{61835D64-4CFD-446A-9C24-4175D4660B13}"/>
    <dgm:cxn modelId="{F2F06C83-EA8D-4011-82FE-35931A2DBDFC}" type="presOf" srcId="{95D0FC17-F94D-4550-B85E-8B410FCA2E8C}" destId="{954DE762-32A0-4EE2-8E5E-E5000BDCB7CA}" srcOrd="0" destOrd="1" presId="urn:microsoft.com/office/officeart/2005/8/layout/chevron2"/>
    <dgm:cxn modelId="{47458284-1672-4DB9-9E3A-87D214B0974E}" type="presOf" srcId="{E7D7FAFE-5917-4812-9E50-DFFAF8784D35}" destId="{954DE762-32A0-4EE2-8E5E-E5000BDCB7CA}" srcOrd="0" destOrd="2" presId="urn:microsoft.com/office/officeart/2005/8/layout/chevron2"/>
    <dgm:cxn modelId="{3CA2FD8B-CF9F-4C25-8729-1523740E988A}" srcId="{D3433FCF-080C-45B8-950E-12C7C0106423}" destId="{E7D7FAFE-5917-4812-9E50-DFFAF8784D35}" srcOrd="2" destOrd="0" parTransId="{1E798935-F011-4DFF-87AE-11BA20781165}" sibTransId="{43E2AA68-A5D5-4936-81FE-C74C6CB01845}"/>
    <dgm:cxn modelId="{BCD98FB5-B30B-4BE0-800A-78D7BEFF6C7A}" srcId="{D3433FCF-080C-45B8-950E-12C7C0106423}" destId="{C8667DF3-75C7-439B-8D83-11C3BA42E3D2}" srcOrd="3" destOrd="0" parTransId="{4178C4B3-F04F-4405-963A-B84A666F40D2}" sibTransId="{3B2D86FE-0DFA-4B8C-B3A0-73EE78D7554E}"/>
    <dgm:cxn modelId="{AB7BD0B9-8E32-442A-BF8E-66F07F4A70E6}" type="presOf" srcId="{1C93A086-40BF-4153-A3A7-61DC93C7E67E}" destId="{954DE762-32A0-4EE2-8E5E-E5000BDCB7CA}" srcOrd="0" destOrd="0" presId="urn:microsoft.com/office/officeart/2005/8/layout/chevron2"/>
    <dgm:cxn modelId="{3D2238C6-B88D-412B-A9AB-7F936F2081BF}" srcId="{D3433FCF-080C-45B8-950E-12C7C0106423}" destId="{1C93A086-40BF-4153-A3A7-61DC93C7E67E}" srcOrd="0" destOrd="0" parTransId="{04C7D179-865F-47DB-B7AC-0B8CE9521941}" sibTransId="{B87213E0-AE60-4FEF-A0B5-686D4965EC55}"/>
    <dgm:cxn modelId="{3233D0A6-B337-4183-83B2-3F4955D550A2}" type="presParOf" srcId="{914FEC5C-6AA5-4943-AFF3-5394C5A83760}" destId="{0A2BF96F-8A80-4C6D-B721-8EAB03A1966A}" srcOrd="0" destOrd="0" presId="urn:microsoft.com/office/officeart/2005/8/layout/chevron2"/>
    <dgm:cxn modelId="{56230FDA-9809-4AA5-BE0A-39E057A31672}" type="presParOf" srcId="{0A2BF96F-8A80-4C6D-B721-8EAB03A1966A}" destId="{B67CD9FF-61C4-4465-B423-48608DB34270}" srcOrd="0" destOrd="0" presId="urn:microsoft.com/office/officeart/2005/8/layout/chevron2"/>
    <dgm:cxn modelId="{A3A7B283-BF65-4D11-B778-2C45B3E83C2A}" type="presParOf" srcId="{0A2BF96F-8A80-4C6D-B721-8EAB03A1966A}" destId="{954DE762-32A0-4EE2-8E5E-E5000BDCB7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4BB33-381F-4DB7-9C4B-2C1725156562}">
      <dsp:nvSpPr>
        <dsp:cNvPr id="0" name=""/>
        <dsp:cNvSpPr/>
      </dsp:nvSpPr>
      <dsp:spPr>
        <a:xfrm>
          <a:off x="0" y="32739"/>
          <a:ext cx="11988363" cy="161092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/>
            <a:t>History of Coffee Breeding in Ghana</a:t>
          </a:r>
        </a:p>
      </dsp:txBody>
      <dsp:txXfrm>
        <a:off x="78639" y="111378"/>
        <a:ext cx="11831085" cy="1453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308A8-405C-4828-9692-5670AA111016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1966</a:t>
          </a:r>
        </a:p>
      </dsp:txBody>
      <dsp:txXfrm rot="-5400000">
        <a:off x="1" y="679096"/>
        <a:ext cx="1352020" cy="579438"/>
      </dsp:txXfrm>
    </dsp:sp>
    <dsp:sp modelId="{CA7905D1-2DFD-4A93-9962-8E3B1094325A}">
      <dsp:nvSpPr>
        <dsp:cNvPr id="0" name=""/>
        <dsp:cNvSpPr/>
      </dsp:nvSpPr>
      <dsp:spPr>
        <a:xfrm rot="5400000">
          <a:off x="4594886" y="-3239779"/>
          <a:ext cx="1255447" cy="7741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Formal coffee research commenced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Relied mainly on local germplasm</a:t>
          </a:r>
        </a:p>
      </dsp:txBody>
      <dsp:txXfrm rot="-5400000">
        <a:off x="1352020" y="64373"/>
        <a:ext cx="7679893" cy="1132875"/>
      </dsp:txXfrm>
    </dsp:sp>
    <dsp:sp modelId="{B67CD9FF-61C4-4465-B423-48608DB34270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1977</a:t>
          </a:r>
        </a:p>
      </dsp:txBody>
      <dsp:txXfrm rot="-5400000">
        <a:off x="1" y="2419614"/>
        <a:ext cx="1352020" cy="579438"/>
      </dsp:txXfrm>
    </dsp:sp>
    <dsp:sp modelId="{954DE762-32A0-4EE2-8E5E-E5000BDCB7CA}">
      <dsp:nvSpPr>
        <dsp:cNvPr id="0" name=""/>
        <dsp:cNvSpPr/>
      </dsp:nvSpPr>
      <dsp:spPr>
        <a:xfrm rot="5400000">
          <a:off x="4594886" y="-1499261"/>
          <a:ext cx="1255447" cy="7741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Open pollinated seeds from Cote d’Ivoire</a:t>
          </a:r>
        </a:p>
      </dsp:txBody>
      <dsp:txXfrm rot="-5400000">
        <a:off x="1352020" y="1804891"/>
        <a:ext cx="7679893" cy="1132875"/>
      </dsp:txXfrm>
    </dsp:sp>
    <dsp:sp modelId="{BBA1BD3A-F113-43CE-86D5-60C551A98D91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</a:t>
          </a:r>
        </a:p>
      </dsp:txBody>
      <dsp:txXfrm rot="-5400000">
        <a:off x="1" y="4160131"/>
        <a:ext cx="1352020" cy="579438"/>
      </dsp:txXfrm>
    </dsp:sp>
    <dsp:sp modelId="{F0232F3C-76A7-43AE-B688-A63A115A26BA}">
      <dsp:nvSpPr>
        <dsp:cNvPr id="0" name=""/>
        <dsp:cNvSpPr/>
      </dsp:nvSpPr>
      <dsp:spPr>
        <a:xfrm rot="5400000">
          <a:off x="4594886" y="241256"/>
          <a:ext cx="1255447" cy="7741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Clones from Togo</a:t>
          </a:r>
        </a:p>
      </dsp:txBody>
      <dsp:txXfrm rot="-5400000">
        <a:off x="1352020" y="3545408"/>
        <a:ext cx="7679893" cy="113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308A8-405C-4828-9692-5670AA111016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2009</a:t>
          </a:r>
        </a:p>
      </dsp:txBody>
      <dsp:txXfrm rot="-5400000">
        <a:off x="1" y="679096"/>
        <a:ext cx="1352020" cy="579438"/>
      </dsp:txXfrm>
    </dsp:sp>
    <dsp:sp modelId="{CA7905D1-2DFD-4A93-9962-8E3B1094325A}">
      <dsp:nvSpPr>
        <dsp:cNvPr id="0" name=""/>
        <dsp:cNvSpPr/>
      </dsp:nvSpPr>
      <dsp:spPr>
        <a:xfrm rot="5400000">
          <a:off x="5877586" y="-4522479"/>
          <a:ext cx="1255447" cy="10306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Local collections (clones) from COCOBOD plantations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Originally from Uganda and Tanzania</a:t>
          </a:r>
        </a:p>
      </dsp:txBody>
      <dsp:txXfrm rot="-5400000">
        <a:off x="1352020" y="64373"/>
        <a:ext cx="10245293" cy="1132875"/>
      </dsp:txXfrm>
    </dsp:sp>
    <dsp:sp modelId="{B67CD9FF-61C4-4465-B423-48608DB34270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sp:txBody>
      <dsp:txXfrm rot="-5400000">
        <a:off x="1" y="2419614"/>
        <a:ext cx="1352020" cy="579438"/>
      </dsp:txXfrm>
    </dsp:sp>
    <dsp:sp modelId="{954DE762-32A0-4EE2-8E5E-E5000BDCB7CA}">
      <dsp:nvSpPr>
        <dsp:cNvPr id="0" name=""/>
        <dsp:cNvSpPr/>
      </dsp:nvSpPr>
      <dsp:spPr>
        <a:xfrm rot="5400000">
          <a:off x="3807003" y="-693281"/>
          <a:ext cx="1255447" cy="6129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61 clones from Togo</a:t>
          </a:r>
        </a:p>
      </dsp:txBody>
      <dsp:txXfrm rot="-5400000">
        <a:off x="1370117" y="1804891"/>
        <a:ext cx="6067933" cy="1132875"/>
      </dsp:txXfrm>
    </dsp:sp>
    <dsp:sp modelId="{BBA1BD3A-F113-43CE-86D5-60C551A98D91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</a:p>
      </dsp:txBody>
      <dsp:txXfrm rot="-5400000">
        <a:off x="1" y="4160131"/>
        <a:ext cx="1352020" cy="579438"/>
      </dsp:txXfrm>
    </dsp:sp>
    <dsp:sp modelId="{F0232F3C-76A7-43AE-B688-A63A115A26BA}">
      <dsp:nvSpPr>
        <dsp:cNvPr id="0" name=""/>
        <dsp:cNvSpPr/>
      </dsp:nvSpPr>
      <dsp:spPr>
        <a:xfrm rot="5400000">
          <a:off x="3800369" y="1055378"/>
          <a:ext cx="1255447" cy="6112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Half-sib seeds from Vietnam</a:t>
          </a:r>
        </a:p>
      </dsp:txBody>
      <dsp:txXfrm rot="-5400000">
        <a:off x="1371625" y="3545408"/>
        <a:ext cx="6051649" cy="113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6C009-59C9-460C-9451-588DBE3711F6}">
      <dsp:nvSpPr>
        <dsp:cNvPr id="0" name=""/>
        <dsp:cNvSpPr/>
      </dsp:nvSpPr>
      <dsp:spPr>
        <a:xfrm>
          <a:off x="0" y="334"/>
          <a:ext cx="91440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F861-2F79-4F22-AFAA-F913A6622413}">
      <dsp:nvSpPr>
        <dsp:cNvPr id="0" name=""/>
        <dsp:cNvSpPr/>
      </dsp:nvSpPr>
      <dsp:spPr>
        <a:xfrm>
          <a:off x="0" y="334"/>
          <a:ext cx="9144000" cy="685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Morphological diversity</a:t>
          </a:r>
          <a:endParaRPr lang="en-GB" sz="3600" kern="1200" dirty="0"/>
        </a:p>
      </dsp:txBody>
      <dsp:txXfrm>
        <a:off x="0" y="334"/>
        <a:ext cx="9144000" cy="685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DCA63-034C-4137-8AC7-5D5B406F9661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2BB8B-1962-460C-88CD-B568579E113C}">
      <dsp:nvSpPr>
        <dsp:cNvPr id="0" name=""/>
        <dsp:cNvSpPr/>
      </dsp:nvSpPr>
      <dsp:spPr>
        <a:xfrm>
          <a:off x="0" y="409"/>
          <a:ext cx="9144000" cy="83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Genetic diversity</a:t>
          </a:r>
          <a:endParaRPr lang="en-GB" sz="4000" kern="1200" dirty="0"/>
        </a:p>
      </dsp:txBody>
      <dsp:txXfrm>
        <a:off x="0" y="409"/>
        <a:ext cx="9144000" cy="837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36D0C-07DA-4397-8115-11935A38D384}">
      <dsp:nvSpPr>
        <dsp:cNvPr id="0" name=""/>
        <dsp:cNvSpPr/>
      </dsp:nvSpPr>
      <dsp:spPr>
        <a:xfrm rot="5400000">
          <a:off x="5353963" y="-3087199"/>
          <a:ext cx="2531130" cy="8706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Clones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Direct clone selections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Ortet selections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On-station trialing (5-7 yrs)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Multi-location trialing (5-10 yrs)</a:t>
          </a:r>
        </a:p>
      </dsp:txBody>
      <dsp:txXfrm rot="-5400000">
        <a:off x="2266263" y="124061"/>
        <a:ext cx="8582970" cy="2284010"/>
      </dsp:txXfrm>
    </dsp:sp>
    <dsp:sp modelId="{30553FEC-5F9D-4747-8826-3C0BE5B2EAE3}">
      <dsp:nvSpPr>
        <dsp:cNvPr id="0" name=""/>
        <dsp:cNvSpPr/>
      </dsp:nvSpPr>
      <dsp:spPr>
        <a:xfrm>
          <a:off x="0" y="76162"/>
          <a:ext cx="2190044" cy="2517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1966 - 2001</a:t>
          </a:r>
        </a:p>
      </dsp:txBody>
      <dsp:txXfrm>
        <a:off x="106909" y="183071"/>
        <a:ext cx="1976226" cy="2303836"/>
      </dsp:txXfrm>
    </dsp:sp>
    <dsp:sp modelId="{DFE4B0BF-DE96-4287-A43B-E7749CFD333B}">
      <dsp:nvSpPr>
        <dsp:cNvPr id="0" name=""/>
        <dsp:cNvSpPr/>
      </dsp:nvSpPr>
      <dsp:spPr>
        <a:xfrm rot="5400000">
          <a:off x="3974356" y="934315"/>
          <a:ext cx="2748687" cy="62190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Clones and “hybrids”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Direct clone selections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Ortet selections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Combining ability studies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On-station (5-7 yrs) and multi-location trialing (5-10 yrs) </a:t>
          </a:r>
        </a:p>
      </dsp:txBody>
      <dsp:txXfrm rot="-5400000">
        <a:off x="2239193" y="2803658"/>
        <a:ext cx="6084834" cy="2480327"/>
      </dsp:txXfrm>
    </dsp:sp>
    <dsp:sp modelId="{BD7E6CB5-660F-4DB4-A630-1286CA2A58B1}">
      <dsp:nvSpPr>
        <dsp:cNvPr id="0" name=""/>
        <dsp:cNvSpPr/>
      </dsp:nvSpPr>
      <dsp:spPr>
        <a:xfrm>
          <a:off x="0" y="2768315"/>
          <a:ext cx="2153823" cy="255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2002 - date</a:t>
          </a:r>
        </a:p>
      </dsp:txBody>
      <dsp:txXfrm>
        <a:off x="105141" y="2873456"/>
        <a:ext cx="1943541" cy="2340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5E93D-6889-4685-8A0E-FE517A8AB0BD}">
      <dsp:nvSpPr>
        <dsp:cNvPr id="0" name=""/>
        <dsp:cNvSpPr/>
      </dsp:nvSpPr>
      <dsp:spPr>
        <a:xfrm>
          <a:off x="0" y="686"/>
          <a:ext cx="12182764" cy="140384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Impact of Pollen Contamination on Cross Fidelity</a:t>
          </a:r>
          <a:endParaRPr lang="en-GB" sz="5400" kern="1200" dirty="0"/>
        </a:p>
      </dsp:txBody>
      <dsp:txXfrm>
        <a:off x="68530" y="69216"/>
        <a:ext cx="12045704" cy="1266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308A8-405C-4828-9692-5670AA111016}">
      <dsp:nvSpPr>
        <dsp:cNvPr id="0" name=""/>
        <dsp:cNvSpPr/>
      </dsp:nvSpPr>
      <dsp:spPr>
        <a:xfrm rot="5400000">
          <a:off x="-233927" y="311196"/>
          <a:ext cx="1559517" cy="109166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</a:t>
          </a:r>
        </a:p>
      </dsp:txBody>
      <dsp:txXfrm rot="-5400000">
        <a:off x="1" y="623099"/>
        <a:ext cx="1091662" cy="467855"/>
      </dsp:txXfrm>
    </dsp:sp>
    <dsp:sp modelId="{CA7905D1-2DFD-4A93-9962-8E3B1094325A}">
      <dsp:nvSpPr>
        <dsp:cNvPr id="0" name=""/>
        <dsp:cNvSpPr/>
      </dsp:nvSpPr>
      <dsp:spPr>
        <a:xfrm rot="5400000">
          <a:off x="4191887" y="-3020452"/>
          <a:ext cx="1013686" cy="7214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 clones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2-3 t/ha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91662" y="129257"/>
        <a:ext cx="7164652" cy="914718"/>
      </dsp:txXfrm>
    </dsp:sp>
    <dsp:sp modelId="{B67CD9FF-61C4-4465-B423-48608DB34270}">
      <dsp:nvSpPr>
        <dsp:cNvPr id="0" name=""/>
        <dsp:cNvSpPr/>
      </dsp:nvSpPr>
      <dsp:spPr>
        <a:xfrm rot="5400000">
          <a:off x="-233927" y="1920526"/>
          <a:ext cx="1559517" cy="109166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sp:txBody>
      <dsp:txXfrm rot="-5400000">
        <a:off x="1" y="2232429"/>
        <a:ext cx="1091662" cy="467855"/>
      </dsp:txXfrm>
    </dsp:sp>
    <dsp:sp modelId="{954DE762-32A0-4EE2-8E5E-E5000BDCB7CA}">
      <dsp:nvSpPr>
        <dsp:cNvPr id="0" name=""/>
        <dsp:cNvSpPr/>
      </dsp:nvSpPr>
      <dsp:spPr>
        <a:xfrm rot="5400000">
          <a:off x="3829160" y="-1322333"/>
          <a:ext cx="1739140" cy="7214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 hybrids (CRG H001 and CRG H002)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Starts bearing 2 yrs after planting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&gt;2 t/ha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Cup quality &gt;7.5	</a:t>
          </a:r>
        </a:p>
      </dsp:txBody>
      <dsp:txXfrm rot="-5400000">
        <a:off x="1091662" y="1500063"/>
        <a:ext cx="7129238" cy="1569344"/>
      </dsp:txXfrm>
    </dsp:sp>
    <dsp:sp modelId="{BBA1BD3A-F113-43CE-86D5-60C551A98D91}">
      <dsp:nvSpPr>
        <dsp:cNvPr id="0" name=""/>
        <dsp:cNvSpPr/>
      </dsp:nvSpPr>
      <dsp:spPr>
        <a:xfrm rot="5400000">
          <a:off x="-233927" y="4015808"/>
          <a:ext cx="1559517" cy="109166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dsp:txBody>
      <dsp:txXfrm rot="-5400000">
        <a:off x="1" y="4327711"/>
        <a:ext cx="1091662" cy="467855"/>
      </dsp:txXfrm>
    </dsp:sp>
    <dsp:sp modelId="{F0232F3C-76A7-43AE-B688-A63A115A26BA}">
      <dsp:nvSpPr>
        <dsp:cNvPr id="0" name=""/>
        <dsp:cNvSpPr/>
      </dsp:nvSpPr>
      <dsp:spPr>
        <a:xfrm rot="5400000">
          <a:off x="3660695" y="773563"/>
          <a:ext cx="2076069" cy="7214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5 clones (CRG H907, CRG TR4-98, CRG TR9-4, CRG TR4-99 and CRG TR9-2)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Starts bearing 2 yrs after planting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&gt;2 t/ha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Cup quality &gt;7.5</a:t>
          </a:r>
        </a:p>
      </dsp:txBody>
      <dsp:txXfrm rot="-5400000">
        <a:off x="1091662" y="3443942"/>
        <a:ext cx="7112791" cy="18733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CD9FF-61C4-4465-B423-48608DB34270}">
      <dsp:nvSpPr>
        <dsp:cNvPr id="0" name=""/>
        <dsp:cNvSpPr/>
      </dsp:nvSpPr>
      <dsp:spPr>
        <a:xfrm rot="5400000">
          <a:off x="-380504" y="443072"/>
          <a:ext cx="2536693" cy="17756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</a:t>
          </a:r>
        </a:p>
      </dsp:txBody>
      <dsp:txXfrm rot="-5400000">
        <a:off x="1" y="950411"/>
        <a:ext cx="1775685" cy="761008"/>
      </dsp:txXfrm>
    </dsp:sp>
    <dsp:sp modelId="{954DE762-32A0-4EE2-8E5E-E5000BDCB7CA}">
      <dsp:nvSpPr>
        <dsp:cNvPr id="0" name=""/>
        <dsp:cNvSpPr/>
      </dsp:nvSpPr>
      <dsp:spPr>
        <a:xfrm rot="5400000">
          <a:off x="3672505" y="-1896819"/>
          <a:ext cx="2828867" cy="6622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 hybrids (CRG H003, CRG H004, CRG H005 and CRG H006)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Starts bearing 2 yrs after planting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Tolerant to abiotic stresses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&gt;2 t/ha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Cup quality &gt;7.5	</a:t>
          </a:r>
        </a:p>
      </dsp:txBody>
      <dsp:txXfrm rot="-5400000">
        <a:off x="1775686" y="138094"/>
        <a:ext cx="6484412" cy="255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0390F-1DC9-4C0A-92C8-FC340C66E0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7014-23BA-4573-BAA4-A325E5640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F248-0085-4910-BDFA-D48F2CECDF2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727F-05A7-4054-A57F-4E440B495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6728192"/>
              </p:ext>
            </p:extLst>
          </p:nvPr>
        </p:nvGraphicFramePr>
        <p:xfrm>
          <a:off x="76200" y="457200"/>
          <a:ext cx="11988364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4343400" cy="2895600"/>
          </a:xfrm>
          <a:prstGeom prst="rect">
            <a:avLst/>
          </a:prstGeom>
        </p:spPr>
      </p:pic>
      <p:sp>
        <p:nvSpPr>
          <p:cNvPr id="10" name="Rounded Rectangle 9"/>
          <p:cNvSpPr>
            <a:spLocks noChangeAspect="1"/>
          </p:cNvSpPr>
          <p:nvPr/>
        </p:nvSpPr>
        <p:spPr>
          <a:xfrm>
            <a:off x="8982000" y="3624300"/>
            <a:ext cx="3168000" cy="3168000"/>
          </a:xfrm>
          <a:prstGeom prst="roundRect">
            <a:avLst>
              <a:gd name="adj" fmla="val 16670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DAB97F4-D26B-2085-FC2E-2758819EA20F}"/>
              </a:ext>
            </a:extLst>
          </p:cNvPr>
          <p:cNvSpPr txBox="1">
            <a:spLocks/>
          </p:cNvSpPr>
          <p:nvPr/>
        </p:nvSpPr>
        <p:spPr>
          <a:xfrm>
            <a:off x="3272136" y="3124200"/>
            <a:ext cx="6252864" cy="131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Akpertey, PhD</a:t>
            </a:r>
          </a:p>
          <a:p>
            <a:pPr lvl="1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Owusu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Domfeh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  <a:p>
            <a:pPr algn="l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D9001-60E7-DE4E-AE45-04D0B367E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IG Powerpoint background.jpg">
            <a:extLst>
              <a:ext uri="{FF2B5EF4-FFF2-40B4-BE49-F238E27FC236}">
                <a16:creationId xmlns:a16="http://schemas.microsoft.com/office/drawing/2014/main" id="{E44FF025-FE5E-90EA-9851-B932831A1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134EC8-1EB3-4B30-A5B7-B63EA57E6E68}"/>
              </a:ext>
            </a:extLst>
          </p:cNvPr>
          <p:cNvGrpSpPr/>
          <p:nvPr/>
        </p:nvGrpSpPr>
        <p:grpSpPr>
          <a:xfrm>
            <a:off x="0" y="0"/>
            <a:ext cx="12182764" cy="1143000"/>
            <a:chOff x="0" y="32739"/>
            <a:chExt cx="11877964" cy="16109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8060FA4-3747-E932-4B60-80A7488A4203}"/>
                </a:ext>
              </a:extLst>
            </p:cNvPr>
            <p:cNvSpPr/>
            <p:nvPr/>
          </p:nvSpPr>
          <p:spPr>
            <a:xfrm>
              <a:off x="0" y="32739"/>
              <a:ext cx="11877964" cy="161092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95B58CA2-0353-A902-E9EE-2AD373580FA5}"/>
                </a:ext>
              </a:extLst>
            </p:cNvPr>
            <p:cNvSpPr txBox="1"/>
            <p:nvPr/>
          </p:nvSpPr>
          <p:spPr>
            <a:xfrm>
              <a:off x="78639" y="111380"/>
              <a:ext cx="11720686" cy="1453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400" b="1" dirty="0"/>
                <a:t>Varieties and their Characteristics cont’d</a:t>
              </a:r>
              <a:endParaRPr lang="en-GB" sz="5400" b="1" kern="1200" dirty="0"/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28F449B-B85E-A027-70C6-57AD11000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924793"/>
              </p:ext>
            </p:extLst>
          </p:nvPr>
        </p:nvGraphicFramePr>
        <p:xfrm>
          <a:off x="0" y="1286933"/>
          <a:ext cx="8398192" cy="313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C561C2-A555-B55B-BB37-63713A42E1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905000"/>
            <a:ext cx="371475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11CFB-6AF9-E423-04BB-0B5A337025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086" r="25555" b="8025"/>
          <a:stretch>
            <a:fillRect/>
          </a:stretch>
        </p:blipFill>
        <p:spPr>
          <a:xfrm rot="5400000">
            <a:off x="3657600" y="4724400"/>
            <a:ext cx="2667000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B830B8-14D6-C3FA-F29D-42543552962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4863" r="10501" b="29440"/>
          <a:stretch>
            <a:fillRect/>
          </a:stretch>
        </p:blipFill>
        <p:spPr bwMode="auto">
          <a:xfrm>
            <a:off x="5821190" y="5257800"/>
            <a:ext cx="2600803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3F72A-A2EB-6EFD-9F07-4D2B96FD43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838"/>
            <a:ext cx="4184783" cy="18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8E0C6-52A4-A33A-C805-BB2C3F909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778" r="6666"/>
          <a:stretch>
            <a:fillRect/>
          </a:stretch>
        </p:blipFill>
        <p:spPr>
          <a:xfrm>
            <a:off x="1305697" y="33704"/>
            <a:ext cx="9590903" cy="68242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1524000"/>
            <a:ext cx="4572000" cy="3657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1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		You</a:t>
            </a:r>
          </a:p>
        </p:txBody>
      </p:sp>
    </p:spTree>
    <p:extLst>
      <p:ext uri="{BB962C8B-B14F-4D97-AF65-F5344CB8AC3E}">
        <p14:creationId xmlns:p14="http://schemas.microsoft.com/office/powerpoint/2010/main" val="7788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24384"/>
            <a:ext cx="5669280" cy="6614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F70EBB-9C6A-59D5-933C-20ECD9AFC950}"/>
              </a:ext>
            </a:extLst>
          </p:cNvPr>
          <p:cNvGrpSpPr/>
          <p:nvPr/>
        </p:nvGrpSpPr>
        <p:grpSpPr>
          <a:xfrm>
            <a:off x="0" y="0"/>
            <a:ext cx="12182764" cy="1143000"/>
            <a:chOff x="0" y="32739"/>
            <a:chExt cx="11877964" cy="16109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197E711-CC39-E611-9B16-E2A947A2662F}"/>
                </a:ext>
              </a:extLst>
            </p:cNvPr>
            <p:cNvSpPr/>
            <p:nvPr/>
          </p:nvSpPr>
          <p:spPr>
            <a:xfrm>
              <a:off x="0" y="32739"/>
              <a:ext cx="11877964" cy="161092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ECE37026-DFB7-E741-CB01-1DFF1343B7D0}"/>
                </a:ext>
              </a:extLst>
            </p:cNvPr>
            <p:cNvSpPr txBox="1"/>
            <p:nvPr/>
          </p:nvSpPr>
          <p:spPr>
            <a:xfrm>
              <a:off x="78639" y="111380"/>
              <a:ext cx="11720686" cy="1453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6000" b="1" kern="1200" dirty="0"/>
                <a:t>Cocoa Research Institute of Ghana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6CF17A8-B8C3-A09D-D9D4-02F63A5C9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947"/>
            <a:ext cx="4506820" cy="2482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E25AC-8C8C-C003-330F-A258D3B8B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0" y="1147998"/>
            <a:ext cx="3820730" cy="2547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C9583C-77EA-E69F-6291-E6DAD5B4D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0044"/>
            <a:ext cx="3863941" cy="28979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921B1A-9756-A119-C302-FBD22BB6DA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8" y="3960042"/>
            <a:ext cx="3863942" cy="28979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73758-7C08-37B1-A256-A8EED0C4A6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50" y="3960044"/>
            <a:ext cx="4305849" cy="2859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862A2-66AC-F9EA-79C2-54BFAD91E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10" y="1174414"/>
            <a:ext cx="3800808" cy="25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0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A60326-F346-F0EB-AD39-7B518D822A0F}"/>
              </a:ext>
            </a:extLst>
          </p:cNvPr>
          <p:cNvGrpSpPr/>
          <p:nvPr/>
        </p:nvGrpSpPr>
        <p:grpSpPr>
          <a:xfrm>
            <a:off x="0" y="0"/>
            <a:ext cx="12182764" cy="1143000"/>
            <a:chOff x="0" y="32739"/>
            <a:chExt cx="11877964" cy="16109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6FCAD09-C693-C33F-0C66-E1818F589D63}"/>
                </a:ext>
              </a:extLst>
            </p:cNvPr>
            <p:cNvSpPr/>
            <p:nvPr/>
          </p:nvSpPr>
          <p:spPr>
            <a:xfrm>
              <a:off x="0" y="32739"/>
              <a:ext cx="11877964" cy="161092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963C15C-74FB-B10A-ECC8-1073A5828001}"/>
                </a:ext>
              </a:extLst>
            </p:cNvPr>
            <p:cNvSpPr txBox="1"/>
            <p:nvPr/>
          </p:nvSpPr>
          <p:spPr>
            <a:xfrm>
              <a:off x="78639" y="111380"/>
              <a:ext cx="11720686" cy="1453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600" b="1" dirty="0"/>
                <a:t>G</a:t>
              </a:r>
              <a:r>
                <a:rPr lang="en-GB" sz="5600" b="1" kern="1200" dirty="0"/>
                <a:t>ermplasm </a:t>
              </a:r>
              <a:r>
                <a:rPr lang="en-GB" sz="5600" b="1" dirty="0"/>
                <a:t>I</a:t>
              </a:r>
              <a:r>
                <a:rPr lang="en-GB" sz="5600" b="1" kern="1200" dirty="0"/>
                <a:t>ntroduction</a:t>
              </a: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17B3CDC-CBC0-7E71-FAE0-6907E119C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36210"/>
              </p:ext>
            </p:extLst>
          </p:nvPr>
        </p:nvGraphicFramePr>
        <p:xfrm>
          <a:off x="0" y="1286933"/>
          <a:ext cx="909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itle 2">
            <a:extLst>
              <a:ext uri="{FF2B5EF4-FFF2-40B4-BE49-F238E27FC236}">
                <a16:creationId xmlns:a16="http://schemas.microsoft.com/office/drawing/2014/main" id="{A543751D-7BF7-D0FD-0336-01B0842F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6400" y="1371600"/>
            <a:ext cx="2743200" cy="4800600"/>
          </a:xfrm>
        </p:spPr>
        <p:txBody>
          <a:bodyPr>
            <a:noAutofit/>
          </a:bodyPr>
          <a:lstStyle/>
          <a:p>
            <a:pPr marL="571500" indent="-571500" algn="l">
              <a:buBlip>
                <a:blip r:embed="rId8"/>
              </a:buBlip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clones with average annual yields of 2-3 t/ha released in 1992</a:t>
            </a: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08DEB-D371-7DF5-F14E-3A09137D44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1391059" y="6079232"/>
            <a:ext cx="3028541" cy="77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73EB4-15ED-658F-70DB-C8E56D6FCF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2971923" y="6079232"/>
            <a:ext cx="3028541" cy="77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FA06D-BEFB-1AB2-AD9E-DDFEB874B1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6000464" y="6079232"/>
            <a:ext cx="3143536" cy="808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BFA38-EB02-CF64-7176-9F68103B7C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9067800" y="6079232"/>
            <a:ext cx="3143536" cy="8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9497-1CB2-D969-F13C-970ACDA92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IG Powerpoint background.jpg">
            <a:extLst>
              <a:ext uri="{FF2B5EF4-FFF2-40B4-BE49-F238E27FC236}">
                <a16:creationId xmlns:a16="http://schemas.microsoft.com/office/drawing/2014/main" id="{5A420236-9BC7-8319-D5B6-F9BC93871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8BF4BC-63C1-BC01-F524-71432D354DDB}"/>
              </a:ext>
            </a:extLst>
          </p:cNvPr>
          <p:cNvGrpSpPr/>
          <p:nvPr/>
        </p:nvGrpSpPr>
        <p:grpSpPr>
          <a:xfrm>
            <a:off x="0" y="0"/>
            <a:ext cx="12182764" cy="1143000"/>
            <a:chOff x="0" y="32739"/>
            <a:chExt cx="11877964" cy="16109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B30B6F1-F804-2200-F24A-843C2DF74E23}"/>
                </a:ext>
              </a:extLst>
            </p:cNvPr>
            <p:cNvSpPr/>
            <p:nvPr/>
          </p:nvSpPr>
          <p:spPr>
            <a:xfrm>
              <a:off x="0" y="32739"/>
              <a:ext cx="11877964" cy="161092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8753921-FCF1-2A38-DBBD-B30498D73000}"/>
                </a:ext>
              </a:extLst>
            </p:cNvPr>
            <p:cNvSpPr txBox="1"/>
            <p:nvPr/>
          </p:nvSpPr>
          <p:spPr>
            <a:xfrm>
              <a:off x="78639" y="111380"/>
              <a:ext cx="11720686" cy="1453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900" b="1" kern="1200" dirty="0"/>
                <a:t>Germplasm </a:t>
              </a:r>
              <a:r>
                <a:rPr lang="en-GB" sz="4900" b="1" dirty="0"/>
                <a:t>I</a:t>
              </a:r>
              <a:r>
                <a:rPr lang="en-GB" sz="4900" b="1" kern="1200" dirty="0"/>
                <a:t>ntroduction cont’d</a:t>
              </a: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E4F7516-EFB4-5945-4ADB-61118069B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699391"/>
              </p:ext>
            </p:extLst>
          </p:nvPr>
        </p:nvGraphicFramePr>
        <p:xfrm>
          <a:off x="0" y="1286933"/>
          <a:ext cx="11658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F509E21-17FB-623F-D23B-7A6C1FDB9B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0" y="6079232"/>
            <a:ext cx="3028541" cy="77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80D28-A0A7-C293-97EE-E4105E3442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2971923" y="6079232"/>
            <a:ext cx="3028541" cy="77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85F4D-DD0E-C44B-D91E-F97F82D80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6000464" y="6079232"/>
            <a:ext cx="3143536" cy="808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5BD8E-388F-2FD4-51AF-E30467CFB4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-1818" b="30055"/>
          <a:stretch/>
        </p:blipFill>
        <p:spPr>
          <a:xfrm>
            <a:off x="8972387" y="6079232"/>
            <a:ext cx="3143536" cy="808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9AB38-B0C5-0A04-3241-6A869A3B0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0985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6719978"/>
              </p:ext>
            </p:extLst>
          </p:nvPr>
        </p:nvGraphicFramePr>
        <p:xfrm>
          <a:off x="1524000" y="381000"/>
          <a:ext cx="9144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/>
          <a:stretch/>
        </p:blipFill>
        <p:spPr bwMode="auto">
          <a:xfrm>
            <a:off x="762000" y="1219200"/>
            <a:ext cx="6248400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D6322-5428-4BB7-D628-FE1818BD93E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735"/>
          <a:stretch>
            <a:fillRect/>
          </a:stretch>
        </p:blipFill>
        <p:spPr>
          <a:xfrm rot="5400000">
            <a:off x="6692149" y="2315507"/>
            <a:ext cx="6460944" cy="24716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10"/>
          <a:srcRect l="2563" t="15393" r="51283" b="5930"/>
          <a:stretch/>
        </p:blipFill>
        <p:spPr bwMode="auto">
          <a:xfrm>
            <a:off x="609600" y="1017122"/>
            <a:ext cx="11277600" cy="5764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9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4587766"/>
              </p:ext>
            </p:extLst>
          </p:nvPr>
        </p:nvGraphicFramePr>
        <p:xfrm>
          <a:off x="1524000" y="381000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1143000" y="1143000"/>
            <a:ext cx="98298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(23.14 %)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340550" y="3206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(7.59 %)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 b="3864"/>
          <a:stretch>
            <a:fillRect/>
          </a:stretch>
        </p:blipFill>
        <p:spPr>
          <a:xfrm>
            <a:off x="457200" y="1219200"/>
            <a:ext cx="1145641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4BD950-1690-9735-B1CA-5AEB80185C55}"/>
              </a:ext>
            </a:extLst>
          </p:cNvPr>
          <p:cNvGrpSpPr/>
          <p:nvPr/>
        </p:nvGrpSpPr>
        <p:grpSpPr>
          <a:xfrm>
            <a:off x="0" y="0"/>
            <a:ext cx="12182764" cy="1143000"/>
            <a:chOff x="0" y="32739"/>
            <a:chExt cx="11877964" cy="16109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2246F0-CDE2-DF8F-B67E-03E75828A805}"/>
                </a:ext>
              </a:extLst>
            </p:cNvPr>
            <p:cNvSpPr/>
            <p:nvPr/>
          </p:nvSpPr>
          <p:spPr>
            <a:xfrm>
              <a:off x="0" y="32739"/>
              <a:ext cx="11877964" cy="161092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A3DBCFD-E449-C975-5F12-1DB73758F82B}"/>
                </a:ext>
              </a:extLst>
            </p:cNvPr>
            <p:cNvSpPr txBox="1"/>
            <p:nvPr/>
          </p:nvSpPr>
          <p:spPr>
            <a:xfrm>
              <a:off x="78639" y="111380"/>
              <a:ext cx="11720686" cy="1453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6000" b="1" kern="1200" dirty="0"/>
                <a:t>Breeding Approach</a:t>
              </a: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0A638FB-185A-C5B2-F13A-593D63E1A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045691"/>
              </p:ext>
            </p:extLst>
          </p:nvPr>
        </p:nvGraphicFramePr>
        <p:xfrm>
          <a:off x="76200" y="1295400"/>
          <a:ext cx="11658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99" y="1198799"/>
            <a:ext cx="4244401" cy="56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9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7005021"/>
              </p:ext>
            </p:extLst>
          </p:nvPr>
        </p:nvGraphicFramePr>
        <p:xfrm>
          <a:off x="9236" y="423578"/>
          <a:ext cx="12182764" cy="140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5433751"/>
              </p:ext>
            </p:extLst>
          </p:nvPr>
        </p:nvGraphicFramePr>
        <p:xfrm>
          <a:off x="0" y="1838324"/>
          <a:ext cx="8991600" cy="486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600" y="2143869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??- Pollen mixture (MMC26 and A129)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25FF6-E10E-8749-E0B6-BDDF58A04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43" y="1838324"/>
            <a:ext cx="3764757" cy="5019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C97CA-69A2-34C2-BA84-5220676007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43" y="4347854"/>
            <a:ext cx="3764757" cy="25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IG Powerpoint background.jpg"/>
          <p:cNvPicPr>
            <a:picLocks noChangeAspect="1"/>
          </p:cNvPicPr>
          <p:nvPr/>
        </p:nvPicPr>
        <p:blipFill>
          <a:blip r:embed="rId2" cstate="print">
            <a:lum bright="4000" contrast="3000"/>
          </a:blip>
          <a:srcRect b="84444"/>
          <a:stretch>
            <a:fillRect/>
          </a:stretch>
        </p:blipFill>
        <p:spPr>
          <a:xfrm>
            <a:off x="9236" y="-9238"/>
            <a:ext cx="5669280" cy="6614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3A88E0-E6AA-806A-784F-50ED9C1D2213}"/>
              </a:ext>
            </a:extLst>
          </p:cNvPr>
          <p:cNvGrpSpPr/>
          <p:nvPr/>
        </p:nvGrpSpPr>
        <p:grpSpPr>
          <a:xfrm>
            <a:off x="0" y="0"/>
            <a:ext cx="12182764" cy="1143000"/>
            <a:chOff x="0" y="32739"/>
            <a:chExt cx="11877964" cy="16109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1101EA5-1D95-5803-6B13-2F17FA19260A}"/>
                </a:ext>
              </a:extLst>
            </p:cNvPr>
            <p:cNvSpPr/>
            <p:nvPr/>
          </p:nvSpPr>
          <p:spPr>
            <a:xfrm>
              <a:off x="0" y="32739"/>
              <a:ext cx="11877964" cy="161092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548C779B-2327-7C71-1DE8-1864256DB4FB}"/>
                </a:ext>
              </a:extLst>
            </p:cNvPr>
            <p:cNvSpPr txBox="1"/>
            <p:nvPr/>
          </p:nvSpPr>
          <p:spPr>
            <a:xfrm>
              <a:off x="78639" y="111380"/>
              <a:ext cx="11720686" cy="1453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6000" b="1" dirty="0"/>
                <a:t>Varieties and their Characteristics</a:t>
              </a:r>
              <a:endParaRPr lang="en-GB" sz="6000" b="1" kern="1200" dirty="0"/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EF3E71-37CE-5FD2-F913-FE4268FAD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548501"/>
              </p:ext>
            </p:extLst>
          </p:nvPr>
        </p:nvGraphicFramePr>
        <p:xfrm>
          <a:off x="1" y="1286933"/>
          <a:ext cx="83057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1F2A59B-D254-B8EF-FA30-F80599CC9B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4666" y="2100669"/>
            <a:ext cx="5705764" cy="38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18439</TotalTime>
  <Words>319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Abraham Akpertey</cp:lastModifiedBy>
  <cp:revision>742</cp:revision>
  <dcterms:created xsi:type="dcterms:W3CDTF">2016-06-10T22:51:15Z</dcterms:created>
  <dcterms:modified xsi:type="dcterms:W3CDTF">2025-10-31T13:02:21Z</dcterms:modified>
</cp:coreProperties>
</file>