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1535" r:id="rId3"/>
    <p:sldId id="272" r:id="rId4"/>
    <p:sldId id="274" r:id="rId5"/>
    <p:sldId id="275" r:id="rId6"/>
    <p:sldId id="276" r:id="rId7"/>
    <p:sldId id="277" r:id="rId8"/>
    <p:sldId id="259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  <a:srgbClr val="036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/>
    <p:restoredTop sz="94694"/>
  </p:normalViewPr>
  <p:slideViewPr>
    <p:cSldViewPr snapToGrid="0">
      <p:cViewPr varScale="1">
        <p:scale>
          <a:sx n="105" d="100"/>
          <a:sy n="105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6CA51-119F-40EF-9C20-C94E762756F2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CAEA6-4B76-4919-B487-D2CD6E351B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88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CAEA6-4B76-4919-B487-D2CD6E351B4C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718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CAEA6-4B76-4919-B487-D2CD6E351B4C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52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CAEA6-4B76-4919-B487-D2CD6E351B4C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689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7682A13A-8999-24F1-3830-DC74D2970B6E}"/>
              </a:ext>
            </a:extLst>
          </p:cNvPr>
          <p:cNvSpPr/>
          <p:nvPr userDrawn="1"/>
        </p:nvSpPr>
        <p:spPr>
          <a:xfrm flipV="1">
            <a:off x="0" y="0"/>
            <a:ext cx="12192000" cy="100098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E384D67-1F35-43AF-DF26-A1AFF6B2542E}"/>
              </a:ext>
            </a:extLst>
          </p:cNvPr>
          <p:cNvGrpSpPr/>
          <p:nvPr/>
        </p:nvGrpSpPr>
        <p:grpSpPr>
          <a:xfrm>
            <a:off x="487504" y="170608"/>
            <a:ext cx="11273144" cy="625022"/>
            <a:chOff x="594040" y="140128"/>
            <a:chExt cx="11273144" cy="625022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886791A-BE1D-4700-7D36-30B71A8A47C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6930" y="181077"/>
              <a:ext cx="1310254" cy="553662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">
              <a:extLst>
                <a:ext uri="{FF2B5EF4-FFF2-40B4-BE49-F238E27FC236}">
                  <a16:creationId xmlns:a16="http://schemas.microsoft.com/office/drawing/2014/main" id="{F1BA71E2-8855-DC39-23AC-CF5B4B0840D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40" y="140128"/>
              <a:ext cx="3083880" cy="625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036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 userDrawn="1"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1F3CFBA-0A74-2F19-D49D-5ADBC7053B80}"/>
              </a:ext>
            </a:extLst>
          </p:cNvPr>
          <p:cNvGrpSpPr/>
          <p:nvPr/>
        </p:nvGrpSpPr>
        <p:grpSpPr>
          <a:xfrm>
            <a:off x="523016" y="170608"/>
            <a:ext cx="11311727" cy="487288"/>
            <a:chOff x="594040" y="140128"/>
            <a:chExt cx="14509018" cy="62502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C74CBDE-611B-1DCF-527E-AA1C358605C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92805" y="181077"/>
              <a:ext cx="1310253" cy="553662"/>
            </a:xfrm>
            <a:prstGeom prst="rect">
              <a:avLst/>
            </a:prstGeom>
          </p:spPr>
        </p:pic>
        <p:pic>
          <p:nvPicPr>
            <p:cNvPr id="21" name="Imagen 20" descr="Texto&#10;&#10;Descripción generada automáticamente">
              <a:extLst>
                <a:ext uri="{FF2B5EF4-FFF2-40B4-BE49-F238E27FC236}">
                  <a16:creationId xmlns:a16="http://schemas.microsoft.com/office/drawing/2014/main" id="{BB6C32CB-8733-5FAC-5659-3673A4D1663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40" y="140128"/>
              <a:ext cx="3083880" cy="625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dondear rectángulo de esquina del mismo lado 7">
            <a:extLst>
              <a:ext uri="{FF2B5EF4-FFF2-40B4-BE49-F238E27FC236}">
                <a16:creationId xmlns:a16="http://schemas.microsoft.com/office/drawing/2014/main" id="{7E12AB82-A57D-B08E-40FE-00D14DEE5CD4}"/>
              </a:ext>
            </a:extLst>
          </p:cNvPr>
          <p:cNvSpPr/>
          <p:nvPr userDrawn="1"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Imagen 20" descr="Texto&#10;&#10;Descripción generada automáticamente">
            <a:extLst>
              <a:ext uri="{FF2B5EF4-FFF2-40B4-BE49-F238E27FC236}">
                <a16:creationId xmlns:a16="http://schemas.microsoft.com/office/drawing/2014/main" id="{182440FE-6662-830D-3CD0-4565049499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16" y="170608"/>
            <a:ext cx="2404297" cy="4872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BA9B55-0E2F-AB7A-EE3A-07469D04CCC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25" y="202533"/>
            <a:ext cx="1021518" cy="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8CBF4-647D-4604-8CFD-2D5E7B94F4D1}"/>
              </a:ext>
            </a:extLst>
          </p:cNvPr>
          <p:cNvSpPr txBox="1"/>
          <p:nvPr/>
        </p:nvSpPr>
        <p:spPr>
          <a:xfrm>
            <a:off x="4410155" y="4731436"/>
            <a:ext cx="3371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>
                <a:solidFill>
                  <a:schemeClr val="bg1"/>
                </a:solidFill>
              </a:rPr>
              <a:t>Jazmín </a:t>
            </a:r>
            <a:r>
              <a:rPr lang="es-PE" sz="2200" b="1" dirty="0" err="1">
                <a:solidFill>
                  <a:schemeClr val="bg1"/>
                </a:solidFill>
              </a:rPr>
              <a:t>Maraví</a:t>
            </a:r>
            <a:r>
              <a:rPr lang="es-PE" sz="2200" b="1" dirty="0">
                <a:solidFill>
                  <a:schemeClr val="bg1"/>
                </a:solidFill>
              </a:rPr>
              <a:t> Loyola</a:t>
            </a:r>
          </a:p>
          <a:p>
            <a:pPr algn="ctr"/>
            <a:r>
              <a:rPr lang="es-MX" sz="2200" b="1" dirty="0" err="1">
                <a:solidFill>
                  <a:schemeClr val="bg1"/>
                </a:solidFill>
              </a:rPr>
              <a:t>Itnan</a:t>
            </a:r>
            <a:r>
              <a:rPr lang="es-MX" sz="2200" b="1" dirty="0">
                <a:solidFill>
                  <a:schemeClr val="bg1"/>
                </a:solidFill>
              </a:rPr>
              <a:t> </a:t>
            </a:r>
            <a:r>
              <a:rPr lang="es-MX" sz="2200" b="1" dirty="0" err="1">
                <a:solidFill>
                  <a:schemeClr val="bg1"/>
                </a:solidFill>
              </a:rPr>
              <a:t>Oscco</a:t>
            </a:r>
            <a:r>
              <a:rPr lang="es-MX" sz="2200" b="1" dirty="0">
                <a:solidFill>
                  <a:schemeClr val="bg1"/>
                </a:solidFill>
              </a:rPr>
              <a:t> Medina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D58E4D8-772E-434F-9842-67301682477A}"/>
              </a:ext>
            </a:extLst>
          </p:cNvPr>
          <p:cNvSpPr txBox="1">
            <a:spLocks/>
          </p:cNvSpPr>
          <p:nvPr/>
        </p:nvSpPr>
        <p:spPr>
          <a:xfrm>
            <a:off x="843669" y="2657315"/>
            <a:ext cx="10504660" cy="113232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Innovea</a:t>
            </a:r>
            <a:r>
              <a:rPr lang="es-MX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s-MX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es-MX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es-PE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33B480C-A107-49D5-84E4-7EAAA869ABDE}"/>
              </a:ext>
            </a:extLst>
          </p:cNvPr>
          <p:cNvSpPr txBox="1">
            <a:spLocks/>
          </p:cNvSpPr>
          <p:nvPr/>
        </p:nvSpPr>
        <p:spPr>
          <a:xfrm>
            <a:off x="1523999" y="1640791"/>
            <a:ext cx="9144000" cy="5870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Nacional de Innovación Agraria</a:t>
            </a: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F08B0101-C153-4DBC-996B-599CB2B64B2F}"/>
              </a:ext>
            </a:extLst>
          </p:cNvPr>
          <p:cNvCxnSpPr>
            <a:cxnSpLocks/>
          </p:cNvCxnSpPr>
          <p:nvPr/>
        </p:nvCxnSpPr>
        <p:spPr>
          <a:xfrm>
            <a:off x="3597904" y="3842581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ubtítulo 2">
            <a:extLst>
              <a:ext uri="{FF2B5EF4-FFF2-40B4-BE49-F238E27FC236}">
                <a16:creationId xmlns:a16="http://schemas.microsoft.com/office/drawing/2014/main" id="{A8F5ECA2-7C7E-4A98-B1EE-879B7B359303}"/>
              </a:ext>
            </a:extLst>
          </p:cNvPr>
          <p:cNvSpPr txBox="1">
            <a:spLocks/>
          </p:cNvSpPr>
          <p:nvPr/>
        </p:nvSpPr>
        <p:spPr>
          <a:xfrm>
            <a:off x="4305852" y="5861022"/>
            <a:ext cx="3610775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2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PE" sz="2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2025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9B7E63A-20C8-47DC-A37E-95A3B91022BB}"/>
              </a:ext>
            </a:extLst>
          </p:cNvPr>
          <p:cNvSpPr txBox="1">
            <a:spLocks/>
          </p:cNvSpPr>
          <p:nvPr/>
        </p:nvSpPr>
        <p:spPr>
          <a:xfrm>
            <a:off x="4043532" y="3857816"/>
            <a:ext cx="4104934" cy="5870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spc="3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Poppins Light" pitchFamily="2" charset="77"/>
              </a:rPr>
              <a:t>Progress</a:t>
            </a:r>
            <a:r>
              <a:rPr lang="es-ES" sz="3600" b="1" spc="300" dirty="0">
                <a:solidFill>
                  <a:schemeClr val="accent4">
                    <a:lumMod val="60000"/>
                    <a:lumOff val="40000"/>
                  </a:schemeClr>
                </a:solidFill>
                <a:cs typeface="Poppins Light" pitchFamily="2" charset="77"/>
              </a:rPr>
              <a:t> </a:t>
            </a:r>
            <a:r>
              <a:rPr lang="es-ES" sz="3600" b="1" spc="3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Poppins Light" pitchFamily="2" charset="77"/>
              </a:rPr>
              <a:t>Report</a:t>
            </a:r>
            <a:r>
              <a:rPr lang="es-ES" sz="3600" b="1" spc="300" dirty="0">
                <a:solidFill>
                  <a:schemeClr val="accent4">
                    <a:lumMod val="60000"/>
                    <a:lumOff val="40000"/>
                  </a:schemeClr>
                </a:solidFill>
                <a:cs typeface="Poppins Light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5CB184-31A2-BA5E-345B-76548E1E8F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D73F4B68-FF80-48B6-BD26-AAFB9A55EC21}"/>
              </a:ext>
            </a:extLst>
          </p:cNvPr>
          <p:cNvCxnSpPr>
            <a:cxnSpLocks/>
          </p:cNvCxnSpPr>
          <p:nvPr/>
        </p:nvCxnSpPr>
        <p:spPr>
          <a:xfrm>
            <a:off x="1253297" y="1817387"/>
            <a:ext cx="3374250" cy="0"/>
          </a:xfrm>
          <a:prstGeom prst="straightConnector1">
            <a:avLst/>
          </a:prstGeom>
          <a:noFill/>
          <a:ln w="19050" cap="flat" cmpd="sng">
            <a:solidFill>
              <a:srgbClr val="036F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F6B7153E-F22C-4CBB-A733-BA860EA41CAE}"/>
              </a:ext>
            </a:extLst>
          </p:cNvPr>
          <p:cNvSpPr/>
          <p:nvPr/>
        </p:nvSpPr>
        <p:spPr bwMode="auto">
          <a:xfrm>
            <a:off x="4497777" y="2395368"/>
            <a:ext cx="3412705" cy="3412705"/>
          </a:xfrm>
          <a:prstGeom prst="ellipse">
            <a:avLst/>
          </a:prstGeom>
          <a:solidFill>
            <a:srgbClr val="036F4F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defTabSz="865022" fontAlgn="base">
              <a:spcBef>
                <a:spcPct val="0"/>
              </a:spcBef>
              <a:spcAft>
                <a:spcPct val="0"/>
              </a:spcAft>
            </a:pPr>
            <a:endParaRPr lang="es-PE" sz="12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C25C9A4-E78F-4609-97D6-5A9950C24437}"/>
              </a:ext>
            </a:extLst>
          </p:cNvPr>
          <p:cNvSpPr/>
          <p:nvPr/>
        </p:nvSpPr>
        <p:spPr>
          <a:xfrm>
            <a:off x="3573988" y="3632588"/>
            <a:ext cx="556695" cy="1103871"/>
          </a:xfrm>
          <a:custGeom>
            <a:avLst/>
            <a:gdLst>
              <a:gd name="connsiteX0" fmla="*/ 5121 w 598902"/>
              <a:gd name="connsiteY0" fmla="*/ 1187564 h 1187564"/>
              <a:gd name="connsiteX1" fmla="*/ 0 w 598902"/>
              <a:gd name="connsiteY1" fmla="*/ 1182443 h 1187564"/>
              <a:gd name="connsiteX2" fmla="*/ 5121 w 598902"/>
              <a:gd name="connsiteY2" fmla="*/ 1177323 h 1187564"/>
              <a:gd name="connsiteX3" fmla="*/ 588661 w 598902"/>
              <a:gd name="connsiteY3" fmla="*/ 593782 h 1187564"/>
              <a:gd name="connsiteX4" fmla="*/ 5121 w 598902"/>
              <a:gd name="connsiteY4" fmla="*/ 10242 h 1187564"/>
              <a:gd name="connsiteX5" fmla="*/ 0 w 598902"/>
              <a:gd name="connsiteY5" fmla="*/ 5121 h 1187564"/>
              <a:gd name="connsiteX6" fmla="*/ 5121 w 598902"/>
              <a:gd name="connsiteY6" fmla="*/ 0 h 1187564"/>
              <a:gd name="connsiteX7" fmla="*/ 598903 w 598902"/>
              <a:gd name="connsiteY7" fmla="*/ 593782 h 1187564"/>
              <a:gd name="connsiteX8" fmla="*/ 5121 w 598902"/>
              <a:gd name="connsiteY8" fmla="*/ 1187564 h 118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902" h="1187564">
                <a:moveTo>
                  <a:pt x="5121" y="1187564"/>
                </a:moveTo>
                <a:cubicBezTo>
                  <a:pt x="2328" y="1187564"/>
                  <a:pt x="0" y="1185237"/>
                  <a:pt x="0" y="1182443"/>
                </a:cubicBezTo>
                <a:cubicBezTo>
                  <a:pt x="0" y="1179650"/>
                  <a:pt x="2328" y="1177323"/>
                  <a:pt x="5121" y="1177323"/>
                </a:cubicBezTo>
                <a:cubicBezTo>
                  <a:pt x="326918" y="1177323"/>
                  <a:pt x="588661" y="915579"/>
                  <a:pt x="588661" y="593782"/>
                </a:cubicBezTo>
                <a:cubicBezTo>
                  <a:pt x="588661" y="271985"/>
                  <a:pt x="326918" y="10242"/>
                  <a:pt x="5121" y="10242"/>
                </a:cubicBezTo>
                <a:cubicBezTo>
                  <a:pt x="2328" y="10242"/>
                  <a:pt x="0" y="7914"/>
                  <a:pt x="0" y="5121"/>
                </a:cubicBezTo>
                <a:cubicBezTo>
                  <a:pt x="0" y="2328"/>
                  <a:pt x="2328" y="0"/>
                  <a:pt x="5121" y="0"/>
                </a:cubicBezTo>
                <a:cubicBezTo>
                  <a:pt x="332504" y="0"/>
                  <a:pt x="598903" y="266399"/>
                  <a:pt x="598903" y="593782"/>
                </a:cubicBezTo>
                <a:cubicBezTo>
                  <a:pt x="598903" y="921165"/>
                  <a:pt x="332504" y="1187564"/>
                  <a:pt x="5121" y="1187564"/>
                </a:cubicBezTo>
                <a:close/>
              </a:path>
            </a:pathLst>
          </a:custGeom>
          <a:solidFill>
            <a:srgbClr val="078100"/>
          </a:solidFill>
          <a:ln w="116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703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6BBA153-8647-4505-8060-8FA34AF87D24}"/>
              </a:ext>
            </a:extLst>
          </p:cNvPr>
          <p:cNvSpPr/>
          <p:nvPr/>
        </p:nvSpPr>
        <p:spPr>
          <a:xfrm>
            <a:off x="8146433" y="3632588"/>
            <a:ext cx="556696" cy="1103871"/>
          </a:xfrm>
          <a:custGeom>
            <a:avLst/>
            <a:gdLst>
              <a:gd name="connsiteX0" fmla="*/ 593782 w 598903"/>
              <a:gd name="connsiteY0" fmla="*/ 1187564 h 1187564"/>
              <a:gd name="connsiteX1" fmla="*/ 0 w 598903"/>
              <a:gd name="connsiteY1" fmla="*/ 593782 h 1187564"/>
              <a:gd name="connsiteX2" fmla="*/ 593782 w 598903"/>
              <a:gd name="connsiteY2" fmla="*/ 0 h 1187564"/>
              <a:gd name="connsiteX3" fmla="*/ 598903 w 598903"/>
              <a:gd name="connsiteY3" fmla="*/ 5121 h 1187564"/>
              <a:gd name="connsiteX4" fmla="*/ 593782 w 598903"/>
              <a:gd name="connsiteY4" fmla="*/ 10242 h 1187564"/>
              <a:gd name="connsiteX5" fmla="*/ 10242 w 598903"/>
              <a:gd name="connsiteY5" fmla="*/ 593782 h 1187564"/>
              <a:gd name="connsiteX6" fmla="*/ 593782 w 598903"/>
              <a:gd name="connsiteY6" fmla="*/ 1177323 h 1187564"/>
              <a:gd name="connsiteX7" fmla="*/ 598903 w 598903"/>
              <a:gd name="connsiteY7" fmla="*/ 1182443 h 1187564"/>
              <a:gd name="connsiteX8" fmla="*/ 593782 w 598903"/>
              <a:gd name="connsiteY8" fmla="*/ 1187564 h 118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903" h="1187564">
                <a:moveTo>
                  <a:pt x="593782" y="1187564"/>
                </a:moveTo>
                <a:cubicBezTo>
                  <a:pt x="266399" y="1187564"/>
                  <a:pt x="0" y="921165"/>
                  <a:pt x="0" y="593782"/>
                </a:cubicBezTo>
                <a:cubicBezTo>
                  <a:pt x="0" y="266399"/>
                  <a:pt x="266399" y="0"/>
                  <a:pt x="593782" y="0"/>
                </a:cubicBezTo>
                <a:cubicBezTo>
                  <a:pt x="596575" y="0"/>
                  <a:pt x="598903" y="2328"/>
                  <a:pt x="598903" y="5121"/>
                </a:cubicBezTo>
                <a:cubicBezTo>
                  <a:pt x="598903" y="7914"/>
                  <a:pt x="596575" y="10242"/>
                  <a:pt x="593782" y="10242"/>
                </a:cubicBezTo>
                <a:cubicBezTo>
                  <a:pt x="271985" y="10242"/>
                  <a:pt x="10242" y="271985"/>
                  <a:pt x="10242" y="593782"/>
                </a:cubicBezTo>
                <a:cubicBezTo>
                  <a:pt x="10242" y="915579"/>
                  <a:pt x="271985" y="1177323"/>
                  <a:pt x="593782" y="1177323"/>
                </a:cubicBezTo>
                <a:cubicBezTo>
                  <a:pt x="596575" y="1177323"/>
                  <a:pt x="598903" y="1179650"/>
                  <a:pt x="598903" y="1182443"/>
                </a:cubicBezTo>
                <a:cubicBezTo>
                  <a:pt x="598903" y="1185237"/>
                  <a:pt x="596575" y="1187564"/>
                  <a:pt x="593782" y="1187564"/>
                </a:cubicBezTo>
                <a:close/>
              </a:path>
            </a:pathLst>
          </a:custGeom>
          <a:solidFill>
            <a:srgbClr val="078100"/>
          </a:solidFill>
          <a:ln w="116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703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0459B03-BAD7-4793-9ECD-1CC81CAFFB8D}"/>
              </a:ext>
            </a:extLst>
          </p:cNvPr>
          <p:cNvGrpSpPr/>
          <p:nvPr/>
        </p:nvGrpSpPr>
        <p:grpSpPr>
          <a:xfrm>
            <a:off x="1253297" y="1975870"/>
            <a:ext cx="3425223" cy="1667165"/>
            <a:chOff x="1099219" y="1839630"/>
            <a:chExt cx="3684916" cy="179356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2B00BC6D-36DB-4CCE-8CE6-984C8155EE33}"/>
                </a:ext>
              </a:extLst>
            </p:cNvPr>
            <p:cNvSpPr/>
            <p:nvPr/>
          </p:nvSpPr>
          <p:spPr>
            <a:xfrm>
              <a:off x="1099219" y="1839630"/>
              <a:ext cx="3630078" cy="1758069"/>
            </a:xfrm>
            <a:custGeom>
              <a:avLst/>
              <a:gdLst>
                <a:gd name="connsiteX0" fmla="*/ 879035 w 3630078"/>
                <a:gd name="connsiteY0" fmla="*/ 1758070 h 1758069"/>
                <a:gd name="connsiteX1" fmla="*/ 0 w 3630078"/>
                <a:gd name="connsiteY1" fmla="*/ 879035 h 1758069"/>
                <a:gd name="connsiteX2" fmla="*/ 879035 w 3630078"/>
                <a:gd name="connsiteY2" fmla="*/ 0 h 1758069"/>
                <a:gd name="connsiteX3" fmla="*/ 2751043 w 3630078"/>
                <a:gd name="connsiteY3" fmla="*/ 0 h 1758069"/>
                <a:gd name="connsiteX4" fmla="*/ 3630078 w 3630078"/>
                <a:gd name="connsiteY4" fmla="*/ 879035 h 1758069"/>
                <a:gd name="connsiteX5" fmla="*/ 3622513 w 3630078"/>
                <a:gd name="connsiteY5" fmla="*/ 886600 h 1758069"/>
                <a:gd name="connsiteX6" fmla="*/ 3614948 w 3630078"/>
                <a:gd name="connsiteY6" fmla="*/ 879035 h 1758069"/>
                <a:gd name="connsiteX7" fmla="*/ 2751043 w 3630078"/>
                <a:gd name="connsiteY7" fmla="*/ 15130 h 1758069"/>
                <a:gd name="connsiteX8" fmla="*/ 879035 w 3630078"/>
                <a:gd name="connsiteY8" fmla="*/ 15130 h 1758069"/>
                <a:gd name="connsiteX9" fmla="*/ 15130 w 3630078"/>
                <a:gd name="connsiteY9" fmla="*/ 879035 h 1758069"/>
                <a:gd name="connsiteX10" fmla="*/ 879035 w 3630078"/>
                <a:gd name="connsiteY10" fmla="*/ 1742940 h 1758069"/>
                <a:gd name="connsiteX11" fmla="*/ 886600 w 3630078"/>
                <a:gd name="connsiteY11" fmla="*/ 1750505 h 1758069"/>
                <a:gd name="connsiteX12" fmla="*/ 879035 w 3630078"/>
                <a:gd name="connsiteY12" fmla="*/ 1758070 h 1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0078" h="1758069">
                  <a:moveTo>
                    <a:pt x="879035" y="1758070"/>
                  </a:moveTo>
                  <a:cubicBezTo>
                    <a:pt x="394303" y="1758070"/>
                    <a:pt x="0" y="1363767"/>
                    <a:pt x="0" y="879035"/>
                  </a:cubicBezTo>
                  <a:cubicBezTo>
                    <a:pt x="0" y="394303"/>
                    <a:pt x="394303" y="0"/>
                    <a:pt x="879035" y="0"/>
                  </a:cubicBezTo>
                  <a:lnTo>
                    <a:pt x="2751043" y="0"/>
                  </a:lnTo>
                  <a:cubicBezTo>
                    <a:pt x="3235775" y="0"/>
                    <a:pt x="3630078" y="394303"/>
                    <a:pt x="3630078" y="879035"/>
                  </a:cubicBezTo>
                  <a:cubicBezTo>
                    <a:pt x="3630078" y="883225"/>
                    <a:pt x="3626703" y="886600"/>
                    <a:pt x="3622513" y="886600"/>
                  </a:cubicBezTo>
                  <a:cubicBezTo>
                    <a:pt x="3618324" y="886600"/>
                    <a:pt x="3614948" y="883225"/>
                    <a:pt x="3614948" y="879035"/>
                  </a:cubicBezTo>
                  <a:cubicBezTo>
                    <a:pt x="3614948" y="402683"/>
                    <a:pt x="3227396" y="15130"/>
                    <a:pt x="2751043" y="15130"/>
                  </a:cubicBezTo>
                  <a:lnTo>
                    <a:pt x="879035" y="15130"/>
                  </a:lnTo>
                  <a:cubicBezTo>
                    <a:pt x="402683" y="15130"/>
                    <a:pt x="15130" y="402683"/>
                    <a:pt x="15130" y="879035"/>
                  </a:cubicBezTo>
                  <a:cubicBezTo>
                    <a:pt x="15130" y="1355387"/>
                    <a:pt x="402683" y="1742940"/>
                    <a:pt x="879035" y="1742940"/>
                  </a:cubicBezTo>
                  <a:cubicBezTo>
                    <a:pt x="883225" y="1742940"/>
                    <a:pt x="886600" y="1746315"/>
                    <a:pt x="886600" y="1750505"/>
                  </a:cubicBezTo>
                  <a:cubicBezTo>
                    <a:pt x="886600" y="1754695"/>
                    <a:pt x="883225" y="1758070"/>
                    <a:pt x="879035" y="1758070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grpSp>
          <p:nvGrpSpPr>
            <p:cNvPr id="16" name="Gráfico 154">
              <a:extLst>
                <a:ext uri="{FF2B5EF4-FFF2-40B4-BE49-F238E27FC236}">
                  <a16:creationId xmlns:a16="http://schemas.microsoft.com/office/drawing/2014/main" id="{B7FB7651-222A-47A4-9819-733A83C92940}"/>
                </a:ext>
              </a:extLst>
            </p:cNvPr>
            <p:cNvGrpSpPr/>
            <p:nvPr/>
          </p:nvGrpSpPr>
          <p:grpSpPr>
            <a:xfrm>
              <a:off x="1416046" y="2082753"/>
              <a:ext cx="3136116" cy="1267518"/>
              <a:chOff x="2028895" y="2082753"/>
              <a:chExt cx="3136116" cy="1267518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E645152F-D1FE-42DD-BBDF-CAC727B70586}"/>
                  </a:ext>
                </a:extLst>
              </p:cNvPr>
              <p:cNvSpPr/>
              <p:nvPr/>
            </p:nvSpPr>
            <p:spPr>
              <a:xfrm>
                <a:off x="2047597" y="2104749"/>
                <a:ext cx="483684" cy="1223409"/>
              </a:xfrm>
              <a:custGeom>
                <a:avLst/>
                <a:gdLst>
                  <a:gd name="connsiteX0" fmla="*/ 245217 w 483684"/>
                  <a:gd name="connsiteY0" fmla="*/ 254179 h 1223409"/>
                  <a:gd name="connsiteX1" fmla="*/ 241959 w 483684"/>
                  <a:gd name="connsiteY1" fmla="*/ 254179 h 1223409"/>
                  <a:gd name="connsiteX2" fmla="*/ 40617 w 483684"/>
                  <a:gd name="connsiteY2" fmla="*/ 365207 h 1223409"/>
                  <a:gd name="connsiteX3" fmla="*/ 0 w 483684"/>
                  <a:gd name="connsiteY3" fmla="*/ 150599 h 1223409"/>
                  <a:gd name="connsiteX4" fmla="*/ 279201 w 483684"/>
                  <a:gd name="connsiteY4" fmla="*/ 0 h 1223409"/>
                  <a:gd name="connsiteX5" fmla="*/ 483685 w 483684"/>
                  <a:gd name="connsiteY5" fmla="*/ 0 h 1223409"/>
                  <a:gd name="connsiteX6" fmla="*/ 483685 w 483684"/>
                  <a:gd name="connsiteY6" fmla="*/ 1223410 h 1223409"/>
                  <a:gd name="connsiteX7" fmla="*/ 245101 w 483684"/>
                  <a:gd name="connsiteY7" fmla="*/ 1223410 h 1223409"/>
                  <a:gd name="connsiteX8" fmla="*/ 245101 w 483684"/>
                  <a:gd name="connsiteY8" fmla="*/ 254179 h 122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84" h="1223409">
                    <a:moveTo>
                      <a:pt x="245217" y="254179"/>
                    </a:moveTo>
                    <a:lnTo>
                      <a:pt x="241959" y="254179"/>
                    </a:lnTo>
                    <a:lnTo>
                      <a:pt x="40617" y="365207"/>
                    </a:lnTo>
                    <a:lnTo>
                      <a:pt x="0" y="150599"/>
                    </a:lnTo>
                    <a:lnTo>
                      <a:pt x="279201" y="0"/>
                    </a:lnTo>
                    <a:lnTo>
                      <a:pt x="483685" y="0"/>
                    </a:lnTo>
                    <a:lnTo>
                      <a:pt x="483685" y="1223410"/>
                    </a:lnTo>
                    <a:lnTo>
                      <a:pt x="245101" y="1223410"/>
                    </a:lnTo>
                    <a:lnTo>
                      <a:pt x="245101" y="254179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8BB37F"/>
                  </a:gs>
                  <a:gs pos="100000">
                    <a:srgbClr val="186700"/>
                  </a:gs>
                </a:gsLst>
                <a:lin ang="16200000" scaled="1"/>
              </a:gradFill>
              <a:ln w="11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1703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854C370C-4D75-4210-B404-1E349EB63297}"/>
                  </a:ext>
                </a:extLst>
              </p:cNvPr>
              <p:cNvSpPr/>
              <p:nvPr/>
            </p:nvSpPr>
            <p:spPr>
              <a:xfrm>
                <a:off x="2028895" y="2082869"/>
                <a:ext cx="521590" cy="1267402"/>
              </a:xfrm>
              <a:custGeom>
                <a:avLst/>
                <a:gdLst>
                  <a:gd name="connsiteX0" fmla="*/ 502620 w 521590"/>
                  <a:gd name="connsiteY0" fmla="*/ 1267286 h 1267402"/>
                  <a:gd name="connsiteX1" fmla="*/ 483649 w 521590"/>
                  <a:gd name="connsiteY1" fmla="*/ 1245290 h 1267402"/>
                  <a:gd name="connsiteX2" fmla="*/ 483649 w 521590"/>
                  <a:gd name="connsiteY2" fmla="*/ 43876 h 1267402"/>
                  <a:gd name="connsiteX3" fmla="*/ 302210 w 521590"/>
                  <a:gd name="connsiteY3" fmla="*/ 43876 h 1267402"/>
                  <a:gd name="connsiteX4" fmla="*/ 40582 w 521590"/>
                  <a:gd name="connsiteY4" fmla="*/ 184931 h 1267402"/>
                  <a:gd name="connsiteX5" fmla="*/ 72820 w 521590"/>
                  <a:gd name="connsiteY5" fmla="*/ 355315 h 1267402"/>
                  <a:gd name="connsiteX6" fmla="*/ 252631 w 521590"/>
                  <a:gd name="connsiteY6" fmla="*/ 256157 h 1267402"/>
                  <a:gd name="connsiteX7" fmla="*/ 260777 w 521590"/>
                  <a:gd name="connsiteY7" fmla="*/ 254062 h 1267402"/>
                  <a:gd name="connsiteX8" fmla="*/ 264036 w 521590"/>
                  <a:gd name="connsiteY8" fmla="*/ 254062 h 1267402"/>
                  <a:gd name="connsiteX9" fmla="*/ 283006 w 521590"/>
                  <a:gd name="connsiteY9" fmla="*/ 276059 h 1267402"/>
                  <a:gd name="connsiteX10" fmla="*/ 283006 w 521590"/>
                  <a:gd name="connsiteY10" fmla="*/ 1245406 h 1267402"/>
                  <a:gd name="connsiteX11" fmla="*/ 264036 w 521590"/>
                  <a:gd name="connsiteY11" fmla="*/ 1267403 h 1267402"/>
                  <a:gd name="connsiteX12" fmla="*/ 245066 w 521590"/>
                  <a:gd name="connsiteY12" fmla="*/ 1245406 h 1267402"/>
                  <a:gd name="connsiteX13" fmla="*/ 245066 w 521590"/>
                  <a:gd name="connsiteY13" fmla="*/ 308995 h 1267402"/>
                  <a:gd name="connsiteX14" fmla="*/ 67583 w 521590"/>
                  <a:gd name="connsiteY14" fmla="*/ 406872 h 1267402"/>
                  <a:gd name="connsiteX15" fmla="*/ 51173 w 521590"/>
                  <a:gd name="connsiteY15" fmla="*/ 406872 h 1267402"/>
                  <a:gd name="connsiteX16" fmla="*/ 41048 w 521590"/>
                  <a:gd name="connsiteY16" fmla="*/ 391859 h 1267402"/>
                  <a:gd name="connsiteX17" fmla="*/ 430 w 521590"/>
                  <a:gd name="connsiteY17" fmla="*/ 177250 h 1267402"/>
                  <a:gd name="connsiteX18" fmla="*/ 10905 w 521590"/>
                  <a:gd name="connsiteY18" fmla="*/ 152693 h 1267402"/>
                  <a:gd name="connsiteX19" fmla="*/ 290106 w 521590"/>
                  <a:gd name="connsiteY19" fmla="*/ 2095 h 1267402"/>
                  <a:gd name="connsiteX20" fmla="*/ 298136 w 521590"/>
                  <a:gd name="connsiteY20" fmla="*/ 0 h 1267402"/>
                  <a:gd name="connsiteX21" fmla="*/ 502620 w 521590"/>
                  <a:gd name="connsiteY21" fmla="*/ 0 h 1267402"/>
                  <a:gd name="connsiteX22" fmla="*/ 521590 w 521590"/>
                  <a:gd name="connsiteY22" fmla="*/ 21996 h 1267402"/>
                  <a:gd name="connsiteX23" fmla="*/ 521590 w 521590"/>
                  <a:gd name="connsiteY23" fmla="*/ 1245406 h 1267402"/>
                  <a:gd name="connsiteX24" fmla="*/ 502620 w 521590"/>
                  <a:gd name="connsiteY24" fmla="*/ 1267403 h 126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21590" h="1267402">
                    <a:moveTo>
                      <a:pt x="502620" y="1267286"/>
                    </a:moveTo>
                    <a:cubicBezTo>
                      <a:pt x="492145" y="1267286"/>
                      <a:pt x="483649" y="1257510"/>
                      <a:pt x="483649" y="1245290"/>
                    </a:cubicBezTo>
                    <a:lnTo>
                      <a:pt x="483649" y="43876"/>
                    </a:lnTo>
                    <a:lnTo>
                      <a:pt x="302210" y="43876"/>
                    </a:lnTo>
                    <a:lnTo>
                      <a:pt x="40582" y="184931"/>
                    </a:lnTo>
                    <a:lnTo>
                      <a:pt x="72820" y="355315"/>
                    </a:lnTo>
                    <a:lnTo>
                      <a:pt x="252631" y="256157"/>
                    </a:lnTo>
                    <a:cubicBezTo>
                      <a:pt x="255191" y="254761"/>
                      <a:pt x="257984" y="254062"/>
                      <a:pt x="260777" y="254062"/>
                    </a:cubicBezTo>
                    <a:lnTo>
                      <a:pt x="264036" y="254062"/>
                    </a:lnTo>
                    <a:cubicBezTo>
                      <a:pt x="274511" y="254062"/>
                      <a:pt x="283006" y="263839"/>
                      <a:pt x="283006" y="276059"/>
                    </a:cubicBezTo>
                    <a:lnTo>
                      <a:pt x="283006" y="1245406"/>
                    </a:lnTo>
                    <a:cubicBezTo>
                      <a:pt x="283006" y="1257510"/>
                      <a:pt x="274511" y="1267403"/>
                      <a:pt x="264036" y="1267403"/>
                    </a:cubicBezTo>
                    <a:cubicBezTo>
                      <a:pt x="253562" y="1267403"/>
                      <a:pt x="245066" y="1257626"/>
                      <a:pt x="245066" y="1245406"/>
                    </a:cubicBezTo>
                    <a:lnTo>
                      <a:pt x="245066" y="308995"/>
                    </a:lnTo>
                    <a:lnTo>
                      <a:pt x="67583" y="406872"/>
                    </a:lnTo>
                    <a:cubicBezTo>
                      <a:pt x="62346" y="409782"/>
                      <a:pt x="56294" y="409665"/>
                      <a:pt x="51173" y="406872"/>
                    </a:cubicBezTo>
                    <a:cubicBezTo>
                      <a:pt x="46052" y="404079"/>
                      <a:pt x="42212" y="398376"/>
                      <a:pt x="41048" y="391859"/>
                    </a:cubicBezTo>
                    <a:lnTo>
                      <a:pt x="430" y="177250"/>
                    </a:lnTo>
                    <a:cubicBezTo>
                      <a:pt x="-1432" y="167241"/>
                      <a:pt x="2874" y="157000"/>
                      <a:pt x="10905" y="152693"/>
                    </a:cubicBezTo>
                    <a:lnTo>
                      <a:pt x="290106" y="2095"/>
                    </a:lnTo>
                    <a:cubicBezTo>
                      <a:pt x="292666" y="698"/>
                      <a:pt x="295343" y="0"/>
                      <a:pt x="298136" y="0"/>
                    </a:cubicBezTo>
                    <a:lnTo>
                      <a:pt x="502620" y="0"/>
                    </a:lnTo>
                    <a:cubicBezTo>
                      <a:pt x="513094" y="0"/>
                      <a:pt x="521590" y="9776"/>
                      <a:pt x="521590" y="21996"/>
                    </a:cubicBezTo>
                    <a:lnTo>
                      <a:pt x="521590" y="1245406"/>
                    </a:lnTo>
                    <a:cubicBezTo>
                      <a:pt x="521590" y="1257510"/>
                      <a:pt x="513094" y="1267403"/>
                      <a:pt x="502620" y="1267403"/>
                    </a:cubicBezTo>
                    <a:close/>
                  </a:path>
                </a:pathLst>
              </a:custGeom>
              <a:solidFill>
                <a:srgbClr val="036A00"/>
              </a:solidFill>
              <a:ln w="11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1703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B55A7DFA-9A78-4131-B2E2-DFFD2AFBB4C4}"/>
                  </a:ext>
                </a:extLst>
              </p:cNvPr>
              <p:cNvSpPr/>
              <p:nvPr/>
            </p:nvSpPr>
            <p:spPr>
              <a:xfrm>
                <a:off x="2512544" y="2082753"/>
                <a:ext cx="2652467" cy="1267402"/>
              </a:xfrm>
              <a:custGeom>
                <a:avLst/>
                <a:gdLst>
                  <a:gd name="connsiteX0" fmla="*/ 2106053 w 2652467"/>
                  <a:gd name="connsiteY0" fmla="*/ 1267402 h 1267402"/>
                  <a:gd name="connsiteX1" fmla="*/ 18970 w 2652467"/>
                  <a:gd name="connsiteY1" fmla="*/ 1267402 h 1267402"/>
                  <a:gd name="connsiteX2" fmla="*/ 0 w 2652467"/>
                  <a:gd name="connsiteY2" fmla="*/ 1245406 h 1267402"/>
                  <a:gd name="connsiteX3" fmla="*/ 18970 w 2652467"/>
                  <a:gd name="connsiteY3" fmla="*/ 1223410 h 1267402"/>
                  <a:gd name="connsiteX4" fmla="*/ 2106053 w 2652467"/>
                  <a:gd name="connsiteY4" fmla="*/ 1223410 h 1267402"/>
                  <a:gd name="connsiteX5" fmla="*/ 2614643 w 2652467"/>
                  <a:gd name="connsiteY5" fmla="*/ 633701 h 1267402"/>
                  <a:gd name="connsiteX6" fmla="*/ 2106053 w 2652467"/>
                  <a:gd name="connsiteY6" fmla="*/ 43992 h 1267402"/>
                  <a:gd name="connsiteX7" fmla="*/ 177134 w 2652467"/>
                  <a:gd name="connsiteY7" fmla="*/ 43992 h 1267402"/>
                  <a:gd name="connsiteX8" fmla="*/ 158164 w 2652467"/>
                  <a:gd name="connsiteY8" fmla="*/ 21996 h 1267402"/>
                  <a:gd name="connsiteX9" fmla="*/ 177134 w 2652467"/>
                  <a:gd name="connsiteY9" fmla="*/ 0 h 1267402"/>
                  <a:gd name="connsiteX10" fmla="*/ 2105936 w 2652467"/>
                  <a:gd name="connsiteY10" fmla="*/ 0 h 1267402"/>
                  <a:gd name="connsiteX11" fmla="*/ 2652468 w 2652467"/>
                  <a:gd name="connsiteY11" fmla="*/ 633585 h 1267402"/>
                  <a:gd name="connsiteX12" fmla="*/ 2105936 w 2652467"/>
                  <a:gd name="connsiteY12" fmla="*/ 1267286 h 126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2467" h="1267402">
                    <a:moveTo>
                      <a:pt x="2106053" y="1267402"/>
                    </a:moveTo>
                    <a:lnTo>
                      <a:pt x="18970" y="1267402"/>
                    </a:lnTo>
                    <a:cubicBezTo>
                      <a:pt x="8496" y="1267402"/>
                      <a:pt x="0" y="1257626"/>
                      <a:pt x="0" y="1245406"/>
                    </a:cubicBezTo>
                    <a:cubicBezTo>
                      <a:pt x="0" y="1233186"/>
                      <a:pt x="8496" y="1223410"/>
                      <a:pt x="18970" y="1223410"/>
                    </a:cubicBezTo>
                    <a:lnTo>
                      <a:pt x="2106053" y="1223410"/>
                    </a:lnTo>
                    <a:cubicBezTo>
                      <a:pt x="2386534" y="1223410"/>
                      <a:pt x="2614643" y="958873"/>
                      <a:pt x="2614643" y="633701"/>
                    </a:cubicBezTo>
                    <a:cubicBezTo>
                      <a:pt x="2614643" y="308529"/>
                      <a:pt x="2386418" y="43992"/>
                      <a:pt x="2106053" y="43992"/>
                    </a:cubicBezTo>
                    <a:lnTo>
                      <a:pt x="177134" y="43992"/>
                    </a:lnTo>
                    <a:cubicBezTo>
                      <a:pt x="166659" y="43992"/>
                      <a:pt x="158164" y="34216"/>
                      <a:pt x="158164" y="21996"/>
                    </a:cubicBezTo>
                    <a:cubicBezTo>
                      <a:pt x="158164" y="9776"/>
                      <a:pt x="166659" y="0"/>
                      <a:pt x="177134" y="0"/>
                    </a:cubicBezTo>
                    <a:lnTo>
                      <a:pt x="2105936" y="0"/>
                    </a:lnTo>
                    <a:cubicBezTo>
                      <a:pt x="2407250" y="0"/>
                      <a:pt x="2652468" y="284205"/>
                      <a:pt x="2652468" y="633585"/>
                    </a:cubicBezTo>
                    <a:cubicBezTo>
                      <a:pt x="2652468" y="982964"/>
                      <a:pt x="2407250" y="1267286"/>
                      <a:pt x="2105936" y="1267286"/>
                    </a:cubicBezTo>
                    <a:close/>
                  </a:path>
                </a:pathLst>
              </a:custGeom>
              <a:solidFill>
                <a:srgbClr val="036A00"/>
              </a:solidFill>
              <a:ln w="11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1703"/>
              </a:p>
            </p:txBody>
          </p:sp>
        </p:grp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DE0C754C-AAAF-4A70-A589-98169DD565DD}"/>
                </a:ext>
              </a:extLst>
            </p:cNvPr>
            <p:cNvSpPr/>
            <p:nvPr/>
          </p:nvSpPr>
          <p:spPr>
            <a:xfrm>
              <a:off x="4061370" y="3551962"/>
              <a:ext cx="81234" cy="81234"/>
            </a:xfrm>
            <a:custGeom>
              <a:avLst/>
              <a:gdLst>
                <a:gd name="connsiteX0" fmla="*/ 40617 w 81234"/>
                <a:gd name="connsiteY0" fmla="*/ 81235 h 81234"/>
                <a:gd name="connsiteX1" fmla="*/ 0 w 81234"/>
                <a:gd name="connsiteY1" fmla="*/ 40617 h 81234"/>
                <a:gd name="connsiteX2" fmla="*/ 40617 w 81234"/>
                <a:gd name="connsiteY2" fmla="*/ 0 h 81234"/>
                <a:gd name="connsiteX3" fmla="*/ 81235 w 81234"/>
                <a:gd name="connsiteY3" fmla="*/ 40617 h 81234"/>
                <a:gd name="connsiteX4" fmla="*/ 40617 w 81234"/>
                <a:gd name="connsiteY4" fmla="*/ 81235 h 81234"/>
                <a:gd name="connsiteX5" fmla="*/ 40617 w 81234"/>
                <a:gd name="connsiteY5" fmla="*/ 10358 h 81234"/>
                <a:gd name="connsiteX6" fmla="*/ 10242 w 81234"/>
                <a:gd name="connsiteY6" fmla="*/ 40734 h 81234"/>
                <a:gd name="connsiteX7" fmla="*/ 40617 w 81234"/>
                <a:gd name="connsiteY7" fmla="*/ 71110 h 81234"/>
                <a:gd name="connsiteX8" fmla="*/ 70993 w 81234"/>
                <a:gd name="connsiteY8" fmla="*/ 40734 h 81234"/>
                <a:gd name="connsiteX9" fmla="*/ 40617 w 81234"/>
                <a:gd name="connsiteY9" fmla="*/ 10358 h 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34" h="81234">
                  <a:moveTo>
                    <a:pt x="40617" y="81235"/>
                  </a:moveTo>
                  <a:cubicBezTo>
                    <a:pt x="18272" y="81235"/>
                    <a:pt x="0" y="63079"/>
                    <a:pt x="0" y="40617"/>
                  </a:cubicBezTo>
                  <a:cubicBezTo>
                    <a:pt x="0" y="18156"/>
                    <a:pt x="18156" y="0"/>
                    <a:pt x="40617" y="0"/>
                  </a:cubicBezTo>
                  <a:cubicBezTo>
                    <a:pt x="63079" y="0"/>
                    <a:pt x="81235" y="18156"/>
                    <a:pt x="81235" y="40617"/>
                  </a:cubicBezTo>
                  <a:cubicBezTo>
                    <a:pt x="81235" y="63079"/>
                    <a:pt x="63079" y="81235"/>
                    <a:pt x="40617" y="81235"/>
                  </a:cubicBezTo>
                  <a:close/>
                  <a:moveTo>
                    <a:pt x="40617" y="10358"/>
                  </a:moveTo>
                  <a:cubicBezTo>
                    <a:pt x="23858" y="10358"/>
                    <a:pt x="10242" y="23975"/>
                    <a:pt x="10242" y="40734"/>
                  </a:cubicBezTo>
                  <a:cubicBezTo>
                    <a:pt x="10242" y="57493"/>
                    <a:pt x="23858" y="71110"/>
                    <a:pt x="40617" y="71110"/>
                  </a:cubicBezTo>
                  <a:cubicBezTo>
                    <a:pt x="57376" y="71110"/>
                    <a:pt x="70993" y="57493"/>
                    <a:pt x="70993" y="40734"/>
                  </a:cubicBezTo>
                  <a:cubicBezTo>
                    <a:pt x="70993" y="23975"/>
                    <a:pt x="57376" y="10358"/>
                    <a:pt x="40617" y="10358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752433C-AB80-4013-9619-0D4CBC621B8C}"/>
                </a:ext>
              </a:extLst>
            </p:cNvPr>
            <p:cNvSpPr/>
            <p:nvPr/>
          </p:nvSpPr>
          <p:spPr>
            <a:xfrm>
              <a:off x="4679159" y="2833651"/>
              <a:ext cx="104976" cy="104976"/>
            </a:xfrm>
            <a:custGeom>
              <a:avLst/>
              <a:gdLst>
                <a:gd name="connsiteX0" fmla="*/ 0 w 104976"/>
                <a:gd name="connsiteY0" fmla="*/ 52488 h 104976"/>
                <a:gd name="connsiteX1" fmla="*/ 52488 w 104976"/>
                <a:gd name="connsiteY1" fmla="*/ 0 h 104976"/>
                <a:gd name="connsiteX2" fmla="*/ 104977 w 104976"/>
                <a:gd name="connsiteY2" fmla="*/ 52488 h 104976"/>
                <a:gd name="connsiteX3" fmla="*/ 52488 w 104976"/>
                <a:gd name="connsiteY3" fmla="*/ 104977 h 104976"/>
                <a:gd name="connsiteX4" fmla="*/ 0 w 104976"/>
                <a:gd name="connsiteY4" fmla="*/ 52488 h 10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76" h="104976">
                  <a:moveTo>
                    <a:pt x="0" y="52488"/>
                  </a:moveTo>
                  <a:cubicBezTo>
                    <a:pt x="0" y="23509"/>
                    <a:pt x="23509" y="0"/>
                    <a:pt x="52488" y="0"/>
                  </a:cubicBezTo>
                  <a:cubicBezTo>
                    <a:pt x="81468" y="0"/>
                    <a:pt x="104977" y="23509"/>
                    <a:pt x="104977" y="52488"/>
                  </a:cubicBezTo>
                  <a:cubicBezTo>
                    <a:pt x="104977" y="81468"/>
                    <a:pt x="81468" y="104977"/>
                    <a:pt x="52488" y="104977"/>
                  </a:cubicBezTo>
                  <a:cubicBezTo>
                    <a:pt x="23509" y="104977"/>
                    <a:pt x="0" y="81468"/>
                    <a:pt x="0" y="52488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ECE877E-8C91-4B53-8904-1A3F8633BDE1}"/>
                </a:ext>
              </a:extLst>
            </p:cNvPr>
            <p:cNvSpPr txBox="1"/>
            <p:nvPr/>
          </p:nvSpPr>
          <p:spPr>
            <a:xfrm>
              <a:off x="1984437" y="2252112"/>
              <a:ext cx="2451371" cy="945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6502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Lead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National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System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for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agrarian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innovation</a:t>
              </a:r>
              <a:endParaRPr lang="es-PE" sz="1703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E2E7E00-CF58-40E7-B34C-4943F4B7E8AC}"/>
              </a:ext>
            </a:extLst>
          </p:cNvPr>
          <p:cNvGrpSpPr/>
          <p:nvPr/>
        </p:nvGrpSpPr>
        <p:grpSpPr>
          <a:xfrm>
            <a:off x="7726033" y="1962438"/>
            <a:ext cx="3430203" cy="1685555"/>
            <a:chOff x="7941104" y="1825432"/>
            <a:chExt cx="3690274" cy="1813350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6AE314B-E6C3-4600-8DFD-6BCFC7AC1376}"/>
                </a:ext>
              </a:extLst>
            </p:cNvPr>
            <p:cNvSpPr/>
            <p:nvPr/>
          </p:nvSpPr>
          <p:spPr>
            <a:xfrm>
              <a:off x="8048086" y="1825432"/>
              <a:ext cx="3583292" cy="1772268"/>
            </a:xfrm>
            <a:custGeom>
              <a:avLst/>
              <a:gdLst>
                <a:gd name="connsiteX0" fmla="*/ 2697275 w 3583292"/>
                <a:gd name="connsiteY0" fmla="*/ 1772269 h 1772268"/>
                <a:gd name="connsiteX1" fmla="*/ 2689593 w 3583292"/>
                <a:gd name="connsiteY1" fmla="*/ 1764587 h 1772268"/>
                <a:gd name="connsiteX2" fmla="*/ 2697275 w 3583292"/>
                <a:gd name="connsiteY2" fmla="*/ 1756906 h 1772268"/>
                <a:gd name="connsiteX3" fmla="*/ 3568163 w 3583292"/>
                <a:gd name="connsiteY3" fmla="*/ 886018 h 1772268"/>
                <a:gd name="connsiteX4" fmla="*/ 2697275 w 3583292"/>
                <a:gd name="connsiteY4" fmla="*/ 15246 h 1772268"/>
                <a:gd name="connsiteX5" fmla="*/ 886251 w 3583292"/>
                <a:gd name="connsiteY5" fmla="*/ 15246 h 1772268"/>
                <a:gd name="connsiteX6" fmla="*/ 15363 w 3583292"/>
                <a:gd name="connsiteY6" fmla="*/ 886134 h 1772268"/>
                <a:gd name="connsiteX7" fmla="*/ 7681 w 3583292"/>
                <a:gd name="connsiteY7" fmla="*/ 893816 h 1772268"/>
                <a:gd name="connsiteX8" fmla="*/ 0 w 3583292"/>
                <a:gd name="connsiteY8" fmla="*/ 886134 h 1772268"/>
                <a:gd name="connsiteX9" fmla="*/ 886134 w 3583292"/>
                <a:gd name="connsiteY9" fmla="*/ 0 h 1772268"/>
                <a:gd name="connsiteX10" fmla="*/ 2697158 w 3583292"/>
                <a:gd name="connsiteY10" fmla="*/ 0 h 1772268"/>
                <a:gd name="connsiteX11" fmla="*/ 3583293 w 3583292"/>
                <a:gd name="connsiteY11" fmla="*/ 886134 h 1772268"/>
                <a:gd name="connsiteX12" fmla="*/ 2697158 w 3583292"/>
                <a:gd name="connsiteY12" fmla="*/ 1772269 h 17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3292" h="1772268">
                  <a:moveTo>
                    <a:pt x="2697275" y="1772269"/>
                  </a:moveTo>
                  <a:cubicBezTo>
                    <a:pt x="2693085" y="1772269"/>
                    <a:pt x="2689593" y="1768894"/>
                    <a:pt x="2689593" y="1764587"/>
                  </a:cubicBezTo>
                  <a:cubicBezTo>
                    <a:pt x="2689593" y="1760281"/>
                    <a:pt x="2692969" y="1756906"/>
                    <a:pt x="2697275" y="1756906"/>
                  </a:cubicBezTo>
                  <a:cubicBezTo>
                    <a:pt x="3177468" y="1756906"/>
                    <a:pt x="3568163" y="1366211"/>
                    <a:pt x="3568163" y="886018"/>
                  </a:cubicBezTo>
                  <a:cubicBezTo>
                    <a:pt x="3568163" y="405825"/>
                    <a:pt x="3177468" y="15246"/>
                    <a:pt x="2697275" y="15246"/>
                  </a:cubicBezTo>
                  <a:lnTo>
                    <a:pt x="886251" y="15246"/>
                  </a:lnTo>
                  <a:cubicBezTo>
                    <a:pt x="406058" y="15246"/>
                    <a:pt x="15363" y="405941"/>
                    <a:pt x="15363" y="886134"/>
                  </a:cubicBezTo>
                  <a:cubicBezTo>
                    <a:pt x="15363" y="890324"/>
                    <a:pt x="11987" y="893816"/>
                    <a:pt x="7681" y="893816"/>
                  </a:cubicBezTo>
                  <a:cubicBezTo>
                    <a:pt x="3375" y="893816"/>
                    <a:pt x="0" y="890440"/>
                    <a:pt x="0" y="886134"/>
                  </a:cubicBezTo>
                  <a:cubicBezTo>
                    <a:pt x="0" y="397562"/>
                    <a:pt x="397561" y="0"/>
                    <a:pt x="886134" y="0"/>
                  </a:cubicBezTo>
                  <a:lnTo>
                    <a:pt x="2697158" y="0"/>
                  </a:lnTo>
                  <a:cubicBezTo>
                    <a:pt x="3185731" y="0"/>
                    <a:pt x="3583293" y="397562"/>
                    <a:pt x="3583293" y="886134"/>
                  </a:cubicBezTo>
                  <a:cubicBezTo>
                    <a:pt x="3583293" y="1374707"/>
                    <a:pt x="3185731" y="1772269"/>
                    <a:pt x="2697158" y="1772269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grpSp>
          <p:nvGrpSpPr>
            <p:cNvPr id="25" name="Gráfico 154">
              <a:extLst>
                <a:ext uri="{FF2B5EF4-FFF2-40B4-BE49-F238E27FC236}">
                  <a16:creationId xmlns:a16="http://schemas.microsoft.com/office/drawing/2014/main" id="{247EE723-0648-4BB9-88C5-E50FB9CA0766}"/>
                </a:ext>
              </a:extLst>
            </p:cNvPr>
            <p:cNvGrpSpPr/>
            <p:nvPr/>
          </p:nvGrpSpPr>
          <p:grpSpPr>
            <a:xfrm>
              <a:off x="8302265" y="2068438"/>
              <a:ext cx="3154307" cy="1281950"/>
              <a:chOff x="7893710" y="2068438"/>
              <a:chExt cx="3154307" cy="128195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48D9C8BD-B1FD-4183-8513-937845514A1F}"/>
                  </a:ext>
                </a:extLst>
              </p:cNvPr>
              <p:cNvSpPr/>
              <p:nvPr/>
            </p:nvSpPr>
            <p:spPr>
              <a:xfrm>
                <a:off x="7912796" y="2090201"/>
                <a:ext cx="754506" cy="1238074"/>
              </a:xfrm>
              <a:custGeom>
                <a:avLst/>
                <a:gdLst>
                  <a:gd name="connsiteX0" fmla="*/ 0 w 754506"/>
                  <a:gd name="connsiteY0" fmla="*/ 1238074 h 1238074"/>
                  <a:gd name="connsiteX1" fmla="*/ 0 w 754506"/>
                  <a:gd name="connsiteY1" fmla="*/ 1065712 h 1238074"/>
                  <a:gd name="connsiteX2" fmla="*/ 137447 w 754506"/>
                  <a:gd name="connsiteY2" fmla="*/ 923377 h 1238074"/>
                  <a:gd name="connsiteX3" fmla="*/ 486012 w 754506"/>
                  <a:gd name="connsiteY3" fmla="*/ 406407 h 1238074"/>
                  <a:gd name="connsiteX4" fmla="*/ 310974 w 754506"/>
                  <a:gd name="connsiteY4" fmla="*/ 228458 h 1238074"/>
                  <a:gd name="connsiteX5" fmla="*/ 83562 w 754506"/>
                  <a:gd name="connsiteY5" fmla="*/ 329594 h 1238074"/>
                  <a:gd name="connsiteX6" fmla="*/ 13151 w 754506"/>
                  <a:gd name="connsiteY6" fmla="*/ 125460 h 1238074"/>
                  <a:gd name="connsiteX7" fmla="*/ 361716 w 754506"/>
                  <a:gd name="connsiteY7" fmla="*/ 0 h 1238074"/>
                  <a:gd name="connsiteX8" fmla="*/ 734838 w 754506"/>
                  <a:gd name="connsiteY8" fmla="*/ 382083 h 1238074"/>
                  <a:gd name="connsiteX9" fmla="*/ 451796 w 754506"/>
                  <a:gd name="connsiteY9" fmla="*/ 906501 h 1238074"/>
                  <a:gd name="connsiteX10" fmla="*/ 353569 w 754506"/>
                  <a:gd name="connsiteY10" fmla="*/ 1000189 h 1238074"/>
                  <a:gd name="connsiteX11" fmla="*/ 353569 w 754506"/>
                  <a:gd name="connsiteY11" fmla="*/ 1003913 h 1238074"/>
                  <a:gd name="connsiteX12" fmla="*/ 754506 w 754506"/>
                  <a:gd name="connsiteY12" fmla="*/ 1003913 h 1238074"/>
                  <a:gd name="connsiteX13" fmla="*/ 754506 w 754506"/>
                  <a:gd name="connsiteY13" fmla="*/ 1238074 h 1238074"/>
                  <a:gd name="connsiteX14" fmla="*/ 116 w 754506"/>
                  <a:gd name="connsiteY14" fmla="*/ 1238074 h 123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4506" h="1238074">
                    <a:moveTo>
                      <a:pt x="0" y="1238074"/>
                    </a:moveTo>
                    <a:lnTo>
                      <a:pt x="0" y="1065712"/>
                    </a:lnTo>
                    <a:lnTo>
                      <a:pt x="137447" y="923377"/>
                    </a:lnTo>
                    <a:cubicBezTo>
                      <a:pt x="369863" y="685491"/>
                      <a:pt x="482754" y="548742"/>
                      <a:pt x="486012" y="406407"/>
                    </a:cubicBezTo>
                    <a:cubicBezTo>
                      <a:pt x="486012" y="307133"/>
                      <a:pt x="433640" y="228458"/>
                      <a:pt x="310974" y="228458"/>
                    </a:cubicBezTo>
                    <a:cubicBezTo>
                      <a:pt x="219381" y="228458"/>
                      <a:pt x="139193" y="280947"/>
                      <a:pt x="83562" y="329594"/>
                    </a:cubicBezTo>
                    <a:lnTo>
                      <a:pt x="13151" y="125460"/>
                    </a:lnTo>
                    <a:cubicBezTo>
                      <a:pt x="93339" y="56096"/>
                      <a:pt x="217751" y="0"/>
                      <a:pt x="361716" y="0"/>
                    </a:cubicBezTo>
                    <a:cubicBezTo>
                      <a:pt x="602278" y="0"/>
                      <a:pt x="734838" y="161073"/>
                      <a:pt x="734838" y="382083"/>
                    </a:cubicBezTo>
                    <a:cubicBezTo>
                      <a:pt x="734838" y="586217"/>
                      <a:pt x="605537" y="749269"/>
                      <a:pt x="451796" y="906501"/>
                    </a:cubicBezTo>
                    <a:lnTo>
                      <a:pt x="353569" y="1000189"/>
                    </a:lnTo>
                    <a:lnTo>
                      <a:pt x="353569" y="1003913"/>
                    </a:lnTo>
                    <a:lnTo>
                      <a:pt x="754506" y="1003913"/>
                    </a:lnTo>
                    <a:lnTo>
                      <a:pt x="754506" y="1238074"/>
                    </a:lnTo>
                    <a:lnTo>
                      <a:pt x="116" y="12380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8BB37F"/>
                  </a:gs>
                  <a:gs pos="100000">
                    <a:srgbClr val="186700"/>
                  </a:gs>
                </a:gsLst>
                <a:lin ang="16200000" scaled="1"/>
              </a:gradFill>
              <a:ln w="11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1703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7F6A96D1-3D27-41AA-A30E-CDE3BC4FA03B}"/>
                  </a:ext>
                </a:extLst>
              </p:cNvPr>
              <p:cNvSpPr/>
              <p:nvPr/>
            </p:nvSpPr>
            <p:spPr>
              <a:xfrm>
                <a:off x="7893710" y="2068438"/>
                <a:ext cx="792446" cy="1281950"/>
              </a:xfrm>
              <a:custGeom>
                <a:avLst/>
                <a:gdLst>
                  <a:gd name="connsiteX0" fmla="*/ 773476 w 792446"/>
                  <a:gd name="connsiteY0" fmla="*/ 1281717 h 1281950"/>
                  <a:gd name="connsiteX1" fmla="*/ 19086 w 792446"/>
                  <a:gd name="connsiteY1" fmla="*/ 1281717 h 1281950"/>
                  <a:gd name="connsiteX2" fmla="*/ 0 w 792446"/>
                  <a:gd name="connsiteY2" fmla="*/ 1259838 h 1281950"/>
                  <a:gd name="connsiteX3" fmla="*/ 0 w 792446"/>
                  <a:gd name="connsiteY3" fmla="*/ 1087476 h 1281950"/>
                  <a:gd name="connsiteX4" fmla="*/ 6284 w 792446"/>
                  <a:gd name="connsiteY4" fmla="*/ 1071298 h 1281950"/>
                  <a:gd name="connsiteX5" fmla="*/ 143732 w 792446"/>
                  <a:gd name="connsiteY5" fmla="*/ 928963 h 1281950"/>
                  <a:gd name="connsiteX6" fmla="*/ 486012 w 792446"/>
                  <a:gd name="connsiteY6" fmla="*/ 427588 h 1281950"/>
                  <a:gd name="connsiteX7" fmla="*/ 329943 w 792446"/>
                  <a:gd name="connsiteY7" fmla="*/ 272102 h 1281950"/>
                  <a:gd name="connsiteX8" fmla="*/ 114054 w 792446"/>
                  <a:gd name="connsiteY8" fmla="*/ 368815 h 1281950"/>
                  <a:gd name="connsiteX9" fmla="*/ 97295 w 792446"/>
                  <a:gd name="connsiteY9" fmla="*/ 372540 h 1281950"/>
                  <a:gd name="connsiteX10" fmla="*/ 84609 w 792446"/>
                  <a:gd name="connsiteY10" fmla="*/ 359505 h 1281950"/>
                  <a:gd name="connsiteX11" fmla="*/ 14198 w 792446"/>
                  <a:gd name="connsiteY11" fmla="*/ 155370 h 1281950"/>
                  <a:gd name="connsiteX12" fmla="*/ 20483 w 792446"/>
                  <a:gd name="connsiteY12" fmla="*/ 129883 h 1281950"/>
                  <a:gd name="connsiteX13" fmla="*/ 380569 w 792446"/>
                  <a:gd name="connsiteY13" fmla="*/ 0 h 1281950"/>
                  <a:gd name="connsiteX14" fmla="*/ 772778 w 792446"/>
                  <a:gd name="connsiteY14" fmla="*/ 403963 h 1281950"/>
                  <a:gd name="connsiteX15" fmla="*/ 483335 w 792446"/>
                  <a:gd name="connsiteY15" fmla="*/ 944675 h 1281950"/>
                  <a:gd name="connsiteX16" fmla="*/ 421187 w 792446"/>
                  <a:gd name="connsiteY16" fmla="*/ 1003913 h 1281950"/>
                  <a:gd name="connsiteX17" fmla="*/ 773359 w 792446"/>
                  <a:gd name="connsiteY17" fmla="*/ 1003913 h 1281950"/>
                  <a:gd name="connsiteX18" fmla="*/ 792446 w 792446"/>
                  <a:gd name="connsiteY18" fmla="*/ 1025793 h 1281950"/>
                  <a:gd name="connsiteX19" fmla="*/ 773359 w 792446"/>
                  <a:gd name="connsiteY19" fmla="*/ 1047673 h 1281950"/>
                  <a:gd name="connsiteX20" fmla="*/ 372423 w 792446"/>
                  <a:gd name="connsiteY20" fmla="*/ 1047673 h 1281950"/>
                  <a:gd name="connsiteX21" fmla="*/ 353336 w 792446"/>
                  <a:gd name="connsiteY21" fmla="*/ 1025793 h 1281950"/>
                  <a:gd name="connsiteX22" fmla="*/ 353336 w 792446"/>
                  <a:gd name="connsiteY22" fmla="*/ 1022069 h 1281950"/>
                  <a:gd name="connsiteX23" fmla="*/ 360202 w 792446"/>
                  <a:gd name="connsiteY23" fmla="*/ 1005310 h 1281950"/>
                  <a:gd name="connsiteX24" fmla="*/ 458429 w 792446"/>
                  <a:gd name="connsiteY24" fmla="*/ 911622 h 1281950"/>
                  <a:gd name="connsiteX25" fmla="*/ 734605 w 792446"/>
                  <a:gd name="connsiteY25" fmla="*/ 403963 h 1281950"/>
                  <a:gd name="connsiteX26" fmla="*/ 380569 w 792446"/>
                  <a:gd name="connsiteY26" fmla="*/ 43643 h 1281950"/>
                  <a:gd name="connsiteX27" fmla="*/ 55165 w 792446"/>
                  <a:gd name="connsiteY27" fmla="*/ 155021 h 1281950"/>
                  <a:gd name="connsiteX28" fmla="*/ 111028 w 792446"/>
                  <a:gd name="connsiteY28" fmla="*/ 317142 h 1281950"/>
                  <a:gd name="connsiteX29" fmla="*/ 329827 w 792446"/>
                  <a:gd name="connsiteY29" fmla="*/ 228458 h 1281950"/>
                  <a:gd name="connsiteX30" fmla="*/ 523952 w 792446"/>
                  <a:gd name="connsiteY30" fmla="*/ 428287 h 1281950"/>
                  <a:gd name="connsiteX31" fmla="*/ 168987 w 792446"/>
                  <a:gd name="connsiteY31" fmla="*/ 961550 h 1281950"/>
                  <a:gd name="connsiteX32" fmla="*/ 37940 w 792446"/>
                  <a:gd name="connsiteY32" fmla="*/ 1097368 h 1281950"/>
                  <a:gd name="connsiteX33" fmla="*/ 37940 w 792446"/>
                  <a:gd name="connsiteY33" fmla="*/ 1238190 h 1281950"/>
                  <a:gd name="connsiteX34" fmla="*/ 773244 w 792446"/>
                  <a:gd name="connsiteY34" fmla="*/ 1238190 h 1281950"/>
                  <a:gd name="connsiteX35" fmla="*/ 792330 w 792446"/>
                  <a:gd name="connsiteY35" fmla="*/ 1260070 h 1281950"/>
                  <a:gd name="connsiteX36" fmla="*/ 773244 w 792446"/>
                  <a:gd name="connsiteY36" fmla="*/ 1281950 h 1281950"/>
                  <a:gd name="connsiteX37" fmla="*/ 372539 w 792446"/>
                  <a:gd name="connsiteY37" fmla="*/ 1021952 h 1281950"/>
                  <a:gd name="connsiteX38" fmla="*/ 372539 w 792446"/>
                  <a:gd name="connsiteY38" fmla="*/ 1021952 h 1281950"/>
                  <a:gd name="connsiteX39" fmla="*/ 372539 w 792446"/>
                  <a:gd name="connsiteY39" fmla="*/ 1021952 h 128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2446" h="1281950">
                    <a:moveTo>
                      <a:pt x="773476" y="1281717"/>
                    </a:moveTo>
                    <a:lnTo>
                      <a:pt x="19086" y="1281717"/>
                    </a:lnTo>
                    <a:cubicBezTo>
                      <a:pt x="8496" y="1281717"/>
                      <a:pt x="0" y="1271941"/>
                      <a:pt x="0" y="1259838"/>
                    </a:cubicBezTo>
                    <a:lnTo>
                      <a:pt x="0" y="1087476"/>
                    </a:lnTo>
                    <a:cubicBezTo>
                      <a:pt x="0" y="1081307"/>
                      <a:pt x="2327" y="1075372"/>
                      <a:pt x="6284" y="1071298"/>
                    </a:cubicBezTo>
                    <a:lnTo>
                      <a:pt x="143732" y="928963"/>
                    </a:lnTo>
                    <a:cubicBezTo>
                      <a:pt x="378009" y="689099"/>
                      <a:pt x="482986" y="559915"/>
                      <a:pt x="486012" y="427588"/>
                    </a:cubicBezTo>
                    <a:cubicBezTo>
                      <a:pt x="486012" y="327500"/>
                      <a:pt x="430614" y="272102"/>
                      <a:pt x="329943" y="272102"/>
                    </a:cubicBezTo>
                    <a:cubicBezTo>
                      <a:pt x="259998" y="272102"/>
                      <a:pt x="187375" y="304572"/>
                      <a:pt x="114054" y="368815"/>
                    </a:cubicBezTo>
                    <a:cubicBezTo>
                      <a:pt x="109282" y="373005"/>
                      <a:pt x="103114" y="374402"/>
                      <a:pt x="97295" y="372540"/>
                    </a:cubicBezTo>
                    <a:cubicBezTo>
                      <a:pt x="91476" y="370677"/>
                      <a:pt x="86821" y="365906"/>
                      <a:pt x="84609" y="359505"/>
                    </a:cubicBezTo>
                    <a:lnTo>
                      <a:pt x="14198" y="155370"/>
                    </a:lnTo>
                    <a:cubicBezTo>
                      <a:pt x="11056" y="146292"/>
                      <a:pt x="13617" y="135818"/>
                      <a:pt x="20483" y="129883"/>
                    </a:cubicBezTo>
                    <a:cubicBezTo>
                      <a:pt x="116033" y="47368"/>
                      <a:pt x="247196" y="0"/>
                      <a:pt x="380569" y="0"/>
                    </a:cubicBezTo>
                    <a:cubicBezTo>
                      <a:pt x="618804" y="0"/>
                      <a:pt x="772778" y="158629"/>
                      <a:pt x="772778" y="403963"/>
                    </a:cubicBezTo>
                    <a:cubicBezTo>
                      <a:pt x="772778" y="619037"/>
                      <a:pt x="633701" y="790934"/>
                      <a:pt x="483335" y="944675"/>
                    </a:cubicBezTo>
                    <a:lnTo>
                      <a:pt x="421187" y="1003913"/>
                    </a:lnTo>
                    <a:lnTo>
                      <a:pt x="773359" y="1003913"/>
                    </a:lnTo>
                    <a:cubicBezTo>
                      <a:pt x="783951" y="1003913"/>
                      <a:pt x="792446" y="1013689"/>
                      <a:pt x="792446" y="1025793"/>
                    </a:cubicBezTo>
                    <a:cubicBezTo>
                      <a:pt x="792446" y="1037897"/>
                      <a:pt x="783951" y="1047673"/>
                      <a:pt x="773359" y="1047673"/>
                    </a:cubicBezTo>
                    <a:lnTo>
                      <a:pt x="372423" y="1047673"/>
                    </a:lnTo>
                    <a:cubicBezTo>
                      <a:pt x="361832" y="1047673"/>
                      <a:pt x="353336" y="1037897"/>
                      <a:pt x="353336" y="1025793"/>
                    </a:cubicBezTo>
                    <a:lnTo>
                      <a:pt x="353336" y="1022069"/>
                    </a:lnTo>
                    <a:cubicBezTo>
                      <a:pt x="353336" y="1015551"/>
                      <a:pt x="355896" y="1009383"/>
                      <a:pt x="360202" y="1005310"/>
                    </a:cubicBezTo>
                    <a:lnTo>
                      <a:pt x="458429" y="911622"/>
                    </a:lnTo>
                    <a:cubicBezTo>
                      <a:pt x="624041" y="742169"/>
                      <a:pt x="734605" y="590756"/>
                      <a:pt x="734605" y="403963"/>
                    </a:cubicBezTo>
                    <a:cubicBezTo>
                      <a:pt x="734605" y="181673"/>
                      <a:pt x="598903" y="43643"/>
                      <a:pt x="380569" y="43643"/>
                    </a:cubicBezTo>
                    <a:cubicBezTo>
                      <a:pt x="260812" y="43643"/>
                      <a:pt x="143150" y="84028"/>
                      <a:pt x="55165" y="155021"/>
                    </a:cubicBezTo>
                    <a:lnTo>
                      <a:pt x="111028" y="317142"/>
                    </a:lnTo>
                    <a:cubicBezTo>
                      <a:pt x="184349" y="258252"/>
                      <a:pt x="257903" y="228458"/>
                      <a:pt x="329827" y="228458"/>
                    </a:cubicBezTo>
                    <a:cubicBezTo>
                      <a:pt x="451446" y="228458"/>
                      <a:pt x="523952" y="303176"/>
                      <a:pt x="523952" y="428287"/>
                    </a:cubicBezTo>
                    <a:cubicBezTo>
                      <a:pt x="520577" y="577256"/>
                      <a:pt x="411644" y="713074"/>
                      <a:pt x="168987" y="961550"/>
                    </a:cubicBezTo>
                    <a:lnTo>
                      <a:pt x="37940" y="1097368"/>
                    </a:lnTo>
                    <a:lnTo>
                      <a:pt x="37940" y="1238190"/>
                    </a:lnTo>
                    <a:lnTo>
                      <a:pt x="773244" y="1238190"/>
                    </a:lnTo>
                    <a:cubicBezTo>
                      <a:pt x="783834" y="1238190"/>
                      <a:pt x="792330" y="1247967"/>
                      <a:pt x="792330" y="1260070"/>
                    </a:cubicBezTo>
                    <a:cubicBezTo>
                      <a:pt x="792330" y="1272174"/>
                      <a:pt x="783834" y="1281950"/>
                      <a:pt x="773244" y="1281950"/>
                    </a:cubicBezTo>
                    <a:close/>
                    <a:moveTo>
                      <a:pt x="372539" y="1021952"/>
                    </a:moveTo>
                    <a:lnTo>
                      <a:pt x="372539" y="1021952"/>
                    </a:lnTo>
                    <a:lnTo>
                      <a:pt x="372539" y="1021952"/>
                    </a:lnTo>
                    <a:close/>
                  </a:path>
                </a:pathLst>
              </a:custGeom>
              <a:solidFill>
                <a:srgbClr val="036A00"/>
              </a:solidFill>
              <a:ln w="11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1703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22DE9BC5-A6D7-4668-A0FD-59A78085981C}"/>
                  </a:ext>
                </a:extLst>
              </p:cNvPr>
              <p:cNvSpPr/>
              <p:nvPr/>
            </p:nvSpPr>
            <p:spPr>
              <a:xfrm>
                <a:off x="8540911" y="2088804"/>
                <a:ext cx="2507105" cy="1261350"/>
              </a:xfrm>
              <a:custGeom>
                <a:avLst/>
                <a:gdLst>
                  <a:gd name="connsiteX0" fmla="*/ 1956153 w 2507105"/>
                  <a:gd name="connsiteY0" fmla="*/ 1261351 h 1261350"/>
                  <a:gd name="connsiteX1" fmla="*/ 19087 w 2507105"/>
                  <a:gd name="connsiteY1" fmla="*/ 1261351 h 1261350"/>
                  <a:gd name="connsiteX2" fmla="*/ 0 w 2507105"/>
                  <a:gd name="connsiteY2" fmla="*/ 1239471 h 1261350"/>
                  <a:gd name="connsiteX3" fmla="*/ 19087 w 2507105"/>
                  <a:gd name="connsiteY3" fmla="*/ 1217591 h 1261350"/>
                  <a:gd name="connsiteX4" fmla="*/ 1956153 w 2507105"/>
                  <a:gd name="connsiteY4" fmla="*/ 1217591 h 1261350"/>
                  <a:gd name="connsiteX5" fmla="*/ 2468933 w 2507105"/>
                  <a:gd name="connsiteY5" fmla="*/ 630675 h 1261350"/>
                  <a:gd name="connsiteX6" fmla="*/ 1956153 w 2507105"/>
                  <a:gd name="connsiteY6" fmla="*/ 43760 h 1261350"/>
                  <a:gd name="connsiteX7" fmla="*/ 124645 w 2507105"/>
                  <a:gd name="connsiteY7" fmla="*/ 43760 h 1261350"/>
                  <a:gd name="connsiteX8" fmla="*/ 105559 w 2507105"/>
                  <a:gd name="connsiteY8" fmla="*/ 21880 h 1261350"/>
                  <a:gd name="connsiteX9" fmla="*/ 124645 w 2507105"/>
                  <a:gd name="connsiteY9" fmla="*/ 0 h 1261350"/>
                  <a:gd name="connsiteX10" fmla="*/ 1956153 w 2507105"/>
                  <a:gd name="connsiteY10" fmla="*/ 0 h 1261350"/>
                  <a:gd name="connsiteX11" fmla="*/ 2507106 w 2507105"/>
                  <a:gd name="connsiteY11" fmla="*/ 630559 h 1261350"/>
                  <a:gd name="connsiteX12" fmla="*/ 1956153 w 2507105"/>
                  <a:gd name="connsiteY12" fmla="*/ 1261234 h 12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7105" h="1261350">
                    <a:moveTo>
                      <a:pt x="1956153" y="1261351"/>
                    </a:moveTo>
                    <a:lnTo>
                      <a:pt x="19087" y="1261351"/>
                    </a:lnTo>
                    <a:cubicBezTo>
                      <a:pt x="8496" y="1261351"/>
                      <a:pt x="0" y="1251574"/>
                      <a:pt x="0" y="1239471"/>
                    </a:cubicBezTo>
                    <a:cubicBezTo>
                      <a:pt x="0" y="1227367"/>
                      <a:pt x="8496" y="1217591"/>
                      <a:pt x="19087" y="1217591"/>
                    </a:cubicBezTo>
                    <a:lnTo>
                      <a:pt x="1956153" y="1217591"/>
                    </a:lnTo>
                    <a:cubicBezTo>
                      <a:pt x="2238845" y="1217591"/>
                      <a:pt x="2468933" y="954334"/>
                      <a:pt x="2468933" y="630675"/>
                    </a:cubicBezTo>
                    <a:cubicBezTo>
                      <a:pt x="2468933" y="307016"/>
                      <a:pt x="2238961" y="43760"/>
                      <a:pt x="1956153" y="43760"/>
                    </a:cubicBezTo>
                    <a:lnTo>
                      <a:pt x="124645" y="43760"/>
                    </a:lnTo>
                    <a:cubicBezTo>
                      <a:pt x="114054" y="43760"/>
                      <a:pt x="105559" y="33984"/>
                      <a:pt x="105559" y="21880"/>
                    </a:cubicBezTo>
                    <a:cubicBezTo>
                      <a:pt x="105559" y="9776"/>
                      <a:pt x="114054" y="0"/>
                      <a:pt x="124645" y="0"/>
                    </a:cubicBezTo>
                    <a:lnTo>
                      <a:pt x="1956153" y="0"/>
                    </a:lnTo>
                    <a:cubicBezTo>
                      <a:pt x="2259910" y="0"/>
                      <a:pt x="2507106" y="282925"/>
                      <a:pt x="2507106" y="630559"/>
                    </a:cubicBezTo>
                    <a:cubicBezTo>
                      <a:pt x="2507106" y="978193"/>
                      <a:pt x="2259910" y="1261234"/>
                      <a:pt x="1956153" y="1261234"/>
                    </a:cubicBezTo>
                    <a:close/>
                  </a:path>
                </a:pathLst>
              </a:custGeom>
              <a:solidFill>
                <a:srgbClr val="036A00"/>
              </a:solidFill>
              <a:ln w="11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1703"/>
              </a:p>
            </p:txBody>
          </p:sp>
        </p:grp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7D48F84-9A1F-4E1D-A662-4EA9917ED4B2}"/>
                </a:ext>
              </a:extLst>
            </p:cNvPr>
            <p:cNvSpPr/>
            <p:nvPr/>
          </p:nvSpPr>
          <p:spPr>
            <a:xfrm>
              <a:off x="7941104" y="2827366"/>
              <a:ext cx="105907" cy="105907"/>
            </a:xfrm>
            <a:custGeom>
              <a:avLst/>
              <a:gdLst>
                <a:gd name="connsiteX0" fmla="*/ 0 w 105907"/>
                <a:gd name="connsiteY0" fmla="*/ 52954 h 105907"/>
                <a:gd name="connsiteX1" fmla="*/ 52954 w 105907"/>
                <a:gd name="connsiteY1" fmla="*/ 0 h 105907"/>
                <a:gd name="connsiteX2" fmla="*/ 105908 w 105907"/>
                <a:gd name="connsiteY2" fmla="*/ 52954 h 105907"/>
                <a:gd name="connsiteX3" fmla="*/ 52954 w 105907"/>
                <a:gd name="connsiteY3" fmla="*/ 105908 h 105907"/>
                <a:gd name="connsiteX4" fmla="*/ 0 w 105907"/>
                <a:gd name="connsiteY4" fmla="*/ 52954 h 1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07" h="105907">
                  <a:moveTo>
                    <a:pt x="0" y="52954"/>
                  </a:moveTo>
                  <a:cubicBezTo>
                    <a:pt x="0" y="23742"/>
                    <a:pt x="23742" y="0"/>
                    <a:pt x="52954" y="0"/>
                  </a:cubicBezTo>
                  <a:cubicBezTo>
                    <a:pt x="82166" y="0"/>
                    <a:pt x="105908" y="23742"/>
                    <a:pt x="105908" y="52954"/>
                  </a:cubicBezTo>
                  <a:cubicBezTo>
                    <a:pt x="105908" y="82166"/>
                    <a:pt x="82166" y="105908"/>
                    <a:pt x="52954" y="105908"/>
                  </a:cubicBezTo>
                  <a:cubicBezTo>
                    <a:pt x="23742" y="105908"/>
                    <a:pt x="0" y="82166"/>
                    <a:pt x="0" y="52954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0762198-A468-4323-BBF5-7C510B013B13}"/>
                </a:ext>
              </a:extLst>
            </p:cNvPr>
            <p:cNvSpPr/>
            <p:nvPr/>
          </p:nvSpPr>
          <p:spPr>
            <a:xfrm>
              <a:off x="8478425" y="3557548"/>
              <a:ext cx="81234" cy="81234"/>
            </a:xfrm>
            <a:custGeom>
              <a:avLst/>
              <a:gdLst>
                <a:gd name="connsiteX0" fmla="*/ 40617 w 81234"/>
                <a:gd name="connsiteY0" fmla="*/ 81235 h 81234"/>
                <a:gd name="connsiteX1" fmla="*/ 0 w 81234"/>
                <a:gd name="connsiteY1" fmla="*/ 40617 h 81234"/>
                <a:gd name="connsiteX2" fmla="*/ 40617 w 81234"/>
                <a:gd name="connsiteY2" fmla="*/ 0 h 81234"/>
                <a:gd name="connsiteX3" fmla="*/ 81235 w 81234"/>
                <a:gd name="connsiteY3" fmla="*/ 40617 h 81234"/>
                <a:gd name="connsiteX4" fmla="*/ 40617 w 81234"/>
                <a:gd name="connsiteY4" fmla="*/ 81235 h 81234"/>
                <a:gd name="connsiteX5" fmla="*/ 40617 w 81234"/>
                <a:gd name="connsiteY5" fmla="*/ 10358 h 81234"/>
                <a:gd name="connsiteX6" fmla="*/ 10241 w 81234"/>
                <a:gd name="connsiteY6" fmla="*/ 40734 h 81234"/>
                <a:gd name="connsiteX7" fmla="*/ 40617 w 81234"/>
                <a:gd name="connsiteY7" fmla="*/ 71110 h 81234"/>
                <a:gd name="connsiteX8" fmla="*/ 70993 w 81234"/>
                <a:gd name="connsiteY8" fmla="*/ 40734 h 81234"/>
                <a:gd name="connsiteX9" fmla="*/ 40617 w 81234"/>
                <a:gd name="connsiteY9" fmla="*/ 10358 h 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34" h="81234">
                  <a:moveTo>
                    <a:pt x="40617" y="81235"/>
                  </a:moveTo>
                  <a:cubicBezTo>
                    <a:pt x="18271" y="81235"/>
                    <a:pt x="0" y="63079"/>
                    <a:pt x="0" y="40617"/>
                  </a:cubicBezTo>
                  <a:cubicBezTo>
                    <a:pt x="0" y="18156"/>
                    <a:pt x="18156" y="0"/>
                    <a:pt x="40617" y="0"/>
                  </a:cubicBezTo>
                  <a:cubicBezTo>
                    <a:pt x="63079" y="0"/>
                    <a:pt x="81235" y="18156"/>
                    <a:pt x="81235" y="40617"/>
                  </a:cubicBezTo>
                  <a:cubicBezTo>
                    <a:pt x="81235" y="63079"/>
                    <a:pt x="63079" y="81235"/>
                    <a:pt x="40617" y="81235"/>
                  </a:cubicBezTo>
                  <a:close/>
                  <a:moveTo>
                    <a:pt x="40617" y="10358"/>
                  </a:moveTo>
                  <a:cubicBezTo>
                    <a:pt x="23858" y="10358"/>
                    <a:pt x="10241" y="23975"/>
                    <a:pt x="10241" y="40734"/>
                  </a:cubicBezTo>
                  <a:cubicBezTo>
                    <a:pt x="10241" y="57493"/>
                    <a:pt x="23858" y="71110"/>
                    <a:pt x="40617" y="71110"/>
                  </a:cubicBezTo>
                  <a:cubicBezTo>
                    <a:pt x="57376" y="71110"/>
                    <a:pt x="70993" y="57493"/>
                    <a:pt x="70993" y="40734"/>
                  </a:cubicBezTo>
                  <a:cubicBezTo>
                    <a:pt x="70993" y="23975"/>
                    <a:pt x="57376" y="10358"/>
                    <a:pt x="40617" y="10358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A13D496-2EFD-4367-A034-9BA781D1812F}"/>
                </a:ext>
              </a:extLst>
            </p:cNvPr>
            <p:cNvSpPr txBox="1"/>
            <p:nvPr/>
          </p:nvSpPr>
          <p:spPr>
            <a:xfrm>
              <a:off x="9154021" y="2357372"/>
              <a:ext cx="2027001" cy="663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Public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Institute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for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Research</a:t>
              </a:r>
              <a:endParaRPr lang="es-PE" sz="1703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6E7C3D48-177D-449A-B7B2-796D241E69C4}"/>
              </a:ext>
            </a:extLst>
          </p:cNvPr>
          <p:cNvSpPr/>
          <p:nvPr/>
        </p:nvSpPr>
        <p:spPr>
          <a:xfrm>
            <a:off x="4004421" y="4710278"/>
            <a:ext cx="75509" cy="75509"/>
          </a:xfrm>
          <a:custGeom>
            <a:avLst/>
            <a:gdLst>
              <a:gd name="connsiteX0" fmla="*/ 40617 w 81234"/>
              <a:gd name="connsiteY0" fmla="*/ 81235 h 81234"/>
              <a:gd name="connsiteX1" fmla="*/ 0 w 81234"/>
              <a:gd name="connsiteY1" fmla="*/ 40617 h 81234"/>
              <a:gd name="connsiteX2" fmla="*/ 40617 w 81234"/>
              <a:gd name="connsiteY2" fmla="*/ 0 h 81234"/>
              <a:gd name="connsiteX3" fmla="*/ 81235 w 81234"/>
              <a:gd name="connsiteY3" fmla="*/ 40617 h 81234"/>
              <a:gd name="connsiteX4" fmla="*/ 40617 w 81234"/>
              <a:gd name="connsiteY4" fmla="*/ 81235 h 81234"/>
              <a:gd name="connsiteX5" fmla="*/ 40617 w 81234"/>
              <a:gd name="connsiteY5" fmla="*/ 10358 h 81234"/>
              <a:gd name="connsiteX6" fmla="*/ 10242 w 81234"/>
              <a:gd name="connsiteY6" fmla="*/ 40734 h 81234"/>
              <a:gd name="connsiteX7" fmla="*/ 40617 w 81234"/>
              <a:gd name="connsiteY7" fmla="*/ 71109 h 81234"/>
              <a:gd name="connsiteX8" fmla="*/ 70993 w 81234"/>
              <a:gd name="connsiteY8" fmla="*/ 40734 h 81234"/>
              <a:gd name="connsiteX9" fmla="*/ 40617 w 81234"/>
              <a:gd name="connsiteY9" fmla="*/ 10358 h 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34" h="81234">
                <a:moveTo>
                  <a:pt x="40617" y="81235"/>
                </a:moveTo>
                <a:cubicBezTo>
                  <a:pt x="18272" y="81235"/>
                  <a:pt x="0" y="63079"/>
                  <a:pt x="0" y="40617"/>
                </a:cubicBezTo>
                <a:cubicBezTo>
                  <a:pt x="0" y="18156"/>
                  <a:pt x="18156" y="0"/>
                  <a:pt x="40617" y="0"/>
                </a:cubicBezTo>
                <a:cubicBezTo>
                  <a:pt x="63079" y="0"/>
                  <a:pt x="81235" y="18156"/>
                  <a:pt x="81235" y="40617"/>
                </a:cubicBezTo>
                <a:cubicBezTo>
                  <a:pt x="81235" y="63079"/>
                  <a:pt x="63079" y="81235"/>
                  <a:pt x="40617" y="81235"/>
                </a:cubicBezTo>
                <a:close/>
                <a:moveTo>
                  <a:pt x="40617" y="10358"/>
                </a:moveTo>
                <a:cubicBezTo>
                  <a:pt x="23858" y="10358"/>
                  <a:pt x="10242" y="23975"/>
                  <a:pt x="10242" y="40734"/>
                </a:cubicBezTo>
                <a:cubicBezTo>
                  <a:pt x="10242" y="57493"/>
                  <a:pt x="23858" y="71109"/>
                  <a:pt x="40617" y="71109"/>
                </a:cubicBezTo>
                <a:cubicBezTo>
                  <a:pt x="57377" y="71109"/>
                  <a:pt x="70993" y="57493"/>
                  <a:pt x="70993" y="40734"/>
                </a:cubicBezTo>
                <a:cubicBezTo>
                  <a:pt x="70993" y="23975"/>
                  <a:pt x="57377" y="10358"/>
                  <a:pt x="40617" y="10358"/>
                </a:cubicBezTo>
                <a:close/>
              </a:path>
            </a:pathLst>
          </a:custGeom>
          <a:solidFill>
            <a:srgbClr val="078100"/>
          </a:solidFill>
          <a:ln w="116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703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237F2D0-35BB-41E4-9ABA-94F82CADD71F}"/>
              </a:ext>
            </a:extLst>
          </p:cNvPr>
          <p:cNvSpPr txBox="1"/>
          <p:nvPr/>
        </p:nvSpPr>
        <p:spPr>
          <a:xfrm>
            <a:off x="4785172" y="3212194"/>
            <a:ext cx="2877084" cy="210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70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Manage innovation and value agrobiodiversity for agricultural producers through the development and transfer of sustainable</a:t>
            </a:r>
            <a:endParaRPr lang="es-PE" sz="1703" dirty="0"/>
          </a:p>
          <a:p>
            <a:pPr algn="ctr">
              <a:lnSpc>
                <a:spcPct val="130000"/>
              </a:lnSpc>
            </a:pPr>
            <a:r>
              <a:rPr lang="en-US" sz="170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technologies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3B847C5D-694D-4025-B4EA-8606E8F38C55}"/>
              </a:ext>
            </a:extLst>
          </p:cNvPr>
          <p:cNvSpPr/>
          <p:nvPr/>
        </p:nvSpPr>
        <p:spPr>
          <a:xfrm>
            <a:off x="8225686" y="4706203"/>
            <a:ext cx="75509" cy="75509"/>
          </a:xfrm>
          <a:custGeom>
            <a:avLst/>
            <a:gdLst>
              <a:gd name="connsiteX0" fmla="*/ 40617 w 81234"/>
              <a:gd name="connsiteY0" fmla="*/ 81235 h 81234"/>
              <a:gd name="connsiteX1" fmla="*/ 0 w 81234"/>
              <a:gd name="connsiteY1" fmla="*/ 40617 h 81234"/>
              <a:gd name="connsiteX2" fmla="*/ 40617 w 81234"/>
              <a:gd name="connsiteY2" fmla="*/ 0 h 81234"/>
              <a:gd name="connsiteX3" fmla="*/ 81235 w 81234"/>
              <a:gd name="connsiteY3" fmla="*/ 40617 h 81234"/>
              <a:gd name="connsiteX4" fmla="*/ 40617 w 81234"/>
              <a:gd name="connsiteY4" fmla="*/ 81235 h 81234"/>
              <a:gd name="connsiteX5" fmla="*/ 40617 w 81234"/>
              <a:gd name="connsiteY5" fmla="*/ 10358 h 81234"/>
              <a:gd name="connsiteX6" fmla="*/ 10241 w 81234"/>
              <a:gd name="connsiteY6" fmla="*/ 40734 h 81234"/>
              <a:gd name="connsiteX7" fmla="*/ 40617 w 81234"/>
              <a:gd name="connsiteY7" fmla="*/ 71110 h 81234"/>
              <a:gd name="connsiteX8" fmla="*/ 70993 w 81234"/>
              <a:gd name="connsiteY8" fmla="*/ 40734 h 81234"/>
              <a:gd name="connsiteX9" fmla="*/ 40617 w 81234"/>
              <a:gd name="connsiteY9" fmla="*/ 10358 h 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34" h="81234">
                <a:moveTo>
                  <a:pt x="40617" y="81235"/>
                </a:moveTo>
                <a:cubicBezTo>
                  <a:pt x="18271" y="81235"/>
                  <a:pt x="0" y="63079"/>
                  <a:pt x="0" y="40617"/>
                </a:cubicBezTo>
                <a:cubicBezTo>
                  <a:pt x="0" y="18156"/>
                  <a:pt x="18156" y="0"/>
                  <a:pt x="40617" y="0"/>
                </a:cubicBezTo>
                <a:cubicBezTo>
                  <a:pt x="63079" y="0"/>
                  <a:pt x="81235" y="18156"/>
                  <a:pt x="81235" y="40617"/>
                </a:cubicBezTo>
                <a:cubicBezTo>
                  <a:pt x="81235" y="63079"/>
                  <a:pt x="63079" y="81235"/>
                  <a:pt x="40617" y="81235"/>
                </a:cubicBezTo>
                <a:close/>
                <a:moveTo>
                  <a:pt x="40617" y="10358"/>
                </a:moveTo>
                <a:cubicBezTo>
                  <a:pt x="23858" y="10358"/>
                  <a:pt x="10241" y="23975"/>
                  <a:pt x="10241" y="40734"/>
                </a:cubicBezTo>
                <a:cubicBezTo>
                  <a:pt x="10241" y="57493"/>
                  <a:pt x="23858" y="71110"/>
                  <a:pt x="40617" y="71110"/>
                </a:cubicBezTo>
                <a:cubicBezTo>
                  <a:pt x="57376" y="71110"/>
                  <a:pt x="70993" y="57493"/>
                  <a:pt x="70993" y="40734"/>
                </a:cubicBezTo>
                <a:cubicBezTo>
                  <a:pt x="70993" y="23975"/>
                  <a:pt x="57376" y="10358"/>
                  <a:pt x="40617" y="10358"/>
                </a:cubicBezTo>
                <a:close/>
              </a:path>
            </a:pathLst>
          </a:custGeom>
          <a:solidFill>
            <a:srgbClr val="078100"/>
          </a:solidFill>
          <a:ln w="1163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703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CFB57C2-87F5-456E-998E-CCBFC9309CEA}"/>
              </a:ext>
            </a:extLst>
          </p:cNvPr>
          <p:cNvGrpSpPr/>
          <p:nvPr/>
        </p:nvGrpSpPr>
        <p:grpSpPr>
          <a:xfrm>
            <a:off x="1253298" y="4739270"/>
            <a:ext cx="3417414" cy="1640878"/>
            <a:chOff x="977111" y="4813995"/>
            <a:chExt cx="3612313" cy="1734459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41AA264C-4184-4664-91E0-0B7EF082B416}"/>
                </a:ext>
              </a:extLst>
            </p:cNvPr>
            <p:cNvSpPr/>
            <p:nvPr/>
          </p:nvSpPr>
          <p:spPr>
            <a:xfrm>
              <a:off x="977111" y="4813995"/>
              <a:ext cx="3612313" cy="1734459"/>
            </a:xfrm>
            <a:custGeom>
              <a:avLst/>
              <a:gdLst>
                <a:gd name="connsiteX0" fmla="*/ 2793988 w 3676514"/>
                <a:gd name="connsiteY0" fmla="*/ 1765286 h 1765285"/>
                <a:gd name="connsiteX1" fmla="*/ 882643 w 3676514"/>
                <a:gd name="connsiteY1" fmla="*/ 1765286 h 1765285"/>
                <a:gd name="connsiteX2" fmla="*/ 0 w 3676514"/>
                <a:gd name="connsiteY2" fmla="*/ 882643 h 1765285"/>
                <a:gd name="connsiteX3" fmla="*/ 882643 w 3676514"/>
                <a:gd name="connsiteY3" fmla="*/ 0 h 1765285"/>
                <a:gd name="connsiteX4" fmla="*/ 890208 w 3676514"/>
                <a:gd name="connsiteY4" fmla="*/ 7565 h 1765285"/>
                <a:gd name="connsiteX5" fmla="*/ 882643 w 3676514"/>
                <a:gd name="connsiteY5" fmla="*/ 15130 h 1765285"/>
                <a:gd name="connsiteX6" fmla="*/ 15246 w 3676514"/>
                <a:gd name="connsiteY6" fmla="*/ 882526 h 1765285"/>
                <a:gd name="connsiteX7" fmla="*/ 882643 w 3676514"/>
                <a:gd name="connsiteY7" fmla="*/ 1749923 h 1765285"/>
                <a:gd name="connsiteX8" fmla="*/ 2793988 w 3676514"/>
                <a:gd name="connsiteY8" fmla="*/ 1749923 h 1765285"/>
                <a:gd name="connsiteX9" fmla="*/ 3661385 w 3676514"/>
                <a:gd name="connsiteY9" fmla="*/ 882526 h 1765285"/>
                <a:gd name="connsiteX10" fmla="*/ 3668950 w 3676514"/>
                <a:gd name="connsiteY10" fmla="*/ 874961 h 1765285"/>
                <a:gd name="connsiteX11" fmla="*/ 3676515 w 3676514"/>
                <a:gd name="connsiteY11" fmla="*/ 882526 h 1765285"/>
                <a:gd name="connsiteX12" fmla="*/ 2793872 w 3676514"/>
                <a:gd name="connsiteY12" fmla="*/ 1765169 h 176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6514" h="1765285">
                  <a:moveTo>
                    <a:pt x="2793988" y="1765286"/>
                  </a:moveTo>
                  <a:lnTo>
                    <a:pt x="882643" y="1765286"/>
                  </a:lnTo>
                  <a:cubicBezTo>
                    <a:pt x="395932" y="1765286"/>
                    <a:pt x="0" y="1369353"/>
                    <a:pt x="0" y="882643"/>
                  </a:cubicBezTo>
                  <a:cubicBezTo>
                    <a:pt x="0" y="395932"/>
                    <a:pt x="395932" y="0"/>
                    <a:pt x="882643" y="0"/>
                  </a:cubicBezTo>
                  <a:cubicBezTo>
                    <a:pt x="886833" y="0"/>
                    <a:pt x="890208" y="3375"/>
                    <a:pt x="890208" y="7565"/>
                  </a:cubicBezTo>
                  <a:cubicBezTo>
                    <a:pt x="890208" y="11755"/>
                    <a:pt x="886833" y="15130"/>
                    <a:pt x="882643" y="15130"/>
                  </a:cubicBezTo>
                  <a:cubicBezTo>
                    <a:pt x="404312" y="15130"/>
                    <a:pt x="15246" y="404196"/>
                    <a:pt x="15246" y="882526"/>
                  </a:cubicBezTo>
                  <a:cubicBezTo>
                    <a:pt x="15246" y="1360857"/>
                    <a:pt x="404312" y="1749923"/>
                    <a:pt x="882643" y="1749923"/>
                  </a:cubicBezTo>
                  <a:lnTo>
                    <a:pt x="2793988" y="1749923"/>
                  </a:lnTo>
                  <a:cubicBezTo>
                    <a:pt x="3272319" y="1749923"/>
                    <a:pt x="3661385" y="1360857"/>
                    <a:pt x="3661385" y="882526"/>
                  </a:cubicBezTo>
                  <a:cubicBezTo>
                    <a:pt x="3661385" y="878337"/>
                    <a:pt x="3664760" y="874961"/>
                    <a:pt x="3668950" y="874961"/>
                  </a:cubicBezTo>
                  <a:cubicBezTo>
                    <a:pt x="3673139" y="874961"/>
                    <a:pt x="3676515" y="878337"/>
                    <a:pt x="3676515" y="882526"/>
                  </a:cubicBezTo>
                  <a:cubicBezTo>
                    <a:pt x="3676515" y="1369237"/>
                    <a:pt x="3280582" y="1765169"/>
                    <a:pt x="2793872" y="1765169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EA712633-AC6C-438A-8F05-A32F2A68B389}"/>
                </a:ext>
              </a:extLst>
            </p:cNvPr>
            <p:cNvSpPr/>
            <p:nvPr/>
          </p:nvSpPr>
          <p:spPr>
            <a:xfrm>
              <a:off x="4468465" y="5395007"/>
              <a:ext cx="103601" cy="103601"/>
            </a:xfrm>
            <a:custGeom>
              <a:avLst/>
              <a:gdLst>
                <a:gd name="connsiteX0" fmla="*/ 0 w 105442"/>
                <a:gd name="connsiteY0" fmla="*/ 52721 h 105442"/>
                <a:gd name="connsiteX1" fmla="*/ 52721 w 105442"/>
                <a:gd name="connsiteY1" fmla="*/ 0 h 105442"/>
                <a:gd name="connsiteX2" fmla="*/ 105442 w 105442"/>
                <a:gd name="connsiteY2" fmla="*/ 52721 h 105442"/>
                <a:gd name="connsiteX3" fmla="*/ 52721 w 105442"/>
                <a:gd name="connsiteY3" fmla="*/ 105442 h 105442"/>
                <a:gd name="connsiteX4" fmla="*/ 0 w 105442"/>
                <a:gd name="connsiteY4" fmla="*/ 52721 h 10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2" h="105442">
                  <a:moveTo>
                    <a:pt x="0" y="52721"/>
                  </a:moveTo>
                  <a:cubicBezTo>
                    <a:pt x="0" y="23626"/>
                    <a:pt x="23626" y="0"/>
                    <a:pt x="52721" y="0"/>
                  </a:cubicBezTo>
                  <a:cubicBezTo>
                    <a:pt x="81817" y="0"/>
                    <a:pt x="105442" y="23626"/>
                    <a:pt x="105442" y="52721"/>
                  </a:cubicBezTo>
                  <a:cubicBezTo>
                    <a:pt x="105442" y="81817"/>
                    <a:pt x="81817" y="105442"/>
                    <a:pt x="52721" y="105442"/>
                  </a:cubicBezTo>
                  <a:cubicBezTo>
                    <a:pt x="23626" y="105442"/>
                    <a:pt x="0" y="81817"/>
                    <a:pt x="0" y="52721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FD57C68A-BFE8-4B98-8D85-194E83E482D4}"/>
                </a:ext>
              </a:extLst>
            </p:cNvPr>
            <p:cNvSpPr txBox="1"/>
            <p:nvPr/>
          </p:nvSpPr>
          <p:spPr>
            <a:xfrm>
              <a:off x="2034447" y="5216087"/>
              <a:ext cx="2262806" cy="651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6502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Research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and transfer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of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technology</a:t>
              </a:r>
              <a:endParaRPr lang="es-PE" sz="1703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68150C12-635E-44D1-B611-DA2C58FEEAEB}"/>
                </a:ext>
              </a:extLst>
            </p:cNvPr>
            <p:cNvSpPr/>
            <p:nvPr/>
          </p:nvSpPr>
          <p:spPr>
            <a:xfrm>
              <a:off x="1324024" y="5069377"/>
              <a:ext cx="735040" cy="1186266"/>
            </a:xfrm>
            <a:custGeom>
              <a:avLst/>
              <a:gdLst>
                <a:gd name="connsiteX0" fmla="*/ 50509 w 748104"/>
                <a:gd name="connsiteY0" fmla="*/ 919885 h 1207349"/>
                <a:gd name="connsiteX1" fmla="*/ 296658 w 748104"/>
                <a:gd name="connsiteY1" fmla="*/ 991809 h 1207349"/>
                <a:gd name="connsiteX2" fmla="*/ 490551 w 748104"/>
                <a:gd name="connsiteY2" fmla="*/ 835508 h 1207349"/>
                <a:gd name="connsiteX3" fmla="*/ 276990 w 748104"/>
                <a:gd name="connsiteY3" fmla="*/ 668383 h 1207349"/>
                <a:gd name="connsiteX4" fmla="*/ 175970 w 748104"/>
                <a:gd name="connsiteY4" fmla="*/ 668383 h 1207349"/>
                <a:gd name="connsiteX5" fmla="*/ 175970 w 748104"/>
                <a:gd name="connsiteY5" fmla="*/ 472512 h 1207349"/>
                <a:gd name="connsiteX6" fmla="*/ 272102 w 748104"/>
                <a:gd name="connsiteY6" fmla="*/ 472512 h 1207349"/>
                <a:gd name="connsiteX7" fmla="*/ 461106 w 748104"/>
                <a:gd name="connsiteY7" fmla="*/ 337741 h 1207349"/>
                <a:gd name="connsiteX8" fmla="*/ 304689 w 748104"/>
                <a:gd name="connsiteY8" fmla="*/ 215540 h 1207349"/>
                <a:gd name="connsiteX9" fmla="*/ 82981 w 748104"/>
                <a:gd name="connsiteY9" fmla="*/ 285602 h 1207349"/>
                <a:gd name="connsiteX10" fmla="*/ 32470 w 748104"/>
                <a:gd name="connsiteY10" fmla="*/ 87985 h 1207349"/>
                <a:gd name="connsiteX11" fmla="*/ 360087 w 748104"/>
                <a:gd name="connsiteY11" fmla="*/ 0 h 1207349"/>
                <a:gd name="connsiteX12" fmla="*/ 712143 w 748104"/>
                <a:gd name="connsiteY12" fmla="*/ 291072 h 1207349"/>
                <a:gd name="connsiteX13" fmla="*/ 518250 w 748104"/>
                <a:gd name="connsiteY13" fmla="*/ 562359 h 1207349"/>
                <a:gd name="connsiteX14" fmla="*/ 518250 w 748104"/>
                <a:gd name="connsiteY14" fmla="*/ 565967 h 1207349"/>
                <a:gd name="connsiteX15" fmla="*/ 748105 w 748104"/>
                <a:gd name="connsiteY15" fmla="*/ 849823 h 1207349"/>
                <a:gd name="connsiteX16" fmla="*/ 314581 w 748104"/>
                <a:gd name="connsiteY16" fmla="*/ 1207349 h 1207349"/>
                <a:gd name="connsiteX17" fmla="*/ 0 w 748104"/>
                <a:gd name="connsiteY17" fmla="*/ 1124718 h 1207349"/>
                <a:gd name="connsiteX18" fmla="*/ 50509 w 748104"/>
                <a:gd name="connsiteY18" fmla="*/ 919885 h 120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8104" h="1207349">
                  <a:moveTo>
                    <a:pt x="50509" y="919885"/>
                  </a:moveTo>
                  <a:cubicBezTo>
                    <a:pt x="94502" y="945024"/>
                    <a:pt x="195522" y="991809"/>
                    <a:pt x="296658" y="991809"/>
                  </a:cubicBezTo>
                  <a:cubicBezTo>
                    <a:pt x="425377" y="991809"/>
                    <a:pt x="490551" y="923493"/>
                    <a:pt x="490551" y="835508"/>
                  </a:cubicBezTo>
                  <a:cubicBezTo>
                    <a:pt x="490551" y="720522"/>
                    <a:pt x="386273" y="668383"/>
                    <a:pt x="276990" y="668383"/>
                  </a:cubicBezTo>
                  <a:lnTo>
                    <a:pt x="175970" y="668383"/>
                  </a:lnTo>
                  <a:lnTo>
                    <a:pt x="175970" y="472512"/>
                  </a:lnTo>
                  <a:lnTo>
                    <a:pt x="272102" y="472512"/>
                  </a:lnTo>
                  <a:cubicBezTo>
                    <a:pt x="355198" y="470766"/>
                    <a:pt x="461106" y="436550"/>
                    <a:pt x="461106" y="337741"/>
                  </a:cubicBezTo>
                  <a:cubicBezTo>
                    <a:pt x="461106" y="267679"/>
                    <a:pt x="408967" y="215540"/>
                    <a:pt x="304689" y="215540"/>
                  </a:cubicBezTo>
                  <a:cubicBezTo>
                    <a:pt x="218333" y="215540"/>
                    <a:pt x="127089" y="256856"/>
                    <a:pt x="82981" y="285602"/>
                  </a:cubicBezTo>
                  <a:lnTo>
                    <a:pt x="32470" y="87985"/>
                  </a:lnTo>
                  <a:cubicBezTo>
                    <a:pt x="96015" y="43062"/>
                    <a:pt x="223105" y="0"/>
                    <a:pt x="360087" y="0"/>
                  </a:cubicBezTo>
                  <a:cubicBezTo>
                    <a:pt x="586683" y="0"/>
                    <a:pt x="712143" y="131163"/>
                    <a:pt x="712143" y="291072"/>
                  </a:cubicBezTo>
                  <a:cubicBezTo>
                    <a:pt x="712143" y="415019"/>
                    <a:pt x="648598" y="512082"/>
                    <a:pt x="518250" y="562359"/>
                  </a:cubicBezTo>
                  <a:lnTo>
                    <a:pt x="518250" y="565967"/>
                  </a:lnTo>
                  <a:cubicBezTo>
                    <a:pt x="645340" y="591105"/>
                    <a:pt x="748105" y="697129"/>
                    <a:pt x="748105" y="849823"/>
                  </a:cubicBezTo>
                  <a:cubicBezTo>
                    <a:pt x="748105" y="1056401"/>
                    <a:pt x="583541" y="1207349"/>
                    <a:pt x="314581" y="1207349"/>
                  </a:cubicBezTo>
                  <a:cubicBezTo>
                    <a:pt x="177715" y="1207349"/>
                    <a:pt x="61915" y="1167779"/>
                    <a:pt x="0" y="1124718"/>
                  </a:cubicBezTo>
                  <a:lnTo>
                    <a:pt x="50509" y="91988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8BB37F"/>
                </a:gs>
                <a:gs pos="100000">
                  <a:srgbClr val="186700"/>
                </a:gs>
              </a:gsLst>
              <a:lin ang="16200000" scaled="1"/>
            </a:gra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AB14680-6AC7-4721-B9B5-CC764CC4C476}"/>
                </a:ext>
              </a:extLst>
            </p:cNvPr>
            <p:cNvSpPr/>
            <p:nvPr/>
          </p:nvSpPr>
          <p:spPr>
            <a:xfrm>
              <a:off x="1305398" y="5048794"/>
              <a:ext cx="772420" cy="1227546"/>
            </a:xfrm>
            <a:custGeom>
              <a:avLst/>
              <a:gdLst>
                <a:gd name="connsiteX0" fmla="*/ 333537 w 786148"/>
                <a:gd name="connsiteY0" fmla="*/ 1249247 h 1249363"/>
                <a:gd name="connsiteX1" fmla="*/ 8831 w 786148"/>
                <a:gd name="connsiteY1" fmla="*/ 1163357 h 1249363"/>
                <a:gd name="connsiteX2" fmla="*/ 685 w 786148"/>
                <a:gd name="connsiteY2" fmla="*/ 1140197 h 1249363"/>
                <a:gd name="connsiteX3" fmla="*/ 51194 w 786148"/>
                <a:gd name="connsiteY3" fmla="*/ 935364 h 1249363"/>
                <a:gd name="connsiteX4" fmla="*/ 61902 w 786148"/>
                <a:gd name="connsiteY4" fmla="*/ 921631 h 1249363"/>
                <a:gd name="connsiteX5" fmla="*/ 78311 w 786148"/>
                <a:gd name="connsiteY5" fmla="*/ 922213 h 1249363"/>
                <a:gd name="connsiteX6" fmla="*/ 315731 w 786148"/>
                <a:gd name="connsiteY6" fmla="*/ 991693 h 1249363"/>
                <a:gd name="connsiteX7" fmla="*/ 490653 w 786148"/>
                <a:gd name="connsiteY7" fmla="*/ 856340 h 1249363"/>
                <a:gd name="connsiteX8" fmla="*/ 296179 w 786148"/>
                <a:gd name="connsiteY8" fmla="*/ 710281 h 1249363"/>
                <a:gd name="connsiteX9" fmla="*/ 195160 w 786148"/>
                <a:gd name="connsiteY9" fmla="*/ 710281 h 1249363"/>
                <a:gd name="connsiteX10" fmla="*/ 176189 w 786148"/>
                <a:gd name="connsiteY10" fmla="*/ 689332 h 1249363"/>
                <a:gd name="connsiteX11" fmla="*/ 176189 w 786148"/>
                <a:gd name="connsiteY11" fmla="*/ 493461 h 1249363"/>
                <a:gd name="connsiteX12" fmla="*/ 195160 w 786148"/>
                <a:gd name="connsiteY12" fmla="*/ 472512 h 1249363"/>
                <a:gd name="connsiteX13" fmla="*/ 291291 w 786148"/>
                <a:gd name="connsiteY13" fmla="*/ 472512 h 1249363"/>
                <a:gd name="connsiteX14" fmla="*/ 461326 w 786148"/>
                <a:gd name="connsiteY14" fmla="*/ 358690 h 1249363"/>
                <a:gd name="connsiteX15" fmla="*/ 323878 w 786148"/>
                <a:gd name="connsiteY15" fmla="*/ 257437 h 1249363"/>
                <a:gd name="connsiteX16" fmla="*/ 111946 w 786148"/>
                <a:gd name="connsiteY16" fmla="*/ 324590 h 1249363"/>
                <a:gd name="connsiteX17" fmla="*/ 95187 w 786148"/>
                <a:gd name="connsiteY17" fmla="*/ 325986 h 1249363"/>
                <a:gd name="connsiteX18" fmla="*/ 83898 w 786148"/>
                <a:gd name="connsiteY18" fmla="*/ 312253 h 1249363"/>
                <a:gd name="connsiteX19" fmla="*/ 33388 w 786148"/>
                <a:gd name="connsiteY19" fmla="*/ 114637 h 1249363"/>
                <a:gd name="connsiteX20" fmla="*/ 41418 w 786148"/>
                <a:gd name="connsiteY20" fmla="*/ 91360 h 1249363"/>
                <a:gd name="connsiteX21" fmla="*/ 379276 w 786148"/>
                <a:gd name="connsiteY21" fmla="*/ 0 h 1249363"/>
                <a:gd name="connsiteX22" fmla="*/ 750302 w 786148"/>
                <a:gd name="connsiteY22" fmla="*/ 312021 h 1249363"/>
                <a:gd name="connsiteX23" fmla="*/ 591790 w 786148"/>
                <a:gd name="connsiteY23" fmla="*/ 580864 h 1249363"/>
                <a:gd name="connsiteX24" fmla="*/ 786148 w 786148"/>
                <a:gd name="connsiteY24" fmla="*/ 870772 h 1249363"/>
                <a:gd name="connsiteX25" fmla="*/ 779049 w 786148"/>
                <a:gd name="connsiteY25" fmla="*/ 945489 h 1249363"/>
                <a:gd name="connsiteX26" fmla="*/ 756471 w 786148"/>
                <a:gd name="connsiteY26" fmla="*/ 961550 h 1249363"/>
                <a:gd name="connsiteX27" fmla="*/ 741923 w 786148"/>
                <a:gd name="connsiteY27" fmla="*/ 936644 h 1249363"/>
                <a:gd name="connsiteX28" fmla="*/ 748207 w 786148"/>
                <a:gd name="connsiteY28" fmla="*/ 870772 h 1249363"/>
                <a:gd name="connsiteX29" fmla="*/ 534065 w 786148"/>
                <a:gd name="connsiteY29" fmla="*/ 607515 h 1249363"/>
                <a:gd name="connsiteX30" fmla="*/ 518353 w 786148"/>
                <a:gd name="connsiteY30" fmla="*/ 586915 h 1249363"/>
                <a:gd name="connsiteX31" fmla="*/ 518353 w 786148"/>
                <a:gd name="connsiteY31" fmla="*/ 583308 h 1249363"/>
                <a:gd name="connsiteX32" fmla="*/ 531039 w 786148"/>
                <a:gd name="connsiteY32" fmla="*/ 563523 h 1249363"/>
                <a:gd name="connsiteX33" fmla="*/ 712246 w 786148"/>
                <a:gd name="connsiteY33" fmla="*/ 312021 h 1249363"/>
                <a:gd name="connsiteX34" fmla="*/ 379160 w 786148"/>
                <a:gd name="connsiteY34" fmla="*/ 41898 h 1249363"/>
                <a:gd name="connsiteX35" fmla="*/ 73772 w 786148"/>
                <a:gd name="connsiteY35" fmla="*/ 118710 h 1249363"/>
                <a:gd name="connsiteX36" fmla="*/ 113924 w 786148"/>
                <a:gd name="connsiteY36" fmla="*/ 275710 h 1249363"/>
                <a:gd name="connsiteX37" fmla="*/ 323762 w 786148"/>
                <a:gd name="connsiteY37" fmla="*/ 215656 h 1249363"/>
                <a:gd name="connsiteX38" fmla="*/ 499266 w 786148"/>
                <a:gd name="connsiteY38" fmla="*/ 358806 h 1249363"/>
                <a:gd name="connsiteX39" fmla="*/ 291524 w 786148"/>
                <a:gd name="connsiteY39" fmla="*/ 514526 h 1249363"/>
                <a:gd name="connsiteX40" fmla="*/ 214013 w 786148"/>
                <a:gd name="connsiteY40" fmla="*/ 514526 h 1249363"/>
                <a:gd name="connsiteX41" fmla="*/ 214013 w 786148"/>
                <a:gd name="connsiteY41" fmla="*/ 668500 h 1249363"/>
                <a:gd name="connsiteX42" fmla="*/ 296063 w 786148"/>
                <a:gd name="connsiteY42" fmla="*/ 668500 h 1249363"/>
                <a:gd name="connsiteX43" fmla="*/ 528594 w 786148"/>
                <a:gd name="connsiteY43" fmla="*/ 856573 h 1249363"/>
                <a:gd name="connsiteX44" fmla="*/ 315615 w 786148"/>
                <a:gd name="connsiteY44" fmla="*/ 1033823 h 1249363"/>
                <a:gd name="connsiteX45" fmla="*/ 81803 w 786148"/>
                <a:gd name="connsiteY45" fmla="*/ 970860 h 1249363"/>
                <a:gd name="connsiteX46" fmla="*/ 41069 w 786148"/>
                <a:gd name="connsiteY46" fmla="*/ 1135891 h 1249363"/>
                <a:gd name="connsiteX47" fmla="*/ 333537 w 786148"/>
                <a:gd name="connsiteY47" fmla="*/ 1207466 h 1249363"/>
                <a:gd name="connsiteX48" fmla="*/ 352508 w 786148"/>
                <a:gd name="connsiteY48" fmla="*/ 1228414 h 1249363"/>
                <a:gd name="connsiteX49" fmla="*/ 333537 w 786148"/>
                <a:gd name="connsiteY49" fmla="*/ 1249363 h 124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86148" h="1249363">
                  <a:moveTo>
                    <a:pt x="333537" y="1249247"/>
                  </a:moveTo>
                  <a:cubicBezTo>
                    <a:pt x="185150" y="1249247"/>
                    <a:pt x="68419" y="1204905"/>
                    <a:pt x="8831" y="1163357"/>
                  </a:cubicBezTo>
                  <a:cubicBezTo>
                    <a:pt x="1732" y="1158468"/>
                    <a:pt x="-1527" y="1149042"/>
                    <a:pt x="685" y="1140197"/>
                  </a:cubicBezTo>
                  <a:lnTo>
                    <a:pt x="51194" y="935364"/>
                  </a:lnTo>
                  <a:cubicBezTo>
                    <a:pt x="52707" y="929312"/>
                    <a:pt x="56664" y="924191"/>
                    <a:pt x="61902" y="921631"/>
                  </a:cubicBezTo>
                  <a:cubicBezTo>
                    <a:pt x="67139" y="919070"/>
                    <a:pt x="73190" y="919303"/>
                    <a:pt x="78311" y="922213"/>
                  </a:cubicBezTo>
                  <a:cubicBezTo>
                    <a:pt x="98678" y="933851"/>
                    <a:pt x="205517" y="991693"/>
                    <a:pt x="315731" y="991693"/>
                  </a:cubicBezTo>
                  <a:cubicBezTo>
                    <a:pt x="425945" y="991693"/>
                    <a:pt x="490653" y="939786"/>
                    <a:pt x="490653" y="856340"/>
                  </a:cubicBezTo>
                  <a:cubicBezTo>
                    <a:pt x="490653" y="748454"/>
                    <a:pt x="385909" y="710281"/>
                    <a:pt x="296179" y="710281"/>
                  </a:cubicBezTo>
                  <a:lnTo>
                    <a:pt x="195160" y="710281"/>
                  </a:lnTo>
                  <a:cubicBezTo>
                    <a:pt x="184685" y="710281"/>
                    <a:pt x="176189" y="700854"/>
                    <a:pt x="176189" y="689332"/>
                  </a:cubicBezTo>
                  <a:lnTo>
                    <a:pt x="176189" y="493461"/>
                  </a:lnTo>
                  <a:cubicBezTo>
                    <a:pt x="176189" y="481939"/>
                    <a:pt x="184685" y="472512"/>
                    <a:pt x="195160" y="472512"/>
                  </a:cubicBezTo>
                  <a:lnTo>
                    <a:pt x="291291" y="472512"/>
                  </a:lnTo>
                  <a:cubicBezTo>
                    <a:pt x="308399" y="472162"/>
                    <a:pt x="461326" y="465762"/>
                    <a:pt x="461326" y="358690"/>
                  </a:cubicBezTo>
                  <a:cubicBezTo>
                    <a:pt x="461326" y="295262"/>
                    <a:pt x="409884" y="257437"/>
                    <a:pt x="323878" y="257437"/>
                  </a:cubicBezTo>
                  <a:cubicBezTo>
                    <a:pt x="237872" y="257437"/>
                    <a:pt x="147442" y="301313"/>
                    <a:pt x="111946" y="324590"/>
                  </a:cubicBezTo>
                  <a:cubicBezTo>
                    <a:pt x="106825" y="327965"/>
                    <a:pt x="100657" y="328431"/>
                    <a:pt x="95187" y="325986"/>
                  </a:cubicBezTo>
                  <a:cubicBezTo>
                    <a:pt x="89717" y="323542"/>
                    <a:pt x="85527" y="318422"/>
                    <a:pt x="83898" y="312253"/>
                  </a:cubicBezTo>
                  <a:lnTo>
                    <a:pt x="33388" y="114637"/>
                  </a:lnTo>
                  <a:cubicBezTo>
                    <a:pt x="31060" y="105791"/>
                    <a:pt x="34436" y="96248"/>
                    <a:pt x="41418" y="91360"/>
                  </a:cubicBezTo>
                  <a:cubicBezTo>
                    <a:pt x="105777" y="45855"/>
                    <a:pt x="235195" y="0"/>
                    <a:pt x="379276" y="0"/>
                  </a:cubicBezTo>
                  <a:cubicBezTo>
                    <a:pt x="635550" y="0"/>
                    <a:pt x="750302" y="156650"/>
                    <a:pt x="750302" y="312021"/>
                  </a:cubicBezTo>
                  <a:cubicBezTo>
                    <a:pt x="750302" y="430847"/>
                    <a:pt x="694439" y="524651"/>
                    <a:pt x="591790" y="580864"/>
                  </a:cubicBezTo>
                  <a:cubicBezTo>
                    <a:pt x="709918" y="625438"/>
                    <a:pt x="786148" y="736234"/>
                    <a:pt x="786148" y="870772"/>
                  </a:cubicBezTo>
                  <a:cubicBezTo>
                    <a:pt x="786148" y="896259"/>
                    <a:pt x="783704" y="921514"/>
                    <a:pt x="779049" y="945489"/>
                  </a:cubicBezTo>
                  <a:cubicBezTo>
                    <a:pt x="776838" y="956778"/>
                    <a:pt x="766713" y="963994"/>
                    <a:pt x="756471" y="961550"/>
                  </a:cubicBezTo>
                  <a:cubicBezTo>
                    <a:pt x="746229" y="959106"/>
                    <a:pt x="739712" y="947933"/>
                    <a:pt x="741923" y="936644"/>
                  </a:cubicBezTo>
                  <a:cubicBezTo>
                    <a:pt x="746113" y="915463"/>
                    <a:pt x="748207" y="893350"/>
                    <a:pt x="748207" y="870772"/>
                  </a:cubicBezTo>
                  <a:cubicBezTo>
                    <a:pt x="748207" y="718195"/>
                    <a:pt x="640670" y="628580"/>
                    <a:pt x="534065" y="607515"/>
                  </a:cubicBezTo>
                  <a:cubicBezTo>
                    <a:pt x="524986" y="605769"/>
                    <a:pt x="518353" y="597041"/>
                    <a:pt x="518353" y="586915"/>
                  </a:cubicBezTo>
                  <a:lnTo>
                    <a:pt x="518353" y="583308"/>
                  </a:lnTo>
                  <a:cubicBezTo>
                    <a:pt x="518353" y="574463"/>
                    <a:pt x="523473" y="566432"/>
                    <a:pt x="531039" y="563523"/>
                  </a:cubicBezTo>
                  <a:cubicBezTo>
                    <a:pt x="649632" y="517784"/>
                    <a:pt x="712246" y="430847"/>
                    <a:pt x="712246" y="312021"/>
                  </a:cubicBezTo>
                  <a:cubicBezTo>
                    <a:pt x="712246" y="150482"/>
                    <a:pt x="578406" y="41898"/>
                    <a:pt x="379160" y="41898"/>
                  </a:cubicBezTo>
                  <a:cubicBezTo>
                    <a:pt x="252303" y="41898"/>
                    <a:pt x="135571" y="80304"/>
                    <a:pt x="73772" y="118710"/>
                  </a:cubicBezTo>
                  <a:lnTo>
                    <a:pt x="113924" y="275710"/>
                  </a:lnTo>
                  <a:cubicBezTo>
                    <a:pt x="161874" y="249058"/>
                    <a:pt x="243109" y="215656"/>
                    <a:pt x="323762" y="215656"/>
                  </a:cubicBezTo>
                  <a:cubicBezTo>
                    <a:pt x="453179" y="215656"/>
                    <a:pt x="499266" y="289559"/>
                    <a:pt x="499266" y="358806"/>
                  </a:cubicBezTo>
                  <a:cubicBezTo>
                    <a:pt x="499266" y="470417"/>
                    <a:pt x="387423" y="512431"/>
                    <a:pt x="291524" y="514526"/>
                  </a:cubicBezTo>
                  <a:lnTo>
                    <a:pt x="214013" y="514526"/>
                  </a:lnTo>
                  <a:lnTo>
                    <a:pt x="214013" y="668500"/>
                  </a:lnTo>
                  <a:lnTo>
                    <a:pt x="296063" y="668500"/>
                  </a:lnTo>
                  <a:cubicBezTo>
                    <a:pt x="411747" y="668500"/>
                    <a:pt x="528594" y="726691"/>
                    <a:pt x="528594" y="856573"/>
                  </a:cubicBezTo>
                  <a:cubicBezTo>
                    <a:pt x="528594" y="964227"/>
                    <a:pt x="445032" y="1033823"/>
                    <a:pt x="315615" y="1033823"/>
                  </a:cubicBezTo>
                  <a:cubicBezTo>
                    <a:pt x="218668" y="1033823"/>
                    <a:pt x="124981" y="992857"/>
                    <a:pt x="81803" y="970860"/>
                  </a:cubicBezTo>
                  <a:lnTo>
                    <a:pt x="41069" y="1135891"/>
                  </a:lnTo>
                  <a:cubicBezTo>
                    <a:pt x="97515" y="1170456"/>
                    <a:pt x="202957" y="1207466"/>
                    <a:pt x="333537" y="1207466"/>
                  </a:cubicBezTo>
                  <a:cubicBezTo>
                    <a:pt x="344012" y="1207466"/>
                    <a:pt x="352508" y="1216893"/>
                    <a:pt x="352508" y="1228414"/>
                  </a:cubicBezTo>
                  <a:cubicBezTo>
                    <a:pt x="352508" y="1239936"/>
                    <a:pt x="344012" y="1249363"/>
                    <a:pt x="333537" y="1249363"/>
                  </a:cubicBezTo>
                  <a:close/>
                </a:path>
              </a:pathLst>
            </a:custGeom>
            <a:solidFill>
              <a:srgbClr val="036A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46FE29D4-C773-4495-A573-E0CDB3252936}"/>
                </a:ext>
              </a:extLst>
            </p:cNvPr>
            <p:cNvSpPr/>
            <p:nvPr/>
          </p:nvSpPr>
          <p:spPr>
            <a:xfrm>
              <a:off x="1628356" y="5075095"/>
              <a:ext cx="2760809" cy="1201130"/>
            </a:xfrm>
            <a:custGeom>
              <a:avLst/>
              <a:gdLst>
                <a:gd name="connsiteX0" fmla="*/ 2315192 w 2863934"/>
                <a:gd name="connsiteY0" fmla="*/ 1222479 h 1222478"/>
                <a:gd name="connsiteX1" fmla="*/ 18970 w 2863934"/>
                <a:gd name="connsiteY1" fmla="*/ 1222479 h 1222478"/>
                <a:gd name="connsiteX2" fmla="*/ 0 w 2863934"/>
                <a:gd name="connsiteY2" fmla="*/ 1201530 h 1222478"/>
                <a:gd name="connsiteX3" fmla="*/ 18970 w 2863934"/>
                <a:gd name="connsiteY3" fmla="*/ 1180581 h 1222478"/>
                <a:gd name="connsiteX4" fmla="*/ 2315192 w 2863934"/>
                <a:gd name="connsiteY4" fmla="*/ 1180581 h 1222478"/>
                <a:gd name="connsiteX5" fmla="*/ 2825877 w 2863934"/>
                <a:gd name="connsiteY5" fmla="*/ 617641 h 1222478"/>
                <a:gd name="connsiteX6" fmla="*/ 2315192 w 2863934"/>
                <a:gd name="connsiteY6" fmla="*/ 41898 h 1222478"/>
                <a:gd name="connsiteX7" fmla="*/ 454124 w 2863934"/>
                <a:gd name="connsiteY7" fmla="*/ 41898 h 1222478"/>
                <a:gd name="connsiteX8" fmla="*/ 435153 w 2863934"/>
                <a:gd name="connsiteY8" fmla="*/ 20949 h 1222478"/>
                <a:gd name="connsiteX9" fmla="*/ 454124 w 2863934"/>
                <a:gd name="connsiteY9" fmla="*/ 0 h 1222478"/>
                <a:gd name="connsiteX10" fmla="*/ 2315192 w 2863934"/>
                <a:gd name="connsiteY10" fmla="*/ 0 h 1222478"/>
                <a:gd name="connsiteX11" fmla="*/ 2863934 w 2863934"/>
                <a:gd name="connsiteY11" fmla="*/ 617641 h 1222478"/>
                <a:gd name="connsiteX12" fmla="*/ 2315192 w 2863934"/>
                <a:gd name="connsiteY12" fmla="*/ 1222479 h 1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3934" h="1222478">
                  <a:moveTo>
                    <a:pt x="2315192" y="1222479"/>
                  </a:moveTo>
                  <a:lnTo>
                    <a:pt x="18970" y="1222479"/>
                  </a:lnTo>
                  <a:cubicBezTo>
                    <a:pt x="8496" y="1222479"/>
                    <a:pt x="0" y="1213052"/>
                    <a:pt x="0" y="1201530"/>
                  </a:cubicBezTo>
                  <a:cubicBezTo>
                    <a:pt x="0" y="1190008"/>
                    <a:pt x="8496" y="1180581"/>
                    <a:pt x="18970" y="1180581"/>
                  </a:cubicBezTo>
                  <a:lnTo>
                    <a:pt x="2315192" y="1180581"/>
                  </a:lnTo>
                  <a:cubicBezTo>
                    <a:pt x="2596837" y="1180581"/>
                    <a:pt x="2825877" y="928032"/>
                    <a:pt x="2825877" y="617641"/>
                  </a:cubicBezTo>
                  <a:cubicBezTo>
                    <a:pt x="2825877" y="307249"/>
                    <a:pt x="2596720" y="41898"/>
                    <a:pt x="2315192" y="41898"/>
                  </a:cubicBezTo>
                  <a:lnTo>
                    <a:pt x="454124" y="41898"/>
                  </a:lnTo>
                  <a:cubicBezTo>
                    <a:pt x="443649" y="41898"/>
                    <a:pt x="435153" y="32471"/>
                    <a:pt x="435153" y="20949"/>
                  </a:cubicBezTo>
                  <a:cubicBezTo>
                    <a:pt x="435153" y="9427"/>
                    <a:pt x="443649" y="0"/>
                    <a:pt x="454124" y="0"/>
                  </a:cubicBezTo>
                  <a:lnTo>
                    <a:pt x="2315192" y="0"/>
                  </a:lnTo>
                  <a:cubicBezTo>
                    <a:pt x="2617786" y="0"/>
                    <a:pt x="2863934" y="284206"/>
                    <a:pt x="2863934" y="617641"/>
                  </a:cubicBezTo>
                  <a:cubicBezTo>
                    <a:pt x="2863934" y="951076"/>
                    <a:pt x="2617786" y="1222479"/>
                    <a:pt x="2315192" y="1222479"/>
                  </a:cubicBezTo>
                  <a:close/>
                </a:path>
              </a:pathLst>
            </a:custGeom>
            <a:solidFill>
              <a:srgbClr val="036A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1C9F44B3-A6FC-409D-9ED1-DF2B2F77B34D}"/>
              </a:ext>
            </a:extLst>
          </p:cNvPr>
          <p:cNvGrpSpPr/>
          <p:nvPr/>
        </p:nvGrpSpPr>
        <p:grpSpPr>
          <a:xfrm>
            <a:off x="7737375" y="4739197"/>
            <a:ext cx="3419169" cy="1650613"/>
            <a:chOff x="7830983" y="4813919"/>
            <a:chExt cx="3614169" cy="1744750"/>
          </a:xfrm>
        </p:grpSpPr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90671B49-CD37-45F2-90E0-E49CA950F279}"/>
                </a:ext>
              </a:extLst>
            </p:cNvPr>
            <p:cNvSpPr/>
            <p:nvPr/>
          </p:nvSpPr>
          <p:spPr>
            <a:xfrm>
              <a:off x="8094950" y="5099526"/>
              <a:ext cx="821604" cy="1156077"/>
            </a:xfrm>
            <a:custGeom>
              <a:avLst/>
              <a:gdLst>
                <a:gd name="connsiteX0" fmla="*/ 472163 w 836206"/>
                <a:gd name="connsiteY0" fmla="*/ 1176624 h 1176624"/>
                <a:gd name="connsiteX1" fmla="*/ 472163 w 836206"/>
                <a:gd name="connsiteY1" fmla="*/ 896027 h 1176624"/>
                <a:gd name="connsiteX2" fmla="*/ 0 w 836206"/>
                <a:gd name="connsiteY2" fmla="*/ 896027 h 1176624"/>
                <a:gd name="connsiteX3" fmla="*/ 0 w 836206"/>
                <a:gd name="connsiteY3" fmla="*/ 716798 h 1176624"/>
                <a:gd name="connsiteX4" fmla="*/ 403381 w 836206"/>
                <a:gd name="connsiteY4" fmla="*/ 0 h 1176624"/>
                <a:gd name="connsiteX5" fmla="*/ 708302 w 836206"/>
                <a:gd name="connsiteY5" fmla="*/ 0 h 1176624"/>
                <a:gd name="connsiteX6" fmla="*/ 708302 w 836206"/>
                <a:gd name="connsiteY6" fmla="*/ 689565 h 1176624"/>
                <a:gd name="connsiteX7" fmla="*/ 836206 w 836206"/>
                <a:gd name="connsiteY7" fmla="*/ 689565 h 1176624"/>
                <a:gd name="connsiteX8" fmla="*/ 836206 w 836206"/>
                <a:gd name="connsiteY8" fmla="*/ 895911 h 1176624"/>
                <a:gd name="connsiteX9" fmla="*/ 708302 w 836206"/>
                <a:gd name="connsiteY9" fmla="*/ 895911 h 1176624"/>
                <a:gd name="connsiteX10" fmla="*/ 708302 w 836206"/>
                <a:gd name="connsiteY10" fmla="*/ 1176508 h 1176624"/>
                <a:gd name="connsiteX11" fmla="*/ 472163 w 836206"/>
                <a:gd name="connsiteY11" fmla="*/ 1176508 h 1176624"/>
                <a:gd name="connsiteX12" fmla="*/ 472163 w 836206"/>
                <a:gd name="connsiteY12" fmla="*/ 689681 h 1176624"/>
                <a:gd name="connsiteX13" fmla="*/ 472163 w 836206"/>
                <a:gd name="connsiteY13" fmla="*/ 429101 h 1176624"/>
                <a:gd name="connsiteX14" fmla="*/ 480309 w 836206"/>
                <a:gd name="connsiteY14" fmla="*/ 210070 h 1176624"/>
                <a:gd name="connsiteX15" fmla="*/ 473792 w 836206"/>
                <a:gd name="connsiteY15" fmla="*/ 210070 h 1176624"/>
                <a:gd name="connsiteX16" fmla="*/ 375449 w 836206"/>
                <a:gd name="connsiteY16" fmla="*/ 429101 h 1176624"/>
                <a:gd name="connsiteX17" fmla="*/ 232764 w 836206"/>
                <a:gd name="connsiteY17" fmla="*/ 686073 h 1176624"/>
                <a:gd name="connsiteX18" fmla="*/ 232764 w 836206"/>
                <a:gd name="connsiteY18" fmla="*/ 689681 h 1176624"/>
                <a:gd name="connsiteX19" fmla="*/ 472163 w 836206"/>
                <a:gd name="connsiteY19" fmla="*/ 689681 h 11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6206" h="1176624">
                  <a:moveTo>
                    <a:pt x="472163" y="1176624"/>
                  </a:moveTo>
                  <a:lnTo>
                    <a:pt x="472163" y="896027"/>
                  </a:lnTo>
                  <a:lnTo>
                    <a:pt x="0" y="896027"/>
                  </a:lnTo>
                  <a:lnTo>
                    <a:pt x="0" y="716798"/>
                  </a:lnTo>
                  <a:lnTo>
                    <a:pt x="403381" y="0"/>
                  </a:lnTo>
                  <a:lnTo>
                    <a:pt x="708302" y="0"/>
                  </a:lnTo>
                  <a:lnTo>
                    <a:pt x="708302" y="689565"/>
                  </a:lnTo>
                  <a:lnTo>
                    <a:pt x="836206" y="689565"/>
                  </a:lnTo>
                  <a:lnTo>
                    <a:pt x="836206" y="895911"/>
                  </a:lnTo>
                  <a:lnTo>
                    <a:pt x="708302" y="895911"/>
                  </a:lnTo>
                  <a:lnTo>
                    <a:pt x="708302" y="1176508"/>
                  </a:lnTo>
                  <a:lnTo>
                    <a:pt x="472163" y="1176508"/>
                  </a:lnTo>
                  <a:close/>
                  <a:moveTo>
                    <a:pt x="472163" y="689681"/>
                  </a:moveTo>
                  <a:lnTo>
                    <a:pt x="472163" y="429101"/>
                  </a:lnTo>
                  <a:cubicBezTo>
                    <a:pt x="472163" y="358457"/>
                    <a:pt x="475421" y="286067"/>
                    <a:pt x="480309" y="210070"/>
                  </a:cubicBezTo>
                  <a:lnTo>
                    <a:pt x="473792" y="210070"/>
                  </a:lnTo>
                  <a:cubicBezTo>
                    <a:pt x="439343" y="286067"/>
                    <a:pt x="411528" y="354849"/>
                    <a:pt x="375449" y="429101"/>
                  </a:cubicBezTo>
                  <a:lnTo>
                    <a:pt x="232764" y="686073"/>
                  </a:lnTo>
                  <a:lnTo>
                    <a:pt x="232764" y="689681"/>
                  </a:lnTo>
                  <a:lnTo>
                    <a:pt x="472163" y="68968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8BB37F"/>
                </a:gs>
                <a:gs pos="100000">
                  <a:srgbClr val="186700"/>
                </a:gs>
              </a:gsLst>
              <a:lin ang="16200000" scaled="1"/>
            </a:gra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D4CAFBF1-0E72-466A-9875-80D745E30F2B}"/>
                </a:ext>
              </a:extLst>
            </p:cNvPr>
            <p:cNvSpPr/>
            <p:nvPr/>
          </p:nvSpPr>
          <p:spPr>
            <a:xfrm>
              <a:off x="8076196" y="5078829"/>
              <a:ext cx="859225" cy="1197471"/>
            </a:xfrm>
            <a:custGeom>
              <a:avLst/>
              <a:gdLst>
                <a:gd name="connsiteX0" fmla="*/ 727389 w 874496"/>
                <a:gd name="connsiteY0" fmla="*/ 1218755 h 1218754"/>
                <a:gd name="connsiteX1" fmla="*/ 491249 w 874496"/>
                <a:gd name="connsiteY1" fmla="*/ 1218755 h 1218754"/>
                <a:gd name="connsiteX2" fmla="*/ 472163 w 874496"/>
                <a:gd name="connsiteY2" fmla="*/ 1197690 h 1218754"/>
                <a:gd name="connsiteX3" fmla="*/ 472163 w 874496"/>
                <a:gd name="connsiteY3" fmla="*/ 938273 h 1218754"/>
                <a:gd name="connsiteX4" fmla="*/ 19087 w 874496"/>
                <a:gd name="connsiteY4" fmla="*/ 938273 h 1218754"/>
                <a:gd name="connsiteX5" fmla="*/ 0 w 874496"/>
                <a:gd name="connsiteY5" fmla="*/ 917208 h 1218754"/>
                <a:gd name="connsiteX6" fmla="*/ 0 w 874496"/>
                <a:gd name="connsiteY6" fmla="*/ 737980 h 1218754"/>
                <a:gd name="connsiteX7" fmla="*/ 2910 w 874496"/>
                <a:gd name="connsiteY7" fmla="*/ 726807 h 1218754"/>
                <a:gd name="connsiteX8" fmla="*/ 406290 w 874496"/>
                <a:gd name="connsiteY8" fmla="*/ 10009 h 1218754"/>
                <a:gd name="connsiteX9" fmla="*/ 422584 w 874496"/>
                <a:gd name="connsiteY9" fmla="*/ 0 h 1218754"/>
                <a:gd name="connsiteX10" fmla="*/ 727505 w 874496"/>
                <a:gd name="connsiteY10" fmla="*/ 0 h 1218754"/>
                <a:gd name="connsiteX11" fmla="*/ 746592 w 874496"/>
                <a:gd name="connsiteY11" fmla="*/ 21065 h 1218754"/>
                <a:gd name="connsiteX12" fmla="*/ 746592 w 874496"/>
                <a:gd name="connsiteY12" fmla="*/ 689565 h 1218754"/>
                <a:gd name="connsiteX13" fmla="*/ 855409 w 874496"/>
                <a:gd name="connsiteY13" fmla="*/ 689565 h 1218754"/>
                <a:gd name="connsiteX14" fmla="*/ 874496 w 874496"/>
                <a:gd name="connsiteY14" fmla="*/ 710630 h 1218754"/>
                <a:gd name="connsiteX15" fmla="*/ 874496 w 874496"/>
                <a:gd name="connsiteY15" fmla="*/ 916976 h 1218754"/>
                <a:gd name="connsiteX16" fmla="*/ 855409 w 874496"/>
                <a:gd name="connsiteY16" fmla="*/ 938041 h 1218754"/>
                <a:gd name="connsiteX17" fmla="*/ 727505 w 874496"/>
                <a:gd name="connsiteY17" fmla="*/ 938041 h 1218754"/>
                <a:gd name="connsiteX18" fmla="*/ 708419 w 874496"/>
                <a:gd name="connsiteY18" fmla="*/ 916976 h 1218754"/>
                <a:gd name="connsiteX19" fmla="*/ 727505 w 874496"/>
                <a:gd name="connsiteY19" fmla="*/ 895911 h 1218754"/>
                <a:gd name="connsiteX20" fmla="*/ 836323 w 874496"/>
                <a:gd name="connsiteY20" fmla="*/ 895911 h 1218754"/>
                <a:gd name="connsiteX21" fmla="*/ 836323 w 874496"/>
                <a:gd name="connsiteY21" fmla="*/ 731812 h 1218754"/>
                <a:gd name="connsiteX22" fmla="*/ 727505 w 874496"/>
                <a:gd name="connsiteY22" fmla="*/ 731812 h 1218754"/>
                <a:gd name="connsiteX23" fmla="*/ 708419 w 874496"/>
                <a:gd name="connsiteY23" fmla="*/ 710746 h 1218754"/>
                <a:gd name="connsiteX24" fmla="*/ 708419 w 874496"/>
                <a:gd name="connsiteY24" fmla="*/ 42247 h 1218754"/>
                <a:gd name="connsiteX25" fmla="*/ 433175 w 874496"/>
                <a:gd name="connsiteY25" fmla="*/ 42247 h 1218754"/>
                <a:gd name="connsiteX26" fmla="*/ 38290 w 874496"/>
                <a:gd name="connsiteY26" fmla="*/ 743915 h 1218754"/>
                <a:gd name="connsiteX27" fmla="*/ 38290 w 874496"/>
                <a:gd name="connsiteY27" fmla="*/ 896027 h 1218754"/>
                <a:gd name="connsiteX28" fmla="*/ 491366 w 874496"/>
                <a:gd name="connsiteY28" fmla="*/ 896027 h 1218754"/>
                <a:gd name="connsiteX29" fmla="*/ 510452 w 874496"/>
                <a:gd name="connsiteY29" fmla="*/ 917092 h 1218754"/>
                <a:gd name="connsiteX30" fmla="*/ 510452 w 874496"/>
                <a:gd name="connsiteY30" fmla="*/ 1176508 h 1218754"/>
                <a:gd name="connsiteX31" fmla="*/ 727389 w 874496"/>
                <a:gd name="connsiteY31" fmla="*/ 1176508 h 1218754"/>
                <a:gd name="connsiteX32" fmla="*/ 746476 w 874496"/>
                <a:gd name="connsiteY32" fmla="*/ 1197573 h 1218754"/>
                <a:gd name="connsiteX33" fmla="*/ 727389 w 874496"/>
                <a:gd name="connsiteY33" fmla="*/ 1218638 h 1218754"/>
                <a:gd name="connsiteX34" fmla="*/ 491249 w 874496"/>
                <a:gd name="connsiteY34" fmla="*/ 731812 h 1218754"/>
                <a:gd name="connsiteX35" fmla="*/ 251851 w 874496"/>
                <a:gd name="connsiteY35" fmla="*/ 731812 h 1218754"/>
                <a:gd name="connsiteX36" fmla="*/ 232764 w 874496"/>
                <a:gd name="connsiteY36" fmla="*/ 710746 h 1218754"/>
                <a:gd name="connsiteX37" fmla="*/ 232764 w 874496"/>
                <a:gd name="connsiteY37" fmla="*/ 707139 h 1218754"/>
                <a:gd name="connsiteX38" fmla="*/ 235558 w 874496"/>
                <a:gd name="connsiteY38" fmla="*/ 696082 h 1218754"/>
                <a:gd name="connsiteX39" fmla="*/ 377893 w 874496"/>
                <a:gd name="connsiteY39" fmla="*/ 439576 h 1218754"/>
                <a:gd name="connsiteX40" fmla="*/ 439576 w 874496"/>
                <a:gd name="connsiteY40" fmla="*/ 303525 h 1218754"/>
                <a:gd name="connsiteX41" fmla="*/ 475771 w 874496"/>
                <a:gd name="connsiteY41" fmla="*/ 221592 h 1218754"/>
                <a:gd name="connsiteX42" fmla="*/ 492879 w 874496"/>
                <a:gd name="connsiteY42" fmla="*/ 209954 h 1218754"/>
                <a:gd name="connsiteX43" fmla="*/ 499396 w 874496"/>
                <a:gd name="connsiteY43" fmla="*/ 209954 h 1218754"/>
                <a:gd name="connsiteX44" fmla="*/ 513362 w 874496"/>
                <a:gd name="connsiteY44" fmla="*/ 216704 h 1218754"/>
                <a:gd name="connsiteX45" fmla="*/ 518483 w 874496"/>
                <a:gd name="connsiteY45" fmla="*/ 232648 h 1218754"/>
                <a:gd name="connsiteX46" fmla="*/ 510336 w 874496"/>
                <a:gd name="connsiteY46" fmla="*/ 450166 h 1218754"/>
                <a:gd name="connsiteX47" fmla="*/ 510336 w 874496"/>
                <a:gd name="connsiteY47" fmla="*/ 710746 h 1218754"/>
                <a:gd name="connsiteX48" fmla="*/ 491249 w 874496"/>
                <a:gd name="connsiteY48" fmla="*/ 731812 h 1218754"/>
                <a:gd name="connsiteX49" fmla="*/ 251851 w 874496"/>
                <a:gd name="connsiteY49" fmla="*/ 707139 h 1218754"/>
                <a:gd name="connsiteX50" fmla="*/ 251851 w 874496"/>
                <a:gd name="connsiteY50" fmla="*/ 707139 h 1218754"/>
                <a:gd name="connsiteX51" fmla="*/ 251851 w 874496"/>
                <a:gd name="connsiteY51" fmla="*/ 707139 h 1218754"/>
                <a:gd name="connsiteX52" fmla="*/ 283973 w 874496"/>
                <a:gd name="connsiteY52" fmla="*/ 689681 h 1218754"/>
                <a:gd name="connsiteX53" fmla="*/ 472046 w 874496"/>
                <a:gd name="connsiteY53" fmla="*/ 689681 h 1218754"/>
                <a:gd name="connsiteX54" fmla="*/ 472046 w 874496"/>
                <a:gd name="connsiteY54" fmla="*/ 450166 h 1218754"/>
                <a:gd name="connsiteX55" fmla="*/ 475305 w 874496"/>
                <a:gd name="connsiteY55" fmla="*/ 318887 h 1218754"/>
                <a:gd name="connsiteX56" fmla="*/ 473908 w 874496"/>
                <a:gd name="connsiteY56" fmla="*/ 322029 h 1218754"/>
                <a:gd name="connsiteX57" fmla="*/ 411295 w 874496"/>
                <a:gd name="connsiteY57" fmla="*/ 460175 h 1218754"/>
                <a:gd name="connsiteX58" fmla="*/ 410713 w 874496"/>
                <a:gd name="connsiteY58" fmla="*/ 461223 h 1218754"/>
                <a:gd name="connsiteX59" fmla="*/ 283856 w 874496"/>
                <a:gd name="connsiteY59" fmla="*/ 689681 h 121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74496" h="1218754">
                  <a:moveTo>
                    <a:pt x="727389" y="1218755"/>
                  </a:moveTo>
                  <a:lnTo>
                    <a:pt x="491249" y="1218755"/>
                  </a:lnTo>
                  <a:cubicBezTo>
                    <a:pt x="480659" y="1218755"/>
                    <a:pt x="472163" y="1209328"/>
                    <a:pt x="472163" y="1197690"/>
                  </a:cubicBezTo>
                  <a:lnTo>
                    <a:pt x="472163" y="938273"/>
                  </a:lnTo>
                  <a:lnTo>
                    <a:pt x="19087" y="938273"/>
                  </a:lnTo>
                  <a:cubicBezTo>
                    <a:pt x="8496" y="938273"/>
                    <a:pt x="0" y="928847"/>
                    <a:pt x="0" y="917208"/>
                  </a:cubicBezTo>
                  <a:lnTo>
                    <a:pt x="0" y="737980"/>
                  </a:lnTo>
                  <a:cubicBezTo>
                    <a:pt x="0" y="734023"/>
                    <a:pt x="1047" y="730182"/>
                    <a:pt x="2910" y="726807"/>
                  </a:cubicBezTo>
                  <a:lnTo>
                    <a:pt x="406290" y="10009"/>
                  </a:lnTo>
                  <a:cubicBezTo>
                    <a:pt x="409782" y="3840"/>
                    <a:pt x="415950" y="0"/>
                    <a:pt x="422584" y="0"/>
                  </a:cubicBezTo>
                  <a:lnTo>
                    <a:pt x="727505" y="0"/>
                  </a:lnTo>
                  <a:cubicBezTo>
                    <a:pt x="738096" y="0"/>
                    <a:pt x="746592" y="9427"/>
                    <a:pt x="746592" y="21065"/>
                  </a:cubicBezTo>
                  <a:lnTo>
                    <a:pt x="746592" y="689565"/>
                  </a:lnTo>
                  <a:lnTo>
                    <a:pt x="855409" y="689565"/>
                  </a:lnTo>
                  <a:cubicBezTo>
                    <a:pt x="866000" y="689565"/>
                    <a:pt x="874496" y="698992"/>
                    <a:pt x="874496" y="710630"/>
                  </a:cubicBezTo>
                  <a:lnTo>
                    <a:pt x="874496" y="916976"/>
                  </a:lnTo>
                  <a:cubicBezTo>
                    <a:pt x="874496" y="928614"/>
                    <a:pt x="865884" y="938041"/>
                    <a:pt x="855409" y="938041"/>
                  </a:cubicBezTo>
                  <a:lnTo>
                    <a:pt x="727505" y="938041"/>
                  </a:lnTo>
                  <a:cubicBezTo>
                    <a:pt x="716915" y="938041"/>
                    <a:pt x="708419" y="928614"/>
                    <a:pt x="708419" y="916976"/>
                  </a:cubicBezTo>
                  <a:cubicBezTo>
                    <a:pt x="708419" y="905337"/>
                    <a:pt x="717031" y="895911"/>
                    <a:pt x="727505" y="895911"/>
                  </a:cubicBezTo>
                  <a:lnTo>
                    <a:pt x="836323" y="895911"/>
                  </a:lnTo>
                  <a:lnTo>
                    <a:pt x="836323" y="731812"/>
                  </a:lnTo>
                  <a:lnTo>
                    <a:pt x="727505" y="731812"/>
                  </a:lnTo>
                  <a:cubicBezTo>
                    <a:pt x="716915" y="731812"/>
                    <a:pt x="708419" y="722385"/>
                    <a:pt x="708419" y="710746"/>
                  </a:cubicBezTo>
                  <a:lnTo>
                    <a:pt x="708419" y="42247"/>
                  </a:lnTo>
                  <a:lnTo>
                    <a:pt x="433175" y="42247"/>
                  </a:lnTo>
                  <a:lnTo>
                    <a:pt x="38290" y="743915"/>
                  </a:lnTo>
                  <a:lnTo>
                    <a:pt x="38290" y="896027"/>
                  </a:lnTo>
                  <a:lnTo>
                    <a:pt x="491366" y="896027"/>
                  </a:lnTo>
                  <a:cubicBezTo>
                    <a:pt x="501957" y="896027"/>
                    <a:pt x="510452" y="905454"/>
                    <a:pt x="510452" y="917092"/>
                  </a:cubicBezTo>
                  <a:lnTo>
                    <a:pt x="510452" y="1176508"/>
                  </a:lnTo>
                  <a:lnTo>
                    <a:pt x="727389" y="1176508"/>
                  </a:lnTo>
                  <a:cubicBezTo>
                    <a:pt x="737980" y="1176508"/>
                    <a:pt x="746476" y="1185935"/>
                    <a:pt x="746476" y="1197573"/>
                  </a:cubicBezTo>
                  <a:cubicBezTo>
                    <a:pt x="746476" y="1209211"/>
                    <a:pt x="737863" y="1218638"/>
                    <a:pt x="727389" y="1218638"/>
                  </a:cubicBezTo>
                  <a:close/>
                  <a:moveTo>
                    <a:pt x="491249" y="731812"/>
                  </a:moveTo>
                  <a:lnTo>
                    <a:pt x="251851" y="731812"/>
                  </a:lnTo>
                  <a:cubicBezTo>
                    <a:pt x="241260" y="731812"/>
                    <a:pt x="232764" y="722385"/>
                    <a:pt x="232764" y="710746"/>
                  </a:cubicBezTo>
                  <a:lnTo>
                    <a:pt x="232764" y="707139"/>
                  </a:lnTo>
                  <a:cubicBezTo>
                    <a:pt x="232764" y="703298"/>
                    <a:pt x="233696" y="699457"/>
                    <a:pt x="235558" y="696082"/>
                  </a:cubicBezTo>
                  <a:lnTo>
                    <a:pt x="377893" y="439576"/>
                  </a:lnTo>
                  <a:cubicBezTo>
                    <a:pt x="400355" y="393256"/>
                    <a:pt x="419442" y="349728"/>
                    <a:pt x="439576" y="303525"/>
                  </a:cubicBezTo>
                  <a:cubicBezTo>
                    <a:pt x="451098" y="277106"/>
                    <a:pt x="463085" y="249756"/>
                    <a:pt x="475771" y="221592"/>
                  </a:cubicBezTo>
                  <a:cubicBezTo>
                    <a:pt x="479029" y="214492"/>
                    <a:pt x="485663" y="209954"/>
                    <a:pt x="492879" y="209954"/>
                  </a:cubicBezTo>
                  <a:lnTo>
                    <a:pt x="499396" y="209954"/>
                  </a:lnTo>
                  <a:cubicBezTo>
                    <a:pt x="504750" y="209954"/>
                    <a:pt x="509754" y="212398"/>
                    <a:pt x="513362" y="216704"/>
                  </a:cubicBezTo>
                  <a:cubicBezTo>
                    <a:pt x="516970" y="221010"/>
                    <a:pt x="518832" y="226713"/>
                    <a:pt x="518483" y="232648"/>
                  </a:cubicBezTo>
                  <a:cubicBezTo>
                    <a:pt x="512897" y="318771"/>
                    <a:pt x="510336" y="387902"/>
                    <a:pt x="510336" y="450166"/>
                  </a:cubicBezTo>
                  <a:lnTo>
                    <a:pt x="510336" y="710746"/>
                  </a:lnTo>
                  <a:cubicBezTo>
                    <a:pt x="510336" y="722385"/>
                    <a:pt x="501724" y="731812"/>
                    <a:pt x="491249" y="731812"/>
                  </a:cubicBezTo>
                  <a:close/>
                  <a:moveTo>
                    <a:pt x="251851" y="707139"/>
                  </a:moveTo>
                  <a:lnTo>
                    <a:pt x="251851" y="707139"/>
                  </a:lnTo>
                  <a:lnTo>
                    <a:pt x="251851" y="707139"/>
                  </a:lnTo>
                  <a:close/>
                  <a:moveTo>
                    <a:pt x="283973" y="689681"/>
                  </a:moveTo>
                  <a:lnTo>
                    <a:pt x="472046" y="689681"/>
                  </a:lnTo>
                  <a:lnTo>
                    <a:pt x="472046" y="450166"/>
                  </a:lnTo>
                  <a:cubicBezTo>
                    <a:pt x="472046" y="410015"/>
                    <a:pt x="473094" y="367070"/>
                    <a:pt x="475305" y="318887"/>
                  </a:cubicBezTo>
                  <a:cubicBezTo>
                    <a:pt x="474840" y="319935"/>
                    <a:pt x="474374" y="320982"/>
                    <a:pt x="473908" y="322029"/>
                  </a:cubicBezTo>
                  <a:cubicBezTo>
                    <a:pt x="453542" y="368815"/>
                    <a:pt x="434222" y="412924"/>
                    <a:pt x="411295" y="460175"/>
                  </a:cubicBezTo>
                  <a:cubicBezTo>
                    <a:pt x="411178" y="460525"/>
                    <a:pt x="410946" y="460874"/>
                    <a:pt x="410713" y="461223"/>
                  </a:cubicBezTo>
                  <a:lnTo>
                    <a:pt x="283856" y="689681"/>
                  </a:lnTo>
                  <a:close/>
                </a:path>
              </a:pathLst>
            </a:custGeom>
            <a:solidFill>
              <a:srgbClr val="036A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E736E9E-71F7-4389-841E-45523B5F68C2}"/>
                </a:ext>
              </a:extLst>
            </p:cNvPr>
            <p:cNvSpPr/>
            <p:nvPr/>
          </p:nvSpPr>
          <p:spPr>
            <a:xfrm>
              <a:off x="8740140" y="5079058"/>
              <a:ext cx="2532932" cy="1197471"/>
            </a:xfrm>
            <a:custGeom>
              <a:avLst/>
              <a:gdLst>
                <a:gd name="connsiteX0" fmla="*/ 1748643 w 2300643"/>
                <a:gd name="connsiteY0" fmla="*/ 1218522 h 1218754"/>
                <a:gd name="connsiteX1" fmla="*/ 19087 w 2300643"/>
                <a:gd name="connsiteY1" fmla="*/ 1218522 h 1218754"/>
                <a:gd name="connsiteX2" fmla="*/ 0 w 2300643"/>
                <a:gd name="connsiteY2" fmla="*/ 1197457 h 1218754"/>
                <a:gd name="connsiteX3" fmla="*/ 19087 w 2300643"/>
                <a:gd name="connsiteY3" fmla="*/ 1176392 h 1218754"/>
                <a:gd name="connsiteX4" fmla="*/ 1748643 w 2300643"/>
                <a:gd name="connsiteY4" fmla="*/ 1176392 h 1218754"/>
                <a:gd name="connsiteX5" fmla="*/ 2262354 w 2300643"/>
                <a:gd name="connsiteY5" fmla="*/ 609261 h 1218754"/>
                <a:gd name="connsiteX6" fmla="*/ 1748643 w 2300643"/>
                <a:gd name="connsiteY6" fmla="*/ 42130 h 1218754"/>
                <a:gd name="connsiteX7" fmla="*/ 177832 w 2300643"/>
                <a:gd name="connsiteY7" fmla="*/ 42130 h 1218754"/>
                <a:gd name="connsiteX8" fmla="*/ 158745 w 2300643"/>
                <a:gd name="connsiteY8" fmla="*/ 21065 h 1218754"/>
                <a:gd name="connsiteX9" fmla="*/ 177832 w 2300643"/>
                <a:gd name="connsiteY9" fmla="*/ 0 h 1218754"/>
                <a:gd name="connsiteX10" fmla="*/ 1748643 w 2300643"/>
                <a:gd name="connsiteY10" fmla="*/ 0 h 1218754"/>
                <a:gd name="connsiteX11" fmla="*/ 2300644 w 2300643"/>
                <a:gd name="connsiteY11" fmla="*/ 609378 h 1218754"/>
                <a:gd name="connsiteX12" fmla="*/ 1748643 w 2300643"/>
                <a:gd name="connsiteY12" fmla="*/ 1218755 h 121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0643" h="1218754">
                  <a:moveTo>
                    <a:pt x="1748643" y="1218522"/>
                  </a:moveTo>
                  <a:lnTo>
                    <a:pt x="19087" y="1218522"/>
                  </a:lnTo>
                  <a:cubicBezTo>
                    <a:pt x="8496" y="1218522"/>
                    <a:pt x="0" y="1209095"/>
                    <a:pt x="0" y="1197457"/>
                  </a:cubicBezTo>
                  <a:cubicBezTo>
                    <a:pt x="0" y="1185819"/>
                    <a:pt x="8612" y="1176392"/>
                    <a:pt x="19087" y="1176392"/>
                  </a:cubicBezTo>
                  <a:lnTo>
                    <a:pt x="1748643" y="1176392"/>
                  </a:lnTo>
                  <a:cubicBezTo>
                    <a:pt x="2031917" y="1176392"/>
                    <a:pt x="2262354" y="921980"/>
                    <a:pt x="2262354" y="609261"/>
                  </a:cubicBezTo>
                  <a:cubicBezTo>
                    <a:pt x="2262354" y="296542"/>
                    <a:pt x="2031917" y="42130"/>
                    <a:pt x="1748643" y="42130"/>
                  </a:cubicBezTo>
                  <a:lnTo>
                    <a:pt x="177832" y="42130"/>
                  </a:lnTo>
                  <a:cubicBezTo>
                    <a:pt x="167241" y="42130"/>
                    <a:pt x="158745" y="32703"/>
                    <a:pt x="158745" y="21065"/>
                  </a:cubicBezTo>
                  <a:cubicBezTo>
                    <a:pt x="158745" y="9427"/>
                    <a:pt x="167358" y="0"/>
                    <a:pt x="177832" y="0"/>
                  </a:cubicBezTo>
                  <a:lnTo>
                    <a:pt x="1748643" y="0"/>
                  </a:lnTo>
                  <a:cubicBezTo>
                    <a:pt x="2052982" y="0"/>
                    <a:pt x="2300644" y="273382"/>
                    <a:pt x="2300644" y="609378"/>
                  </a:cubicBezTo>
                  <a:cubicBezTo>
                    <a:pt x="2300644" y="945373"/>
                    <a:pt x="2052982" y="1218755"/>
                    <a:pt x="1748643" y="1218755"/>
                  </a:cubicBezTo>
                  <a:close/>
                </a:path>
              </a:pathLst>
            </a:custGeom>
            <a:solidFill>
              <a:srgbClr val="036A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DA01BA48-0D61-4FCC-9183-92E07C9D1ABD}"/>
                </a:ext>
              </a:extLst>
            </p:cNvPr>
            <p:cNvSpPr/>
            <p:nvPr/>
          </p:nvSpPr>
          <p:spPr>
            <a:xfrm>
              <a:off x="7918830" y="4813919"/>
              <a:ext cx="3526322" cy="1744750"/>
            </a:xfrm>
            <a:custGeom>
              <a:avLst/>
              <a:gdLst>
                <a:gd name="connsiteX0" fmla="*/ 2701115 w 3588995"/>
                <a:gd name="connsiteY0" fmla="*/ 1775760 h 1775759"/>
                <a:gd name="connsiteX1" fmla="*/ 887880 w 3588995"/>
                <a:gd name="connsiteY1" fmla="*/ 1775760 h 1775759"/>
                <a:gd name="connsiteX2" fmla="*/ 0 w 3588995"/>
                <a:gd name="connsiteY2" fmla="*/ 887880 h 1775759"/>
                <a:gd name="connsiteX3" fmla="*/ 7681 w 3588995"/>
                <a:gd name="connsiteY3" fmla="*/ 880199 h 1775759"/>
                <a:gd name="connsiteX4" fmla="*/ 15363 w 3588995"/>
                <a:gd name="connsiteY4" fmla="*/ 887880 h 1775759"/>
                <a:gd name="connsiteX5" fmla="*/ 887880 w 3588995"/>
                <a:gd name="connsiteY5" fmla="*/ 1760398 h 1775759"/>
                <a:gd name="connsiteX6" fmla="*/ 2701115 w 3588995"/>
                <a:gd name="connsiteY6" fmla="*/ 1760398 h 1775759"/>
                <a:gd name="connsiteX7" fmla="*/ 3573633 w 3588995"/>
                <a:gd name="connsiteY7" fmla="*/ 887880 h 1775759"/>
                <a:gd name="connsiteX8" fmla="*/ 2701115 w 3588995"/>
                <a:gd name="connsiteY8" fmla="*/ 15363 h 1775759"/>
                <a:gd name="connsiteX9" fmla="*/ 2693434 w 3588995"/>
                <a:gd name="connsiteY9" fmla="*/ 7681 h 1775759"/>
                <a:gd name="connsiteX10" fmla="*/ 2701115 w 3588995"/>
                <a:gd name="connsiteY10" fmla="*/ 0 h 1775759"/>
                <a:gd name="connsiteX11" fmla="*/ 3588996 w 3588995"/>
                <a:gd name="connsiteY11" fmla="*/ 887880 h 1775759"/>
                <a:gd name="connsiteX12" fmla="*/ 2701115 w 3588995"/>
                <a:gd name="connsiteY12" fmla="*/ 1775760 h 177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995" h="1775759">
                  <a:moveTo>
                    <a:pt x="2701115" y="1775760"/>
                  </a:moveTo>
                  <a:lnTo>
                    <a:pt x="887880" y="1775760"/>
                  </a:lnTo>
                  <a:cubicBezTo>
                    <a:pt x="398377" y="1775760"/>
                    <a:pt x="0" y="1377500"/>
                    <a:pt x="0" y="887880"/>
                  </a:cubicBezTo>
                  <a:cubicBezTo>
                    <a:pt x="0" y="883690"/>
                    <a:pt x="3375" y="880199"/>
                    <a:pt x="7681" y="880199"/>
                  </a:cubicBezTo>
                  <a:cubicBezTo>
                    <a:pt x="11987" y="880199"/>
                    <a:pt x="15363" y="883574"/>
                    <a:pt x="15363" y="887880"/>
                  </a:cubicBezTo>
                  <a:cubicBezTo>
                    <a:pt x="15363" y="1369004"/>
                    <a:pt x="406756" y="1760398"/>
                    <a:pt x="887880" y="1760398"/>
                  </a:cubicBezTo>
                  <a:lnTo>
                    <a:pt x="2701115" y="1760398"/>
                  </a:lnTo>
                  <a:cubicBezTo>
                    <a:pt x="3182240" y="1760398"/>
                    <a:pt x="3573633" y="1369004"/>
                    <a:pt x="3573633" y="887880"/>
                  </a:cubicBezTo>
                  <a:cubicBezTo>
                    <a:pt x="3573633" y="406756"/>
                    <a:pt x="3182240" y="15363"/>
                    <a:pt x="2701115" y="15363"/>
                  </a:cubicBezTo>
                  <a:cubicBezTo>
                    <a:pt x="2696926" y="15363"/>
                    <a:pt x="2693434" y="11987"/>
                    <a:pt x="2693434" y="7681"/>
                  </a:cubicBezTo>
                  <a:cubicBezTo>
                    <a:pt x="2693434" y="3375"/>
                    <a:pt x="2696809" y="0"/>
                    <a:pt x="2701115" y="0"/>
                  </a:cubicBezTo>
                  <a:cubicBezTo>
                    <a:pt x="3190619" y="0"/>
                    <a:pt x="3588996" y="398260"/>
                    <a:pt x="3588996" y="887880"/>
                  </a:cubicBezTo>
                  <a:cubicBezTo>
                    <a:pt x="3588996" y="1377500"/>
                    <a:pt x="3190735" y="1775760"/>
                    <a:pt x="2701115" y="1775760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656A67B-0B4B-4D92-A2EC-00FF22BB3D49}"/>
                </a:ext>
              </a:extLst>
            </p:cNvPr>
            <p:cNvSpPr/>
            <p:nvPr/>
          </p:nvSpPr>
          <p:spPr>
            <a:xfrm>
              <a:off x="7830983" y="5398361"/>
              <a:ext cx="104287" cy="104287"/>
            </a:xfrm>
            <a:custGeom>
              <a:avLst/>
              <a:gdLst>
                <a:gd name="connsiteX0" fmla="*/ 0 w 106140"/>
                <a:gd name="connsiteY0" fmla="*/ 53071 h 106140"/>
                <a:gd name="connsiteX1" fmla="*/ 53071 w 106140"/>
                <a:gd name="connsiteY1" fmla="*/ 0 h 106140"/>
                <a:gd name="connsiteX2" fmla="*/ 106141 w 106140"/>
                <a:gd name="connsiteY2" fmla="*/ 53071 h 106140"/>
                <a:gd name="connsiteX3" fmla="*/ 53071 w 106140"/>
                <a:gd name="connsiteY3" fmla="*/ 106141 h 106140"/>
                <a:gd name="connsiteX4" fmla="*/ 0 w 106140"/>
                <a:gd name="connsiteY4" fmla="*/ 53071 h 10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0" h="106140">
                  <a:moveTo>
                    <a:pt x="0" y="53071"/>
                  </a:moveTo>
                  <a:cubicBezTo>
                    <a:pt x="0" y="23742"/>
                    <a:pt x="23742" y="0"/>
                    <a:pt x="53071" y="0"/>
                  </a:cubicBezTo>
                  <a:cubicBezTo>
                    <a:pt x="82399" y="0"/>
                    <a:pt x="106141" y="23742"/>
                    <a:pt x="106141" y="53071"/>
                  </a:cubicBezTo>
                  <a:cubicBezTo>
                    <a:pt x="106141" y="82399"/>
                    <a:pt x="82399" y="106141"/>
                    <a:pt x="53071" y="106141"/>
                  </a:cubicBezTo>
                  <a:cubicBezTo>
                    <a:pt x="23742" y="106141"/>
                    <a:pt x="0" y="82399"/>
                    <a:pt x="0" y="53071"/>
                  </a:cubicBezTo>
                  <a:close/>
                </a:path>
              </a:pathLst>
            </a:custGeom>
            <a:solidFill>
              <a:srgbClr val="078100"/>
            </a:solidFill>
            <a:ln w="11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703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0A19F54-54C6-4BE7-B4A2-FB12BF6EC612}"/>
                </a:ext>
              </a:extLst>
            </p:cNvPr>
            <p:cNvSpPr txBox="1"/>
            <p:nvPr/>
          </p:nvSpPr>
          <p:spPr>
            <a:xfrm>
              <a:off x="8996314" y="5216011"/>
              <a:ext cx="2218574" cy="928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6502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Conservation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and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put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in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value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genetic</a:t>
              </a:r>
              <a:r>
                <a:rPr lang="es-MX" sz="170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sz="1703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resources</a:t>
              </a:r>
              <a:endParaRPr lang="es-PE" sz="1703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A125BA-1625-4705-AE65-C32CEC35C802}"/>
              </a:ext>
            </a:extLst>
          </p:cNvPr>
          <p:cNvSpPr txBox="1"/>
          <p:nvPr/>
        </p:nvSpPr>
        <p:spPr>
          <a:xfrm>
            <a:off x="5555970" y="2723314"/>
            <a:ext cx="1324345" cy="412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8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MISSION</a:t>
            </a:r>
            <a:endParaRPr lang="es-PE" sz="2081" dirty="0">
              <a:solidFill>
                <a:schemeClr val="bg1"/>
              </a:solidFill>
            </a:endParaRP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4155E144-2643-4DD6-A9E5-F085DA4C27C9}"/>
              </a:ext>
            </a:extLst>
          </p:cNvPr>
          <p:cNvSpPr txBox="1">
            <a:spLocks/>
          </p:cNvSpPr>
          <p:nvPr/>
        </p:nvSpPr>
        <p:spPr>
          <a:xfrm>
            <a:off x="1121881" y="1055021"/>
            <a:ext cx="9948239" cy="9074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311" b="1">
                <a:solidFill>
                  <a:srgbClr val="036F4F"/>
                </a:solidFill>
                <a:latin typeface="Poppins" pitchFamily="2" charset="77"/>
                <a:cs typeface="Poppins" pitchFamily="2" charset="77"/>
              </a:rPr>
              <a:t>INIA’s roles</a:t>
            </a:r>
            <a:endParaRPr lang="es-PE" sz="3311" b="1" dirty="0">
              <a:solidFill>
                <a:srgbClr val="036F4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AF6620D5-8813-470A-9BE1-A0CD10D255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9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259078E-A45F-BED6-9EE7-6E5A4470ED97}"/>
              </a:ext>
            </a:extLst>
          </p:cNvPr>
          <p:cNvSpPr txBox="1"/>
          <p:nvPr/>
        </p:nvSpPr>
        <p:spPr>
          <a:xfrm>
            <a:off x="473383" y="953063"/>
            <a:ext cx="76261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Participation of INIA in the </a:t>
            </a:r>
            <a:r>
              <a:rPr lang="en-US" sz="2400" b="1" dirty="0" err="1"/>
              <a:t>Innovea</a:t>
            </a:r>
            <a:r>
              <a:rPr lang="en-US" sz="2400" b="1" dirty="0"/>
              <a:t> Breeding Network</a:t>
            </a:r>
          </a:p>
          <a:p>
            <a:endParaRPr lang="en-US" b="1" dirty="0"/>
          </a:p>
          <a:p>
            <a:r>
              <a:rPr lang="es-PE" b="1" dirty="0" err="1"/>
              <a:t>Implementation</a:t>
            </a:r>
            <a:r>
              <a:rPr lang="es-PE" b="1" dirty="0"/>
              <a:t> </a:t>
            </a:r>
            <a:r>
              <a:rPr lang="es-PE" b="1" dirty="0" err="1"/>
              <a:t>Period</a:t>
            </a:r>
            <a:r>
              <a:rPr lang="es-PE" b="1" dirty="0"/>
              <a:t>: </a:t>
            </a:r>
            <a:r>
              <a:rPr lang="es-PE" dirty="0" err="1"/>
              <a:t>From</a:t>
            </a:r>
            <a:r>
              <a:rPr lang="es-PE" dirty="0"/>
              <a:t> </a:t>
            </a:r>
            <a:r>
              <a:rPr lang="es-PE" dirty="0" err="1"/>
              <a:t>January</a:t>
            </a:r>
            <a:r>
              <a:rPr lang="es-PE" dirty="0"/>
              <a:t> 26, 2023 </a:t>
            </a:r>
            <a:r>
              <a:rPr lang="es-PE" dirty="0" err="1"/>
              <a:t>to</a:t>
            </a:r>
            <a:r>
              <a:rPr lang="es-PE" dirty="0"/>
              <a:t> </a:t>
            </a:r>
            <a:r>
              <a:rPr lang="es-PE" dirty="0" err="1"/>
              <a:t>December</a:t>
            </a:r>
            <a:r>
              <a:rPr lang="es-PE" dirty="0"/>
              <a:t> 31, 2028</a:t>
            </a:r>
          </a:p>
          <a:p>
            <a:r>
              <a:rPr lang="es-PE" b="1" dirty="0" err="1"/>
              <a:t>Installed</a:t>
            </a:r>
            <a:r>
              <a:rPr lang="es-PE" b="1" dirty="0"/>
              <a:t> </a:t>
            </a:r>
            <a:r>
              <a:rPr lang="es-PE" b="1" dirty="0" err="1"/>
              <a:t>Plot</a:t>
            </a:r>
            <a:r>
              <a:rPr lang="es-PE" b="1" dirty="0"/>
              <a:t>: </a:t>
            </a:r>
            <a:r>
              <a:rPr lang="es-PE" dirty="0" err="1"/>
              <a:t>Agricultural</a:t>
            </a:r>
            <a:r>
              <a:rPr lang="es-PE" dirty="0"/>
              <a:t> Experimental </a:t>
            </a:r>
            <a:r>
              <a:rPr lang="es-PE" dirty="0" err="1"/>
              <a:t>Station</a:t>
            </a:r>
            <a:r>
              <a:rPr lang="es-PE" dirty="0"/>
              <a:t> Pichanaki</a:t>
            </a:r>
          </a:p>
          <a:p>
            <a:r>
              <a:rPr lang="es-PE" b="1" dirty="0" err="1"/>
              <a:t>Area</a:t>
            </a:r>
            <a:r>
              <a:rPr lang="es-PE" b="1" dirty="0"/>
              <a:t>: </a:t>
            </a:r>
            <a:r>
              <a:rPr lang="es-PE" dirty="0"/>
              <a:t>2000 m</a:t>
            </a:r>
            <a:r>
              <a:rPr lang="es-PE" baseline="30000" dirty="0"/>
              <a:t>2</a:t>
            </a:r>
            <a:r>
              <a:rPr lang="es-PE" dirty="0"/>
              <a:t>, </a:t>
            </a:r>
            <a:r>
              <a:rPr lang="es-PE" dirty="0" err="1"/>
              <a:t>N°</a:t>
            </a:r>
            <a:r>
              <a:rPr lang="es-PE" dirty="0"/>
              <a:t> </a:t>
            </a:r>
            <a:r>
              <a:rPr lang="es-PE" b="1" dirty="0" err="1"/>
              <a:t>Plants</a:t>
            </a:r>
            <a:r>
              <a:rPr lang="es-PE" b="1" dirty="0"/>
              <a:t>: </a:t>
            </a:r>
            <a:r>
              <a:rPr lang="es-PE" dirty="0"/>
              <a:t>400</a:t>
            </a:r>
          </a:p>
          <a:p>
            <a:r>
              <a:rPr lang="es-PE" b="1" dirty="0" err="1"/>
              <a:t>Slope</a:t>
            </a:r>
            <a:r>
              <a:rPr lang="es-PE" b="1" dirty="0"/>
              <a:t>:</a:t>
            </a:r>
            <a:r>
              <a:rPr lang="es-PE" dirty="0"/>
              <a:t> 10 %, </a:t>
            </a:r>
            <a:r>
              <a:rPr lang="es-PE" dirty="0" err="1"/>
              <a:t>A</a:t>
            </a:r>
            <a:r>
              <a:rPr lang="es-PE" b="1" dirty="0" err="1"/>
              <a:t>ltitude</a:t>
            </a:r>
            <a:r>
              <a:rPr lang="es-PE" b="1" dirty="0"/>
              <a:t>: </a:t>
            </a:r>
            <a:r>
              <a:rPr lang="es-PE" dirty="0"/>
              <a:t>600 </a:t>
            </a:r>
            <a:r>
              <a:rPr lang="es-PE" dirty="0" err="1"/>
              <a:t>m.a.s.l</a:t>
            </a:r>
            <a:r>
              <a:rPr lang="es-PE" dirty="0"/>
              <a:t>.</a:t>
            </a:r>
          </a:p>
          <a:p>
            <a:r>
              <a:rPr lang="es-PE" b="1" dirty="0" err="1"/>
              <a:t>Technical</a:t>
            </a:r>
            <a:r>
              <a:rPr lang="es-PE" b="1" dirty="0"/>
              <a:t> </a:t>
            </a:r>
            <a:r>
              <a:rPr lang="es-PE" b="1" dirty="0" err="1"/>
              <a:t>Team</a:t>
            </a:r>
            <a:r>
              <a:rPr lang="es-PE" b="1" dirty="0"/>
              <a:t>: </a:t>
            </a:r>
            <a:r>
              <a:rPr lang="es-PE" dirty="0" err="1"/>
              <a:t>Itnan</a:t>
            </a:r>
            <a:r>
              <a:rPr lang="es-PE" dirty="0"/>
              <a:t> Oscco Medina, Jazmín </a:t>
            </a:r>
            <a:r>
              <a:rPr lang="es-PE" dirty="0" err="1"/>
              <a:t>Maraví</a:t>
            </a:r>
            <a:r>
              <a:rPr lang="es-PE" dirty="0"/>
              <a:t> Loyola, José Flores Inga, Víctor Gonzales Toledo, </a:t>
            </a:r>
            <a:r>
              <a:rPr lang="es-MX" dirty="0"/>
              <a:t>Dina Gutiérrez Reynoso</a:t>
            </a:r>
            <a:endParaRPr lang="es-PE" dirty="0"/>
          </a:p>
          <a:p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A63165-E521-35C0-ED55-DCEB5D9A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45" t="18053" r="12508" b="18158"/>
          <a:stretch>
            <a:fillRect/>
          </a:stretch>
        </p:blipFill>
        <p:spPr>
          <a:xfrm>
            <a:off x="344137" y="3575397"/>
            <a:ext cx="3811348" cy="28381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C60F89-6907-35B8-969F-E9A4C7AE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62" b="12043"/>
          <a:stretch>
            <a:fillRect/>
          </a:stretch>
        </p:blipFill>
        <p:spPr>
          <a:xfrm>
            <a:off x="4223628" y="3575397"/>
            <a:ext cx="4024283" cy="28381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407196-82F9-43D6-BEBB-0AC2A8A4B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1" r="18667"/>
          <a:stretch/>
        </p:blipFill>
        <p:spPr>
          <a:xfrm>
            <a:off x="8344522" y="1059743"/>
            <a:ext cx="3611291" cy="5004000"/>
          </a:xfrm>
          <a:prstGeom prst="rect">
            <a:avLst/>
          </a:prstGeom>
          <a:ln cmpd="dbl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5DD054B-6C7E-4070-AEC1-6FD4916B0492}"/>
              </a:ext>
            </a:extLst>
          </p:cNvPr>
          <p:cNvSpPr txBox="1"/>
          <p:nvPr/>
        </p:nvSpPr>
        <p:spPr>
          <a:xfrm>
            <a:off x="8777059" y="6090864"/>
            <a:ext cx="3178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600" dirty="0" err="1"/>
              <a:t>Agricultural</a:t>
            </a:r>
            <a:r>
              <a:rPr lang="es-PE" sz="1600" dirty="0"/>
              <a:t> Experimental </a:t>
            </a:r>
            <a:r>
              <a:rPr lang="es-PE" sz="1600" dirty="0" err="1"/>
              <a:t>Station</a:t>
            </a:r>
            <a:r>
              <a:rPr lang="es-PE" sz="1600" dirty="0"/>
              <a:t> Pichanaki, Junín, </a:t>
            </a:r>
            <a:r>
              <a:rPr lang="es-PE" sz="1600" dirty="0" err="1"/>
              <a:t>Peru</a:t>
            </a:r>
            <a:endParaRPr lang="es-PE" sz="16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CA4A48F-8265-4FD1-A0B1-ED0BC793DF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ector fuera de página 2">
            <a:extLst>
              <a:ext uri="{FF2B5EF4-FFF2-40B4-BE49-F238E27FC236}">
                <a16:creationId xmlns:a16="http://schemas.microsoft.com/office/drawing/2014/main" id="{805D7BFF-F13E-1F2A-EE7D-7EF9225EC013}"/>
              </a:ext>
            </a:extLst>
          </p:cNvPr>
          <p:cNvSpPr/>
          <p:nvPr/>
        </p:nvSpPr>
        <p:spPr>
          <a:xfrm>
            <a:off x="8431087" y="4074860"/>
            <a:ext cx="1636873" cy="1088737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SENASA evaluation of plant development in nurseries</a:t>
            </a:r>
            <a:endParaRPr lang="es-PE" sz="1150" dirty="0"/>
          </a:p>
        </p:txBody>
      </p:sp>
      <p:sp>
        <p:nvSpPr>
          <p:cNvPr id="3" name="Conector fuera de página 2">
            <a:extLst>
              <a:ext uri="{FF2B5EF4-FFF2-40B4-BE49-F238E27FC236}">
                <a16:creationId xmlns:a16="http://schemas.microsoft.com/office/drawing/2014/main" id="{A599097F-D4C4-32DE-D034-2F289D32F31D}"/>
              </a:ext>
            </a:extLst>
          </p:cNvPr>
          <p:cNvSpPr/>
          <p:nvPr/>
        </p:nvSpPr>
        <p:spPr>
          <a:xfrm>
            <a:off x="263564" y="4077791"/>
            <a:ext cx="1676929" cy="1088739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Seed reception in coordination with SENASA</a:t>
            </a:r>
            <a:endParaRPr lang="es-PE" sz="115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8E69B1A-4613-AA8D-1B9F-B8F5E74D12A6}"/>
              </a:ext>
            </a:extLst>
          </p:cNvPr>
          <p:cNvSpPr/>
          <p:nvPr/>
        </p:nvSpPr>
        <p:spPr>
          <a:xfrm>
            <a:off x="141644" y="6204981"/>
            <a:ext cx="17912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March,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C1021CC-4214-95B2-B030-083EBCC16B37}"/>
              </a:ext>
            </a:extLst>
          </p:cNvPr>
          <p:cNvSpPr txBox="1">
            <a:spLocks/>
          </p:cNvSpPr>
          <p:nvPr/>
        </p:nvSpPr>
        <p:spPr>
          <a:xfrm>
            <a:off x="1659947" y="905307"/>
            <a:ext cx="9453271" cy="87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SENASA supervision of seed reception, germination process and seedling planting in the quarantine area</a:t>
            </a:r>
            <a:endParaRPr lang="es-ES" sz="2400" b="1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7C8CC97-7683-BB17-85FF-BE73CD7DD4E3}"/>
              </a:ext>
            </a:extLst>
          </p:cNvPr>
          <p:cNvGrpSpPr/>
          <p:nvPr/>
        </p:nvGrpSpPr>
        <p:grpSpPr>
          <a:xfrm>
            <a:off x="80922" y="933738"/>
            <a:ext cx="1416106" cy="696090"/>
            <a:chOff x="0" y="951003"/>
            <a:chExt cx="2521283" cy="696090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FB0887D6-DC23-48F5-85D4-D991211EB97D}"/>
                </a:ext>
              </a:extLst>
            </p:cNvPr>
            <p:cNvSpPr/>
            <p:nvPr/>
          </p:nvSpPr>
          <p:spPr>
            <a:xfrm>
              <a:off x="0" y="951003"/>
              <a:ext cx="2239075" cy="696090"/>
            </a:xfrm>
            <a:custGeom>
              <a:avLst/>
              <a:gdLst>
                <a:gd name="connsiteX0" fmla="*/ 0 w 2330515"/>
                <a:gd name="connsiteY0" fmla="*/ 0 h 696090"/>
                <a:gd name="connsiteX1" fmla="*/ 1986844 w 2330515"/>
                <a:gd name="connsiteY1" fmla="*/ 0 h 696090"/>
                <a:gd name="connsiteX2" fmla="*/ 2330516 w 2330515"/>
                <a:gd name="connsiteY2" fmla="*/ 348079 h 696090"/>
                <a:gd name="connsiteX3" fmla="*/ 1986844 w 2330515"/>
                <a:gd name="connsiteY3" fmla="*/ 696090 h 696090"/>
                <a:gd name="connsiteX4" fmla="*/ 0 w 2330515"/>
                <a:gd name="connsiteY4" fmla="*/ 696090 h 696090"/>
                <a:gd name="connsiteX5" fmla="*/ 0 w 2330515"/>
                <a:gd name="connsiteY5" fmla="*/ 0 h 696090"/>
                <a:gd name="connsiteX6" fmla="*/ 0 w 2330515"/>
                <a:gd name="connsiteY6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15" h="696090">
                  <a:moveTo>
                    <a:pt x="0" y="0"/>
                  </a:moveTo>
                  <a:lnTo>
                    <a:pt x="1986844" y="0"/>
                  </a:lnTo>
                  <a:lnTo>
                    <a:pt x="2330516" y="348079"/>
                  </a:lnTo>
                  <a:lnTo>
                    <a:pt x="1986844" y="696090"/>
                  </a:lnTo>
                  <a:lnTo>
                    <a:pt x="0" y="696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6CC6216-1C62-1957-C4BC-39B030BF6F26}"/>
                </a:ext>
              </a:extLst>
            </p:cNvPr>
            <p:cNvSpPr/>
            <p:nvPr/>
          </p:nvSpPr>
          <p:spPr>
            <a:xfrm>
              <a:off x="1972156" y="951003"/>
              <a:ext cx="549127" cy="696090"/>
            </a:xfrm>
            <a:custGeom>
              <a:avLst/>
              <a:gdLst>
                <a:gd name="connsiteX0" fmla="*/ 0 w 579440"/>
                <a:gd name="connsiteY0" fmla="*/ 0 h 696090"/>
                <a:gd name="connsiteX1" fmla="*/ 235703 w 579440"/>
                <a:gd name="connsiteY1" fmla="*/ 0 h 696090"/>
                <a:gd name="connsiteX2" fmla="*/ 579441 w 579440"/>
                <a:gd name="connsiteY2" fmla="*/ 348079 h 696090"/>
                <a:gd name="connsiteX3" fmla="*/ 235703 w 579440"/>
                <a:gd name="connsiteY3" fmla="*/ 696090 h 696090"/>
                <a:gd name="connsiteX4" fmla="*/ 0 w 579440"/>
                <a:gd name="connsiteY4" fmla="*/ 696090 h 696090"/>
                <a:gd name="connsiteX5" fmla="*/ 343738 w 579440"/>
                <a:gd name="connsiteY5" fmla="*/ 348079 h 696090"/>
                <a:gd name="connsiteX6" fmla="*/ 0 w 579440"/>
                <a:gd name="connsiteY6" fmla="*/ 0 h 696090"/>
                <a:gd name="connsiteX7" fmla="*/ 0 w 579440"/>
                <a:gd name="connsiteY7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440" h="696090">
                  <a:moveTo>
                    <a:pt x="0" y="0"/>
                  </a:moveTo>
                  <a:lnTo>
                    <a:pt x="235703" y="0"/>
                  </a:lnTo>
                  <a:lnTo>
                    <a:pt x="579441" y="348079"/>
                  </a:lnTo>
                  <a:lnTo>
                    <a:pt x="235703" y="696090"/>
                  </a:lnTo>
                  <a:lnTo>
                    <a:pt x="0" y="696090"/>
                  </a:lnTo>
                  <a:lnTo>
                    <a:pt x="343738" y="3480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F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5" name="Gráfico 30">
            <a:extLst>
              <a:ext uri="{FF2B5EF4-FFF2-40B4-BE49-F238E27FC236}">
                <a16:creationId xmlns:a16="http://schemas.microsoft.com/office/drawing/2014/main" id="{DD00B5EB-5C54-2BB8-754B-DBC44B6E31BB}"/>
              </a:ext>
            </a:extLst>
          </p:cNvPr>
          <p:cNvSpPr/>
          <p:nvPr/>
        </p:nvSpPr>
        <p:spPr>
          <a:xfrm>
            <a:off x="480061" y="951003"/>
            <a:ext cx="542981" cy="688981"/>
          </a:xfrm>
          <a:custGeom>
            <a:avLst/>
            <a:gdLst>
              <a:gd name="connsiteX0" fmla="*/ 2225598 w 4287430"/>
              <a:gd name="connsiteY0" fmla="*/ 0 h 4863750"/>
              <a:gd name="connsiteX1" fmla="*/ 2456675 w 4287430"/>
              <a:gd name="connsiteY1" fmla="*/ 65723 h 4863750"/>
              <a:gd name="connsiteX2" fmla="*/ 2957118 w 4287430"/>
              <a:gd name="connsiteY2" fmla="*/ 850583 h 4863750"/>
              <a:gd name="connsiteX3" fmla="*/ 2393905 w 4287430"/>
              <a:gd name="connsiteY3" fmla="*/ 1582198 h 4863750"/>
              <a:gd name="connsiteX4" fmla="*/ 2348375 w 4287430"/>
              <a:gd name="connsiteY4" fmla="*/ 1645634 h 4863750"/>
              <a:gd name="connsiteX5" fmla="*/ 2349328 w 4287430"/>
              <a:gd name="connsiteY5" fmla="*/ 2205038 h 4863750"/>
              <a:gd name="connsiteX6" fmla="*/ 2349328 w 4287430"/>
              <a:gd name="connsiteY6" fmla="*/ 2255711 h 4863750"/>
              <a:gd name="connsiteX7" fmla="*/ 2542876 w 4287430"/>
              <a:gd name="connsiteY7" fmla="*/ 2124647 h 4863750"/>
              <a:gd name="connsiteX8" fmla="*/ 2555258 w 4287430"/>
              <a:gd name="connsiteY8" fmla="*/ 2074164 h 4863750"/>
              <a:gd name="connsiteX9" fmla="*/ 2768904 w 4287430"/>
              <a:gd name="connsiteY9" fmla="*/ 1474280 h 4863750"/>
              <a:gd name="connsiteX10" fmla="*/ 3850849 w 4287430"/>
              <a:gd name="connsiteY10" fmla="*/ 1377029 h 4863750"/>
              <a:gd name="connsiteX11" fmla="*/ 4157649 w 4287430"/>
              <a:gd name="connsiteY11" fmla="*/ 2179034 h 4863750"/>
              <a:gd name="connsiteX12" fmla="*/ 3546144 w 4287430"/>
              <a:gd name="connsiteY12" fmla="*/ 2813495 h 4863750"/>
              <a:gd name="connsiteX13" fmla="*/ 2736043 w 4287430"/>
              <a:gd name="connsiteY13" fmla="*/ 2540699 h 4863750"/>
              <a:gd name="connsiteX14" fmla="*/ 2705372 w 4287430"/>
              <a:gd name="connsiteY14" fmla="*/ 2505551 h 4863750"/>
              <a:gd name="connsiteX15" fmla="*/ 2362377 w 4287430"/>
              <a:gd name="connsiteY15" fmla="*/ 2735961 h 4863750"/>
              <a:gd name="connsiteX16" fmla="*/ 2348185 w 4287430"/>
              <a:gd name="connsiteY16" fmla="*/ 2767679 h 4863750"/>
              <a:gd name="connsiteX17" fmla="*/ 2349137 w 4287430"/>
              <a:gd name="connsiteY17" fmla="*/ 3989070 h 4863750"/>
              <a:gd name="connsiteX18" fmla="*/ 2346946 w 4287430"/>
              <a:gd name="connsiteY18" fmla="*/ 3984212 h 4863750"/>
              <a:gd name="connsiteX19" fmla="*/ 2438863 w 4287430"/>
              <a:gd name="connsiteY19" fmla="*/ 3749516 h 4863750"/>
              <a:gd name="connsiteX20" fmla="*/ 3172193 w 4287430"/>
              <a:gd name="connsiteY20" fmla="*/ 3232499 h 4863750"/>
              <a:gd name="connsiteX21" fmla="*/ 4005154 w 4287430"/>
              <a:gd name="connsiteY21" fmla="*/ 3390233 h 4863750"/>
              <a:gd name="connsiteX22" fmla="*/ 4268901 w 4287430"/>
              <a:gd name="connsiteY22" fmla="*/ 3558826 h 4863750"/>
              <a:gd name="connsiteX23" fmla="*/ 4286713 w 4287430"/>
              <a:gd name="connsiteY23" fmla="*/ 3603593 h 4863750"/>
              <a:gd name="connsiteX24" fmla="*/ 3856659 w 4287430"/>
              <a:gd name="connsiteY24" fmla="*/ 4361593 h 4863750"/>
              <a:gd name="connsiteX25" fmla="*/ 3060369 w 4287430"/>
              <a:gd name="connsiteY25" fmla="*/ 4656201 h 4863750"/>
              <a:gd name="connsiteX26" fmla="*/ 2461532 w 4287430"/>
              <a:gd name="connsiteY26" fmla="*/ 4379786 h 4863750"/>
              <a:gd name="connsiteX27" fmla="*/ 2420765 w 4287430"/>
              <a:gd name="connsiteY27" fmla="*/ 4321969 h 4863750"/>
              <a:gd name="connsiteX28" fmla="*/ 3464801 w 4287430"/>
              <a:gd name="connsiteY28" fmla="*/ 3966782 h 4863750"/>
              <a:gd name="connsiteX29" fmla="*/ 3527761 w 4287430"/>
              <a:gd name="connsiteY29" fmla="*/ 3838670 h 4863750"/>
              <a:gd name="connsiteX30" fmla="*/ 3527189 w 4287430"/>
              <a:gd name="connsiteY30" fmla="*/ 3836861 h 4863750"/>
              <a:gd name="connsiteX31" fmla="*/ 3399364 w 4287430"/>
              <a:gd name="connsiteY31" fmla="*/ 3774091 h 4863750"/>
              <a:gd name="connsiteX32" fmla="*/ 2347423 w 4287430"/>
              <a:gd name="connsiteY32" fmla="*/ 4131659 h 4863750"/>
              <a:gd name="connsiteX33" fmla="*/ 2347423 w 4287430"/>
              <a:gd name="connsiteY33" fmla="*/ 4692777 h 4863750"/>
              <a:gd name="connsiteX34" fmla="*/ 2176449 w 4287430"/>
              <a:gd name="connsiteY34" fmla="*/ 4863751 h 4863750"/>
              <a:gd name="connsiteX35" fmla="*/ 2113774 w 4287430"/>
              <a:gd name="connsiteY35" fmla="*/ 4863751 h 4863750"/>
              <a:gd name="connsiteX36" fmla="*/ 1942801 w 4287430"/>
              <a:gd name="connsiteY36" fmla="*/ 4692777 h 4863750"/>
              <a:gd name="connsiteX37" fmla="*/ 1942801 w 4287430"/>
              <a:gd name="connsiteY37" fmla="*/ 4132136 h 4863750"/>
              <a:gd name="connsiteX38" fmla="*/ 888574 w 4287430"/>
              <a:gd name="connsiteY38" fmla="*/ 3774091 h 4863750"/>
              <a:gd name="connsiteX39" fmla="*/ 760939 w 4287430"/>
              <a:gd name="connsiteY39" fmla="*/ 3836765 h 4863750"/>
              <a:gd name="connsiteX40" fmla="*/ 760272 w 4287430"/>
              <a:gd name="connsiteY40" fmla="*/ 3838575 h 4863750"/>
              <a:gd name="connsiteX41" fmla="*/ 823137 w 4287430"/>
              <a:gd name="connsiteY41" fmla="*/ 3966686 h 4863750"/>
              <a:gd name="connsiteX42" fmla="*/ 1866410 w 4287430"/>
              <a:gd name="connsiteY42" fmla="*/ 4321588 h 4863750"/>
              <a:gd name="connsiteX43" fmla="*/ 1594376 w 4287430"/>
              <a:gd name="connsiteY43" fmla="*/ 4561523 h 4863750"/>
              <a:gd name="connsiteX44" fmla="*/ 388035 w 4287430"/>
              <a:gd name="connsiteY44" fmla="*/ 4320159 h 4863750"/>
              <a:gd name="connsiteX45" fmla="*/ 748 w 4287430"/>
              <a:gd name="connsiteY45" fmla="*/ 3600736 h 4863750"/>
              <a:gd name="connsiteX46" fmla="*/ 13417 w 4287430"/>
              <a:gd name="connsiteY46" fmla="*/ 3562826 h 4863750"/>
              <a:gd name="connsiteX47" fmla="*/ 914958 w 4287430"/>
              <a:gd name="connsiteY47" fmla="*/ 3215545 h 4863750"/>
              <a:gd name="connsiteX48" fmla="*/ 1887841 w 4287430"/>
              <a:gd name="connsiteY48" fmla="*/ 3828288 h 4863750"/>
              <a:gd name="connsiteX49" fmla="*/ 1940896 w 4287430"/>
              <a:gd name="connsiteY49" fmla="*/ 4010978 h 4863750"/>
              <a:gd name="connsiteX50" fmla="*/ 1940896 w 4287430"/>
              <a:gd name="connsiteY50" fmla="*/ 3960590 h 4863750"/>
              <a:gd name="connsiteX51" fmla="*/ 1941658 w 4287430"/>
              <a:gd name="connsiteY51" fmla="*/ 2786634 h 4863750"/>
              <a:gd name="connsiteX52" fmla="*/ 1905177 w 4287430"/>
              <a:gd name="connsiteY52" fmla="*/ 2717959 h 4863750"/>
              <a:gd name="connsiteX53" fmla="*/ 1589423 w 4287430"/>
              <a:gd name="connsiteY53" fmla="*/ 2510123 h 4863750"/>
              <a:gd name="connsiteX54" fmla="*/ 1400923 w 4287430"/>
              <a:gd name="connsiteY54" fmla="*/ 2681764 h 4863750"/>
              <a:gd name="connsiteX55" fmla="*/ 128955 w 4287430"/>
              <a:gd name="connsiteY55" fmla="*/ 2182368 h 4863750"/>
              <a:gd name="connsiteX56" fmla="*/ 805135 w 4287430"/>
              <a:gd name="connsiteY56" fmla="*/ 1224915 h 4863750"/>
              <a:gd name="connsiteX57" fmla="*/ 1738680 w 4287430"/>
              <a:gd name="connsiteY57" fmla="*/ 2011204 h 4863750"/>
              <a:gd name="connsiteX58" fmla="*/ 1738966 w 4287430"/>
              <a:gd name="connsiteY58" fmla="*/ 2030159 h 4863750"/>
              <a:gd name="connsiteX59" fmla="*/ 1818404 w 4287430"/>
              <a:gd name="connsiteY59" fmla="*/ 2177415 h 4863750"/>
              <a:gd name="connsiteX60" fmla="*/ 1938324 w 4287430"/>
              <a:gd name="connsiteY60" fmla="*/ 2256187 h 4863750"/>
              <a:gd name="connsiteX61" fmla="*/ 1940800 w 4287430"/>
              <a:gd name="connsiteY61" fmla="*/ 2205514 h 4863750"/>
              <a:gd name="connsiteX62" fmla="*/ 1941848 w 4287430"/>
              <a:gd name="connsiteY62" fmla="*/ 1644682 h 4863750"/>
              <a:gd name="connsiteX63" fmla="*/ 1897081 w 4287430"/>
              <a:gd name="connsiteY63" fmla="*/ 1581531 h 4863750"/>
              <a:gd name="connsiteX64" fmla="*/ 1332915 w 4287430"/>
              <a:gd name="connsiteY64" fmla="*/ 793718 h 4863750"/>
              <a:gd name="connsiteX65" fmla="*/ 2032907 w 4287430"/>
              <a:gd name="connsiteY65" fmla="*/ 8573 h 4863750"/>
              <a:gd name="connsiteX66" fmla="*/ 2064054 w 4287430"/>
              <a:gd name="connsiteY66" fmla="*/ 95 h 4863750"/>
              <a:gd name="connsiteX67" fmla="*/ 2225693 w 4287430"/>
              <a:gd name="connsiteY67" fmla="*/ 95 h 4863750"/>
              <a:gd name="connsiteX68" fmla="*/ 2351233 w 4287430"/>
              <a:gd name="connsiteY68" fmla="*/ 407575 h 4863750"/>
              <a:gd name="connsiteX69" fmla="*/ 2144540 w 4287430"/>
              <a:gd name="connsiteY69" fmla="*/ 604361 h 4863750"/>
              <a:gd name="connsiteX70" fmla="*/ 2342470 w 4287430"/>
              <a:gd name="connsiteY70" fmla="*/ 810101 h 4863750"/>
              <a:gd name="connsiteX71" fmla="*/ 2548877 w 4287430"/>
              <a:gd name="connsiteY71" fmla="*/ 613124 h 4863750"/>
              <a:gd name="connsiteX72" fmla="*/ 2351233 w 4287430"/>
              <a:gd name="connsiteY72" fmla="*/ 407575 h 4863750"/>
              <a:gd name="connsiteX73" fmla="*/ 1332153 w 4287430"/>
              <a:gd name="connsiteY73" fmla="*/ 1825657 h 4863750"/>
              <a:gd name="connsiteX74" fmla="*/ 1130604 w 4287430"/>
              <a:gd name="connsiteY74" fmla="*/ 1624108 h 4863750"/>
              <a:gd name="connsiteX75" fmla="*/ 928293 w 4287430"/>
              <a:gd name="connsiteY75" fmla="*/ 1825085 h 4863750"/>
              <a:gd name="connsiteX76" fmla="*/ 1130032 w 4287430"/>
              <a:gd name="connsiteY76" fmla="*/ 2026730 h 4863750"/>
              <a:gd name="connsiteX77" fmla="*/ 1332248 w 4287430"/>
              <a:gd name="connsiteY77" fmla="*/ 1825657 h 4863750"/>
              <a:gd name="connsiteX78" fmla="*/ 3561289 w 4287430"/>
              <a:gd name="connsiteY78" fmla="*/ 2026730 h 4863750"/>
              <a:gd name="connsiteX79" fmla="*/ 3765600 w 4287430"/>
              <a:gd name="connsiteY79" fmla="*/ 1827467 h 4863750"/>
              <a:gd name="connsiteX80" fmla="*/ 3565765 w 4287430"/>
              <a:gd name="connsiteY80" fmla="*/ 1624013 h 4863750"/>
              <a:gd name="connsiteX81" fmla="*/ 3361359 w 4287430"/>
              <a:gd name="connsiteY81" fmla="*/ 1822990 h 4863750"/>
              <a:gd name="connsiteX82" fmla="*/ 3561289 w 4287430"/>
              <a:gd name="connsiteY82" fmla="*/ 2026634 h 48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87430" h="4863750">
                <a:moveTo>
                  <a:pt x="2225598" y="0"/>
                </a:moveTo>
                <a:cubicBezTo>
                  <a:pt x="2302750" y="21527"/>
                  <a:pt x="2382761" y="36100"/>
                  <a:pt x="2456675" y="65723"/>
                </a:cubicBezTo>
                <a:cubicBezTo>
                  <a:pt x="2772333" y="192215"/>
                  <a:pt x="2970262" y="505968"/>
                  <a:pt x="2957118" y="850583"/>
                </a:cubicBezTo>
                <a:cubicBezTo>
                  <a:pt x="2944545" y="1181957"/>
                  <a:pt x="2715278" y="1481138"/>
                  <a:pt x="2393905" y="1582198"/>
                </a:cubicBezTo>
                <a:cubicBezTo>
                  <a:pt x="2366377" y="1590866"/>
                  <a:pt x="2348090" y="1616774"/>
                  <a:pt x="2348375" y="1645634"/>
                </a:cubicBezTo>
                <a:cubicBezTo>
                  <a:pt x="2350471" y="1832039"/>
                  <a:pt x="2349328" y="2018538"/>
                  <a:pt x="2349328" y="2205038"/>
                </a:cubicBezTo>
                <a:cubicBezTo>
                  <a:pt x="2349328" y="2218849"/>
                  <a:pt x="2349328" y="2232565"/>
                  <a:pt x="2349328" y="2255711"/>
                </a:cubicBezTo>
                <a:cubicBezTo>
                  <a:pt x="2418765" y="2209419"/>
                  <a:pt x="2482392" y="2169128"/>
                  <a:pt x="2542876" y="2124647"/>
                </a:cubicBezTo>
                <a:cubicBezTo>
                  <a:pt x="2553734" y="2116646"/>
                  <a:pt x="2556211" y="2091214"/>
                  <a:pt x="2555258" y="2074164"/>
                </a:cubicBezTo>
                <a:cubicBezTo>
                  <a:pt x="2542971" y="1844231"/>
                  <a:pt x="2614599" y="1644587"/>
                  <a:pt x="2768904" y="1474280"/>
                </a:cubicBezTo>
                <a:cubicBezTo>
                  <a:pt x="3044367" y="1170146"/>
                  <a:pt x="3526142" y="1123569"/>
                  <a:pt x="3850849" y="1377029"/>
                </a:cubicBezTo>
                <a:cubicBezTo>
                  <a:pt x="4111738" y="1580769"/>
                  <a:pt x="4221181" y="1853470"/>
                  <a:pt x="4157649" y="2179034"/>
                </a:cubicBezTo>
                <a:cubicBezTo>
                  <a:pt x="4091736" y="2516886"/>
                  <a:pt x="3880376" y="2735295"/>
                  <a:pt x="3546144" y="2813495"/>
                </a:cubicBezTo>
                <a:cubicBezTo>
                  <a:pt x="3226104" y="2888361"/>
                  <a:pt x="2952641" y="2790444"/>
                  <a:pt x="2736043" y="2540699"/>
                </a:cubicBezTo>
                <a:cubicBezTo>
                  <a:pt x="2726803" y="2530031"/>
                  <a:pt x="2717469" y="2519458"/>
                  <a:pt x="2705372" y="2505551"/>
                </a:cubicBezTo>
                <a:cubicBezTo>
                  <a:pt x="2590120" y="2582609"/>
                  <a:pt x="2475820" y="2658618"/>
                  <a:pt x="2362377" y="2735961"/>
                </a:cubicBezTo>
                <a:cubicBezTo>
                  <a:pt x="2354090" y="2741581"/>
                  <a:pt x="2348185" y="2756821"/>
                  <a:pt x="2348185" y="2767679"/>
                </a:cubicBezTo>
                <a:cubicBezTo>
                  <a:pt x="2347994" y="3174778"/>
                  <a:pt x="2348566" y="3581876"/>
                  <a:pt x="2349137" y="3989070"/>
                </a:cubicBezTo>
                <a:cubicBezTo>
                  <a:pt x="2349137" y="3990499"/>
                  <a:pt x="2350280" y="3991928"/>
                  <a:pt x="2346946" y="3984212"/>
                </a:cubicBezTo>
                <a:cubicBezTo>
                  <a:pt x="2375426" y="3910108"/>
                  <a:pt x="2398000" y="3824859"/>
                  <a:pt x="2438863" y="3749516"/>
                </a:cubicBezTo>
                <a:cubicBezTo>
                  <a:pt x="2597359" y="3457575"/>
                  <a:pt x="2848247" y="3290030"/>
                  <a:pt x="3172193" y="3232499"/>
                </a:cubicBezTo>
                <a:cubicBezTo>
                  <a:pt x="3468611" y="3179826"/>
                  <a:pt x="3744740" y="3250787"/>
                  <a:pt x="4005154" y="3390233"/>
                </a:cubicBezTo>
                <a:cubicBezTo>
                  <a:pt x="4096879" y="3439382"/>
                  <a:pt x="4182223" y="3500628"/>
                  <a:pt x="4268901" y="3558826"/>
                </a:cubicBezTo>
                <a:cubicBezTo>
                  <a:pt x="4280236" y="3566446"/>
                  <a:pt x="4290237" y="3590925"/>
                  <a:pt x="4286713" y="3603593"/>
                </a:cubicBezTo>
                <a:cubicBezTo>
                  <a:pt x="4206131" y="3891629"/>
                  <a:pt x="4079639" y="4154520"/>
                  <a:pt x="3856659" y="4361593"/>
                </a:cubicBezTo>
                <a:cubicBezTo>
                  <a:pt x="3632440" y="4569809"/>
                  <a:pt x="3366693" y="4675251"/>
                  <a:pt x="3060369" y="4656201"/>
                </a:cubicBezTo>
                <a:cubicBezTo>
                  <a:pt x="2827769" y="4641723"/>
                  <a:pt x="2617171" y="4566762"/>
                  <a:pt x="2461532" y="4379786"/>
                </a:cubicBezTo>
                <a:cubicBezTo>
                  <a:pt x="2447721" y="4363212"/>
                  <a:pt x="2436481" y="4344448"/>
                  <a:pt x="2420765" y="4321969"/>
                </a:cubicBezTo>
                <a:cubicBezTo>
                  <a:pt x="2770809" y="4202906"/>
                  <a:pt x="3116186" y="4085368"/>
                  <a:pt x="3464801" y="3966782"/>
                </a:cubicBezTo>
                <a:cubicBezTo>
                  <a:pt x="3517569" y="3948779"/>
                  <a:pt x="3545858" y="3891439"/>
                  <a:pt x="3527761" y="3838670"/>
                </a:cubicBezTo>
                <a:lnTo>
                  <a:pt x="3527189" y="3836861"/>
                </a:lnTo>
                <a:cubicBezTo>
                  <a:pt x="3509187" y="3784283"/>
                  <a:pt x="3451942" y="3756279"/>
                  <a:pt x="3399364" y="3774091"/>
                </a:cubicBezTo>
                <a:cubicBezTo>
                  <a:pt x="3047510" y="3893725"/>
                  <a:pt x="2698990" y="4012121"/>
                  <a:pt x="2347423" y="4131659"/>
                </a:cubicBezTo>
                <a:lnTo>
                  <a:pt x="2347423" y="4692777"/>
                </a:lnTo>
                <a:cubicBezTo>
                  <a:pt x="2347423" y="4787170"/>
                  <a:pt x="2270842" y="4863751"/>
                  <a:pt x="2176449" y="4863751"/>
                </a:cubicBezTo>
                <a:lnTo>
                  <a:pt x="2113774" y="4863751"/>
                </a:lnTo>
                <a:cubicBezTo>
                  <a:pt x="2019382" y="4863751"/>
                  <a:pt x="1942801" y="4787170"/>
                  <a:pt x="1942801" y="4692777"/>
                </a:cubicBezTo>
                <a:lnTo>
                  <a:pt x="1942801" y="4132136"/>
                </a:lnTo>
                <a:cubicBezTo>
                  <a:pt x="1588280" y="4011740"/>
                  <a:pt x="1240332" y="3893630"/>
                  <a:pt x="888574" y="3774091"/>
                </a:cubicBezTo>
                <a:cubicBezTo>
                  <a:pt x="835996" y="3756279"/>
                  <a:pt x="778941" y="3784283"/>
                  <a:pt x="760939" y="3836765"/>
                </a:cubicBezTo>
                <a:lnTo>
                  <a:pt x="760272" y="3838575"/>
                </a:lnTo>
                <a:cubicBezTo>
                  <a:pt x="742174" y="3891344"/>
                  <a:pt x="770368" y="3948684"/>
                  <a:pt x="823137" y="3966686"/>
                </a:cubicBezTo>
                <a:cubicBezTo>
                  <a:pt x="1171371" y="4085082"/>
                  <a:pt x="1516747" y="4202621"/>
                  <a:pt x="1866410" y="4321588"/>
                </a:cubicBezTo>
                <a:cubicBezTo>
                  <a:pt x="1799164" y="4432745"/>
                  <a:pt x="1706009" y="4508183"/>
                  <a:pt x="1594376" y="4561523"/>
                </a:cubicBezTo>
                <a:cubicBezTo>
                  <a:pt x="1182325" y="4758595"/>
                  <a:pt x="703027" y="4646676"/>
                  <a:pt x="388035" y="4320159"/>
                </a:cubicBezTo>
                <a:cubicBezTo>
                  <a:pt x="191820" y="4116515"/>
                  <a:pt x="74472" y="3870103"/>
                  <a:pt x="748" y="3600736"/>
                </a:cubicBezTo>
                <a:cubicBezTo>
                  <a:pt x="-2300" y="3589782"/>
                  <a:pt x="4368" y="3569589"/>
                  <a:pt x="13417" y="3562826"/>
                </a:cubicBezTo>
                <a:cubicBezTo>
                  <a:pt x="280974" y="3361849"/>
                  <a:pt x="573391" y="3224594"/>
                  <a:pt x="914958" y="3215545"/>
                </a:cubicBezTo>
                <a:cubicBezTo>
                  <a:pt x="1334344" y="3204305"/>
                  <a:pt x="1743538" y="3460814"/>
                  <a:pt x="1887841" y="3828288"/>
                </a:cubicBezTo>
                <a:cubicBezTo>
                  <a:pt x="1910701" y="3886486"/>
                  <a:pt x="1923084" y="3948779"/>
                  <a:pt x="1940896" y="4010978"/>
                </a:cubicBezTo>
                <a:lnTo>
                  <a:pt x="1940896" y="3960590"/>
                </a:lnTo>
                <a:cubicBezTo>
                  <a:pt x="1940896" y="3569303"/>
                  <a:pt x="1940515" y="3178016"/>
                  <a:pt x="1941658" y="2786634"/>
                </a:cubicBezTo>
                <a:cubicBezTo>
                  <a:pt x="1941658" y="2754630"/>
                  <a:pt x="1932609" y="2735390"/>
                  <a:pt x="1905177" y="2717959"/>
                </a:cubicBezTo>
                <a:cubicBezTo>
                  <a:pt x="1797449" y="2649093"/>
                  <a:pt x="1691341" y="2577560"/>
                  <a:pt x="1589423" y="2510123"/>
                </a:cubicBezTo>
                <a:cubicBezTo>
                  <a:pt x="1524463" y="2569940"/>
                  <a:pt x="1468360" y="2633853"/>
                  <a:pt x="1400923" y="2681764"/>
                </a:cubicBezTo>
                <a:cubicBezTo>
                  <a:pt x="911434" y="3029426"/>
                  <a:pt x="253828" y="2770061"/>
                  <a:pt x="128955" y="2182368"/>
                </a:cubicBezTo>
                <a:cubicBezTo>
                  <a:pt x="34657" y="1738408"/>
                  <a:pt x="353364" y="1287113"/>
                  <a:pt x="805135" y="1224915"/>
                </a:cubicBezTo>
                <a:cubicBezTo>
                  <a:pt x="1298244" y="1157002"/>
                  <a:pt x="1721821" y="1513713"/>
                  <a:pt x="1738680" y="2011204"/>
                </a:cubicBezTo>
                <a:cubicBezTo>
                  <a:pt x="1738870" y="2017490"/>
                  <a:pt x="1740775" y="2024348"/>
                  <a:pt x="1738966" y="2030159"/>
                </a:cubicBezTo>
                <a:cubicBezTo>
                  <a:pt x="1715725" y="2106359"/>
                  <a:pt x="1757730" y="2145125"/>
                  <a:pt x="1818404" y="2177415"/>
                </a:cubicBezTo>
                <a:cubicBezTo>
                  <a:pt x="1858409" y="2198656"/>
                  <a:pt x="1894604" y="2227136"/>
                  <a:pt x="1938324" y="2256187"/>
                </a:cubicBezTo>
                <a:cubicBezTo>
                  <a:pt x="1939372" y="2235232"/>
                  <a:pt x="1940800" y="2220373"/>
                  <a:pt x="1940800" y="2205514"/>
                </a:cubicBezTo>
                <a:cubicBezTo>
                  <a:pt x="1940991" y="2018538"/>
                  <a:pt x="1939753" y="1831658"/>
                  <a:pt x="1941848" y="1644682"/>
                </a:cubicBezTo>
                <a:cubicBezTo>
                  <a:pt x="1942229" y="1608487"/>
                  <a:pt x="1931752" y="1593056"/>
                  <a:pt x="1897081" y="1581531"/>
                </a:cubicBezTo>
                <a:cubicBezTo>
                  <a:pt x="1548942" y="1466755"/>
                  <a:pt x="1329772" y="1159383"/>
                  <a:pt x="1332915" y="793718"/>
                </a:cubicBezTo>
                <a:cubicBezTo>
                  <a:pt x="1336344" y="403670"/>
                  <a:pt x="1645335" y="57245"/>
                  <a:pt x="2032907" y="8573"/>
                </a:cubicBezTo>
                <a:cubicBezTo>
                  <a:pt x="2043480" y="7239"/>
                  <a:pt x="2053672" y="2953"/>
                  <a:pt x="2064054" y="95"/>
                </a:cubicBezTo>
                <a:lnTo>
                  <a:pt x="2225693" y="95"/>
                </a:lnTo>
                <a:close/>
                <a:moveTo>
                  <a:pt x="2351233" y="407575"/>
                </a:moveTo>
                <a:cubicBezTo>
                  <a:pt x="2238457" y="405765"/>
                  <a:pt x="2147874" y="491966"/>
                  <a:pt x="2144540" y="604361"/>
                </a:cubicBezTo>
                <a:cubicBezTo>
                  <a:pt x="2141206" y="714470"/>
                  <a:pt x="2231313" y="808196"/>
                  <a:pt x="2342470" y="810101"/>
                </a:cubicBezTo>
                <a:cubicBezTo>
                  <a:pt x="2454484" y="812102"/>
                  <a:pt x="2546876" y="723900"/>
                  <a:pt x="2548877" y="613124"/>
                </a:cubicBezTo>
                <a:cubicBezTo>
                  <a:pt x="2550877" y="501396"/>
                  <a:pt x="2462389" y="409385"/>
                  <a:pt x="2351233" y="407575"/>
                </a:cubicBezTo>
                <a:close/>
                <a:moveTo>
                  <a:pt x="1332153" y="1825657"/>
                </a:moveTo>
                <a:cubicBezTo>
                  <a:pt x="1332343" y="1714214"/>
                  <a:pt x="1242332" y="1624203"/>
                  <a:pt x="1130604" y="1624108"/>
                </a:cubicBezTo>
                <a:cubicBezTo>
                  <a:pt x="1018780" y="1623917"/>
                  <a:pt x="928483" y="1713643"/>
                  <a:pt x="928293" y="1825085"/>
                </a:cubicBezTo>
                <a:cubicBezTo>
                  <a:pt x="928102" y="1936433"/>
                  <a:pt x="1018304" y="2026634"/>
                  <a:pt x="1130032" y="2026730"/>
                </a:cubicBezTo>
                <a:cubicBezTo>
                  <a:pt x="1241665" y="2026920"/>
                  <a:pt x="1332058" y="1937004"/>
                  <a:pt x="1332248" y="1825657"/>
                </a:cubicBezTo>
                <a:close/>
                <a:moveTo>
                  <a:pt x="3561289" y="2026730"/>
                </a:moveTo>
                <a:cubicBezTo>
                  <a:pt x="3673112" y="2027682"/>
                  <a:pt x="3764457" y="1938528"/>
                  <a:pt x="3765600" y="1827467"/>
                </a:cubicBezTo>
                <a:cubicBezTo>
                  <a:pt x="3766743" y="1716024"/>
                  <a:pt x="3677494" y="1625156"/>
                  <a:pt x="3565765" y="1624013"/>
                </a:cubicBezTo>
                <a:cubicBezTo>
                  <a:pt x="3453561" y="1622965"/>
                  <a:pt x="3363073" y="1711071"/>
                  <a:pt x="3361359" y="1822990"/>
                </a:cubicBezTo>
                <a:cubicBezTo>
                  <a:pt x="3359740" y="1933670"/>
                  <a:pt x="3450037" y="2025682"/>
                  <a:pt x="3561289" y="2026634"/>
                </a:cubicBezTo>
                <a:close/>
              </a:path>
            </a:pathLst>
          </a:custGeom>
          <a:solidFill>
            <a:srgbClr val="036F4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" name="Conector fuera de página 2">
            <a:extLst>
              <a:ext uri="{FF2B5EF4-FFF2-40B4-BE49-F238E27FC236}">
                <a16:creationId xmlns:a16="http://schemas.microsoft.com/office/drawing/2014/main" id="{5046F170-9E71-3565-4A1E-FD1206C49DCD}"/>
              </a:ext>
            </a:extLst>
          </p:cNvPr>
          <p:cNvSpPr/>
          <p:nvPr/>
        </p:nvSpPr>
        <p:spPr>
          <a:xfrm>
            <a:off x="2241606" y="4071542"/>
            <a:ext cx="1676930" cy="1088738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Seed germination in coordination with SENASA</a:t>
            </a:r>
            <a:endParaRPr kumimoji="0" lang="es-ES" sz="1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onector fuera de página 2">
            <a:extLst>
              <a:ext uri="{FF2B5EF4-FFF2-40B4-BE49-F238E27FC236}">
                <a16:creationId xmlns:a16="http://schemas.microsoft.com/office/drawing/2014/main" id="{9DD7B9F8-129A-5990-0A65-01F3215316DB}"/>
              </a:ext>
            </a:extLst>
          </p:cNvPr>
          <p:cNvSpPr/>
          <p:nvPr/>
        </p:nvSpPr>
        <p:spPr>
          <a:xfrm>
            <a:off x="4256239" y="4077791"/>
            <a:ext cx="1847117" cy="1088739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Verification of seed germination in the quarantine area</a:t>
            </a:r>
            <a:endParaRPr lang="es-PE" sz="1150" dirty="0"/>
          </a:p>
        </p:txBody>
      </p:sp>
      <p:sp>
        <p:nvSpPr>
          <p:cNvPr id="19" name="Conector fuera de página 2">
            <a:extLst>
              <a:ext uri="{FF2B5EF4-FFF2-40B4-BE49-F238E27FC236}">
                <a16:creationId xmlns:a16="http://schemas.microsoft.com/office/drawing/2014/main" id="{44B37960-80D1-0481-CFDF-176254E2FAD3}"/>
              </a:ext>
            </a:extLst>
          </p:cNvPr>
          <p:cNvSpPr/>
          <p:nvPr/>
        </p:nvSpPr>
        <p:spPr>
          <a:xfrm>
            <a:off x="6299681" y="4074859"/>
            <a:ext cx="1636873" cy="1088738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Transplanting the plants into pots in the quarantine area</a:t>
            </a:r>
            <a:endParaRPr lang="es-PE" sz="1150" dirty="0"/>
          </a:p>
        </p:txBody>
      </p:sp>
      <p:sp>
        <p:nvSpPr>
          <p:cNvPr id="21" name="Conector fuera de página 2">
            <a:extLst>
              <a:ext uri="{FF2B5EF4-FFF2-40B4-BE49-F238E27FC236}">
                <a16:creationId xmlns:a16="http://schemas.microsoft.com/office/drawing/2014/main" id="{B1540F2E-0771-97B5-6871-0F0DC765E64C}"/>
              </a:ext>
            </a:extLst>
          </p:cNvPr>
          <p:cNvSpPr/>
          <p:nvPr/>
        </p:nvSpPr>
        <p:spPr>
          <a:xfrm>
            <a:off x="10485330" y="4081707"/>
            <a:ext cx="1534546" cy="1078551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Development of potted plants in the quarantine area</a:t>
            </a:r>
            <a:endParaRPr lang="es-PE" sz="1150" dirty="0"/>
          </a:p>
        </p:txBody>
      </p:sp>
      <p:pic>
        <p:nvPicPr>
          <p:cNvPr id="23" name="Imagen 5">
            <a:extLst>
              <a:ext uri="{FF2B5EF4-FFF2-40B4-BE49-F238E27FC236}">
                <a16:creationId xmlns:a16="http://schemas.microsoft.com/office/drawing/2014/main" id="{7E8DB34F-9415-5EC1-3D37-4F6C20975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2818" r="12818"/>
          <a:stretch/>
        </p:blipFill>
        <p:spPr bwMode="auto">
          <a:xfrm>
            <a:off x="139606" y="2021608"/>
            <a:ext cx="1946814" cy="1867236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1000"/>
              </a:schemeClr>
            </a:glow>
            <a:outerShdw blurRad="190500" algn="tl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5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5">
            <a:extLst>
              <a:ext uri="{FF2B5EF4-FFF2-40B4-BE49-F238E27FC236}">
                <a16:creationId xmlns:a16="http://schemas.microsoft.com/office/drawing/2014/main" id="{08B4FFB0-9C83-4B28-7F8F-52E9FDAE45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346" r="18346"/>
          <a:stretch/>
        </p:blipFill>
        <p:spPr bwMode="auto">
          <a:xfrm>
            <a:off x="2153651" y="2021608"/>
            <a:ext cx="1946813" cy="1867236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1000"/>
              </a:schemeClr>
            </a:glow>
            <a:outerShdw blurRad="190500" algn="tl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5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2D4B125-84E8-4ED7-3AF8-C69B5F2714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552"/>
          <a:stretch/>
        </p:blipFill>
        <p:spPr>
          <a:xfrm>
            <a:off x="6234059" y="2011175"/>
            <a:ext cx="1838676" cy="18672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79D1D48-54AC-71FC-B953-75DFF1FBF1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078" t="8450" r="17095" b="7700"/>
          <a:stretch/>
        </p:blipFill>
        <p:spPr>
          <a:xfrm>
            <a:off x="10241940" y="2011175"/>
            <a:ext cx="1790917" cy="186723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EEC58B3-401A-6C6C-9884-D713AA0CF7E9}"/>
              </a:ext>
            </a:extLst>
          </p:cNvPr>
          <p:cNvSpPr/>
          <p:nvPr/>
        </p:nvSpPr>
        <p:spPr>
          <a:xfrm>
            <a:off x="2237098" y="6193627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March,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C13CF9-8F47-503B-8D84-03A4072816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11" y="2016567"/>
            <a:ext cx="2007202" cy="18722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14CDDC7-89EB-13FD-9976-6C79615E305A}"/>
              </a:ext>
            </a:extLst>
          </p:cNvPr>
          <p:cNvSpPr/>
          <p:nvPr/>
        </p:nvSpPr>
        <p:spPr>
          <a:xfrm>
            <a:off x="4266983" y="6198637"/>
            <a:ext cx="18745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May,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11AA6CD-93AE-FF9E-60AE-5D10259373CC}"/>
              </a:ext>
            </a:extLst>
          </p:cNvPr>
          <p:cNvSpPr/>
          <p:nvPr/>
        </p:nvSpPr>
        <p:spPr>
          <a:xfrm>
            <a:off x="6326519" y="6193627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2DD72F0-2A16-EA5B-7C25-A8A3C114AB3E}"/>
              </a:ext>
            </a:extLst>
          </p:cNvPr>
          <p:cNvSpPr/>
          <p:nvPr/>
        </p:nvSpPr>
        <p:spPr>
          <a:xfrm>
            <a:off x="8463072" y="6193627"/>
            <a:ext cx="1656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DE3534B-D8C7-22E3-D666-BEF3701940B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088" t="24017" r="34520"/>
          <a:stretch/>
        </p:blipFill>
        <p:spPr>
          <a:xfrm>
            <a:off x="8142581" y="2011175"/>
            <a:ext cx="2025494" cy="1867237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E0F23B0D-64E9-F8F7-E16E-3D62347FBFDB}"/>
              </a:ext>
            </a:extLst>
          </p:cNvPr>
          <p:cNvGrpSpPr/>
          <p:nvPr/>
        </p:nvGrpSpPr>
        <p:grpSpPr>
          <a:xfrm>
            <a:off x="80922" y="933738"/>
            <a:ext cx="1416106" cy="696090"/>
            <a:chOff x="0" y="951003"/>
            <a:chExt cx="2521283" cy="696090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372F6BA3-5730-B4CD-1A36-DEFC33C27012}"/>
                </a:ext>
              </a:extLst>
            </p:cNvPr>
            <p:cNvSpPr/>
            <p:nvPr/>
          </p:nvSpPr>
          <p:spPr>
            <a:xfrm>
              <a:off x="0" y="951003"/>
              <a:ext cx="2239075" cy="696090"/>
            </a:xfrm>
            <a:custGeom>
              <a:avLst/>
              <a:gdLst>
                <a:gd name="connsiteX0" fmla="*/ 0 w 2330515"/>
                <a:gd name="connsiteY0" fmla="*/ 0 h 696090"/>
                <a:gd name="connsiteX1" fmla="*/ 1986844 w 2330515"/>
                <a:gd name="connsiteY1" fmla="*/ 0 h 696090"/>
                <a:gd name="connsiteX2" fmla="*/ 2330516 w 2330515"/>
                <a:gd name="connsiteY2" fmla="*/ 348079 h 696090"/>
                <a:gd name="connsiteX3" fmla="*/ 1986844 w 2330515"/>
                <a:gd name="connsiteY3" fmla="*/ 696090 h 696090"/>
                <a:gd name="connsiteX4" fmla="*/ 0 w 2330515"/>
                <a:gd name="connsiteY4" fmla="*/ 696090 h 696090"/>
                <a:gd name="connsiteX5" fmla="*/ 0 w 2330515"/>
                <a:gd name="connsiteY5" fmla="*/ 0 h 696090"/>
                <a:gd name="connsiteX6" fmla="*/ 0 w 2330515"/>
                <a:gd name="connsiteY6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15" h="696090">
                  <a:moveTo>
                    <a:pt x="0" y="0"/>
                  </a:moveTo>
                  <a:lnTo>
                    <a:pt x="1986844" y="0"/>
                  </a:lnTo>
                  <a:lnTo>
                    <a:pt x="2330516" y="348079"/>
                  </a:lnTo>
                  <a:lnTo>
                    <a:pt x="1986844" y="696090"/>
                  </a:lnTo>
                  <a:lnTo>
                    <a:pt x="0" y="696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A5A85E90-8736-9A9B-553A-395B638C996C}"/>
                </a:ext>
              </a:extLst>
            </p:cNvPr>
            <p:cNvSpPr/>
            <p:nvPr/>
          </p:nvSpPr>
          <p:spPr>
            <a:xfrm>
              <a:off x="1972156" y="951003"/>
              <a:ext cx="549127" cy="696090"/>
            </a:xfrm>
            <a:custGeom>
              <a:avLst/>
              <a:gdLst>
                <a:gd name="connsiteX0" fmla="*/ 0 w 579440"/>
                <a:gd name="connsiteY0" fmla="*/ 0 h 696090"/>
                <a:gd name="connsiteX1" fmla="*/ 235703 w 579440"/>
                <a:gd name="connsiteY1" fmla="*/ 0 h 696090"/>
                <a:gd name="connsiteX2" fmla="*/ 579441 w 579440"/>
                <a:gd name="connsiteY2" fmla="*/ 348079 h 696090"/>
                <a:gd name="connsiteX3" fmla="*/ 235703 w 579440"/>
                <a:gd name="connsiteY3" fmla="*/ 696090 h 696090"/>
                <a:gd name="connsiteX4" fmla="*/ 0 w 579440"/>
                <a:gd name="connsiteY4" fmla="*/ 696090 h 696090"/>
                <a:gd name="connsiteX5" fmla="*/ 343738 w 579440"/>
                <a:gd name="connsiteY5" fmla="*/ 348079 h 696090"/>
                <a:gd name="connsiteX6" fmla="*/ 0 w 579440"/>
                <a:gd name="connsiteY6" fmla="*/ 0 h 696090"/>
                <a:gd name="connsiteX7" fmla="*/ 0 w 579440"/>
                <a:gd name="connsiteY7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440" h="696090">
                  <a:moveTo>
                    <a:pt x="0" y="0"/>
                  </a:moveTo>
                  <a:lnTo>
                    <a:pt x="235703" y="0"/>
                  </a:lnTo>
                  <a:lnTo>
                    <a:pt x="579441" y="348079"/>
                  </a:lnTo>
                  <a:lnTo>
                    <a:pt x="235703" y="696090"/>
                  </a:lnTo>
                  <a:lnTo>
                    <a:pt x="0" y="696090"/>
                  </a:lnTo>
                  <a:lnTo>
                    <a:pt x="343738" y="3480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F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39" name="Gráfico 30">
            <a:extLst>
              <a:ext uri="{FF2B5EF4-FFF2-40B4-BE49-F238E27FC236}">
                <a16:creationId xmlns:a16="http://schemas.microsoft.com/office/drawing/2014/main" id="{9D4AB19C-D1B8-4233-AE31-F3F5793D750A}"/>
              </a:ext>
            </a:extLst>
          </p:cNvPr>
          <p:cNvSpPr/>
          <p:nvPr/>
        </p:nvSpPr>
        <p:spPr>
          <a:xfrm>
            <a:off x="480061" y="951003"/>
            <a:ext cx="542981" cy="688981"/>
          </a:xfrm>
          <a:custGeom>
            <a:avLst/>
            <a:gdLst>
              <a:gd name="connsiteX0" fmla="*/ 2225598 w 4287430"/>
              <a:gd name="connsiteY0" fmla="*/ 0 h 4863750"/>
              <a:gd name="connsiteX1" fmla="*/ 2456675 w 4287430"/>
              <a:gd name="connsiteY1" fmla="*/ 65723 h 4863750"/>
              <a:gd name="connsiteX2" fmla="*/ 2957118 w 4287430"/>
              <a:gd name="connsiteY2" fmla="*/ 850583 h 4863750"/>
              <a:gd name="connsiteX3" fmla="*/ 2393905 w 4287430"/>
              <a:gd name="connsiteY3" fmla="*/ 1582198 h 4863750"/>
              <a:gd name="connsiteX4" fmla="*/ 2348375 w 4287430"/>
              <a:gd name="connsiteY4" fmla="*/ 1645634 h 4863750"/>
              <a:gd name="connsiteX5" fmla="*/ 2349328 w 4287430"/>
              <a:gd name="connsiteY5" fmla="*/ 2205038 h 4863750"/>
              <a:gd name="connsiteX6" fmla="*/ 2349328 w 4287430"/>
              <a:gd name="connsiteY6" fmla="*/ 2255711 h 4863750"/>
              <a:gd name="connsiteX7" fmla="*/ 2542876 w 4287430"/>
              <a:gd name="connsiteY7" fmla="*/ 2124647 h 4863750"/>
              <a:gd name="connsiteX8" fmla="*/ 2555258 w 4287430"/>
              <a:gd name="connsiteY8" fmla="*/ 2074164 h 4863750"/>
              <a:gd name="connsiteX9" fmla="*/ 2768904 w 4287430"/>
              <a:gd name="connsiteY9" fmla="*/ 1474280 h 4863750"/>
              <a:gd name="connsiteX10" fmla="*/ 3850849 w 4287430"/>
              <a:gd name="connsiteY10" fmla="*/ 1377029 h 4863750"/>
              <a:gd name="connsiteX11" fmla="*/ 4157649 w 4287430"/>
              <a:gd name="connsiteY11" fmla="*/ 2179034 h 4863750"/>
              <a:gd name="connsiteX12" fmla="*/ 3546144 w 4287430"/>
              <a:gd name="connsiteY12" fmla="*/ 2813495 h 4863750"/>
              <a:gd name="connsiteX13" fmla="*/ 2736043 w 4287430"/>
              <a:gd name="connsiteY13" fmla="*/ 2540699 h 4863750"/>
              <a:gd name="connsiteX14" fmla="*/ 2705372 w 4287430"/>
              <a:gd name="connsiteY14" fmla="*/ 2505551 h 4863750"/>
              <a:gd name="connsiteX15" fmla="*/ 2362377 w 4287430"/>
              <a:gd name="connsiteY15" fmla="*/ 2735961 h 4863750"/>
              <a:gd name="connsiteX16" fmla="*/ 2348185 w 4287430"/>
              <a:gd name="connsiteY16" fmla="*/ 2767679 h 4863750"/>
              <a:gd name="connsiteX17" fmla="*/ 2349137 w 4287430"/>
              <a:gd name="connsiteY17" fmla="*/ 3989070 h 4863750"/>
              <a:gd name="connsiteX18" fmla="*/ 2346946 w 4287430"/>
              <a:gd name="connsiteY18" fmla="*/ 3984212 h 4863750"/>
              <a:gd name="connsiteX19" fmla="*/ 2438863 w 4287430"/>
              <a:gd name="connsiteY19" fmla="*/ 3749516 h 4863750"/>
              <a:gd name="connsiteX20" fmla="*/ 3172193 w 4287430"/>
              <a:gd name="connsiteY20" fmla="*/ 3232499 h 4863750"/>
              <a:gd name="connsiteX21" fmla="*/ 4005154 w 4287430"/>
              <a:gd name="connsiteY21" fmla="*/ 3390233 h 4863750"/>
              <a:gd name="connsiteX22" fmla="*/ 4268901 w 4287430"/>
              <a:gd name="connsiteY22" fmla="*/ 3558826 h 4863750"/>
              <a:gd name="connsiteX23" fmla="*/ 4286713 w 4287430"/>
              <a:gd name="connsiteY23" fmla="*/ 3603593 h 4863750"/>
              <a:gd name="connsiteX24" fmla="*/ 3856659 w 4287430"/>
              <a:gd name="connsiteY24" fmla="*/ 4361593 h 4863750"/>
              <a:gd name="connsiteX25" fmla="*/ 3060369 w 4287430"/>
              <a:gd name="connsiteY25" fmla="*/ 4656201 h 4863750"/>
              <a:gd name="connsiteX26" fmla="*/ 2461532 w 4287430"/>
              <a:gd name="connsiteY26" fmla="*/ 4379786 h 4863750"/>
              <a:gd name="connsiteX27" fmla="*/ 2420765 w 4287430"/>
              <a:gd name="connsiteY27" fmla="*/ 4321969 h 4863750"/>
              <a:gd name="connsiteX28" fmla="*/ 3464801 w 4287430"/>
              <a:gd name="connsiteY28" fmla="*/ 3966782 h 4863750"/>
              <a:gd name="connsiteX29" fmla="*/ 3527761 w 4287430"/>
              <a:gd name="connsiteY29" fmla="*/ 3838670 h 4863750"/>
              <a:gd name="connsiteX30" fmla="*/ 3527189 w 4287430"/>
              <a:gd name="connsiteY30" fmla="*/ 3836861 h 4863750"/>
              <a:gd name="connsiteX31" fmla="*/ 3399364 w 4287430"/>
              <a:gd name="connsiteY31" fmla="*/ 3774091 h 4863750"/>
              <a:gd name="connsiteX32" fmla="*/ 2347423 w 4287430"/>
              <a:gd name="connsiteY32" fmla="*/ 4131659 h 4863750"/>
              <a:gd name="connsiteX33" fmla="*/ 2347423 w 4287430"/>
              <a:gd name="connsiteY33" fmla="*/ 4692777 h 4863750"/>
              <a:gd name="connsiteX34" fmla="*/ 2176449 w 4287430"/>
              <a:gd name="connsiteY34" fmla="*/ 4863751 h 4863750"/>
              <a:gd name="connsiteX35" fmla="*/ 2113774 w 4287430"/>
              <a:gd name="connsiteY35" fmla="*/ 4863751 h 4863750"/>
              <a:gd name="connsiteX36" fmla="*/ 1942801 w 4287430"/>
              <a:gd name="connsiteY36" fmla="*/ 4692777 h 4863750"/>
              <a:gd name="connsiteX37" fmla="*/ 1942801 w 4287430"/>
              <a:gd name="connsiteY37" fmla="*/ 4132136 h 4863750"/>
              <a:gd name="connsiteX38" fmla="*/ 888574 w 4287430"/>
              <a:gd name="connsiteY38" fmla="*/ 3774091 h 4863750"/>
              <a:gd name="connsiteX39" fmla="*/ 760939 w 4287430"/>
              <a:gd name="connsiteY39" fmla="*/ 3836765 h 4863750"/>
              <a:gd name="connsiteX40" fmla="*/ 760272 w 4287430"/>
              <a:gd name="connsiteY40" fmla="*/ 3838575 h 4863750"/>
              <a:gd name="connsiteX41" fmla="*/ 823137 w 4287430"/>
              <a:gd name="connsiteY41" fmla="*/ 3966686 h 4863750"/>
              <a:gd name="connsiteX42" fmla="*/ 1866410 w 4287430"/>
              <a:gd name="connsiteY42" fmla="*/ 4321588 h 4863750"/>
              <a:gd name="connsiteX43" fmla="*/ 1594376 w 4287430"/>
              <a:gd name="connsiteY43" fmla="*/ 4561523 h 4863750"/>
              <a:gd name="connsiteX44" fmla="*/ 388035 w 4287430"/>
              <a:gd name="connsiteY44" fmla="*/ 4320159 h 4863750"/>
              <a:gd name="connsiteX45" fmla="*/ 748 w 4287430"/>
              <a:gd name="connsiteY45" fmla="*/ 3600736 h 4863750"/>
              <a:gd name="connsiteX46" fmla="*/ 13417 w 4287430"/>
              <a:gd name="connsiteY46" fmla="*/ 3562826 h 4863750"/>
              <a:gd name="connsiteX47" fmla="*/ 914958 w 4287430"/>
              <a:gd name="connsiteY47" fmla="*/ 3215545 h 4863750"/>
              <a:gd name="connsiteX48" fmla="*/ 1887841 w 4287430"/>
              <a:gd name="connsiteY48" fmla="*/ 3828288 h 4863750"/>
              <a:gd name="connsiteX49" fmla="*/ 1940896 w 4287430"/>
              <a:gd name="connsiteY49" fmla="*/ 4010978 h 4863750"/>
              <a:gd name="connsiteX50" fmla="*/ 1940896 w 4287430"/>
              <a:gd name="connsiteY50" fmla="*/ 3960590 h 4863750"/>
              <a:gd name="connsiteX51" fmla="*/ 1941658 w 4287430"/>
              <a:gd name="connsiteY51" fmla="*/ 2786634 h 4863750"/>
              <a:gd name="connsiteX52" fmla="*/ 1905177 w 4287430"/>
              <a:gd name="connsiteY52" fmla="*/ 2717959 h 4863750"/>
              <a:gd name="connsiteX53" fmla="*/ 1589423 w 4287430"/>
              <a:gd name="connsiteY53" fmla="*/ 2510123 h 4863750"/>
              <a:gd name="connsiteX54" fmla="*/ 1400923 w 4287430"/>
              <a:gd name="connsiteY54" fmla="*/ 2681764 h 4863750"/>
              <a:gd name="connsiteX55" fmla="*/ 128955 w 4287430"/>
              <a:gd name="connsiteY55" fmla="*/ 2182368 h 4863750"/>
              <a:gd name="connsiteX56" fmla="*/ 805135 w 4287430"/>
              <a:gd name="connsiteY56" fmla="*/ 1224915 h 4863750"/>
              <a:gd name="connsiteX57" fmla="*/ 1738680 w 4287430"/>
              <a:gd name="connsiteY57" fmla="*/ 2011204 h 4863750"/>
              <a:gd name="connsiteX58" fmla="*/ 1738966 w 4287430"/>
              <a:gd name="connsiteY58" fmla="*/ 2030159 h 4863750"/>
              <a:gd name="connsiteX59" fmla="*/ 1818404 w 4287430"/>
              <a:gd name="connsiteY59" fmla="*/ 2177415 h 4863750"/>
              <a:gd name="connsiteX60" fmla="*/ 1938324 w 4287430"/>
              <a:gd name="connsiteY60" fmla="*/ 2256187 h 4863750"/>
              <a:gd name="connsiteX61" fmla="*/ 1940800 w 4287430"/>
              <a:gd name="connsiteY61" fmla="*/ 2205514 h 4863750"/>
              <a:gd name="connsiteX62" fmla="*/ 1941848 w 4287430"/>
              <a:gd name="connsiteY62" fmla="*/ 1644682 h 4863750"/>
              <a:gd name="connsiteX63" fmla="*/ 1897081 w 4287430"/>
              <a:gd name="connsiteY63" fmla="*/ 1581531 h 4863750"/>
              <a:gd name="connsiteX64" fmla="*/ 1332915 w 4287430"/>
              <a:gd name="connsiteY64" fmla="*/ 793718 h 4863750"/>
              <a:gd name="connsiteX65" fmla="*/ 2032907 w 4287430"/>
              <a:gd name="connsiteY65" fmla="*/ 8573 h 4863750"/>
              <a:gd name="connsiteX66" fmla="*/ 2064054 w 4287430"/>
              <a:gd name="connsiteY66" fmla="*/ 95 h 4863750"/>
              <a:gd name="connsiteX67" fmla="*/ 2225693 w 4287430"/>
              <a:gd name="connsiteY67" fmla="*/ 95 h 4863750"/>
              <a:gd name="connsiteX68" fmla="*/ 2351233 w 4287430"/>
              <a:gd name="connsiteY68" fmla="*/ 407575 h 4863750"/>
              <a:gd name="connsiteX69" fmla="*/ 2144540 w 4287430"/>
              <a:gd name="connsiteY69" fmla="*/ 604361 h 4863750"/>
              <a:gd name="connsiteX70" fmla="*/ 2342470 w 4287430"/>
              <a:gd name="connsiteY70" fmla="*/ 810101 h 4863750"/>
              <a:gd name="connsiteX71" fmla="*/ 2548877 w 4287430"/>
              <a:gd name="connsiteY71" fmla="*/ 613124 h 4863750"/>
              <a:gd name="connsiteX72" fmla="*/ 2351233 w 4287430"/>
              <a:gd name="connsiteY72" fmla="*/ 407575 h 4863750"/>
              <a:gd name="connsiteX73" fmla="*/ 1332153 w 4287430"/>
              <a:gd name="connsiteY73" fmla="*/ 1825657 h 4863750"/>
              <a:gd name="connsiteX74" fmla="*/ 1130604 w 4287430"/>
              <a:gd name="connsiteY74" fmla="*/ 1624108 h 4863750"/>
              <a:gd name="connsiteX75" fmla="*/ 928293 w 4287430"/>
              <a:gd name="connsiteY75" fmla="*/ 1825085 h 4863750"/>
              <a:gd name="connsiteX76" fmla="*/ 1130032 w 4287430"/>
              <a:gd name="connsiteY76" fmla="*/ 2026730 h 4863750"/>
              <a:gd name="connsiteX77" fmla="*/ 1332248 w 4287430"/>
              <a:gd name="connsiteY77" fmla="*/ 1825657 h 4863750"/>
              <a:gd name="connsiteX78" fmla="*/ 3561289 w 4287430"/>
              <a:gd name="connsiteY78" fmla="*/ 2026730 h 4863750"/>
              <a:gd name="connsiteX79" fmla="*/ 3765600 w 4287430"/>
              <a:gd name="connsiteY79" fmla="*/ 1827467 h 4863750"/>
              <a:gd name="connsiteX80" fmla="*/ 3565765 w 4287430"/>
              <a:gd name="connsiteY80" fmla="*/ 1624013 h 4863750"/>
              <a:gd name="connsiteX81" fmla="*/ 3361359 w 4287430"/>
              <a:gd name="connsiteY81" fmla="*/ 1822990 h 4863750"/>
              <a:gd name="connsiteX82" fmla="*/ 3561289 w 4287430"/>
              <a:gd name="connsiteY82" fmla="*/ 2026634 h 48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87430" h="4863750">
                <a:moveTo>
                  <a:pt x="2225598" y="0"/>
                </a:moveTo>
                <a:cubicBezTo>
                  <a:pt x="2302750" y="21527"/>
                  <a:pt x="2382761" y="36100"/>
                  <a:pt x="2456675" y="65723"/>
                </a:cubicBezTo>
                <a:cubicBezTo>
                  <a:pt x="2772333" y="192215"/>
                  <a:pt x="2970262" y="505968"/>
                  <a:pt x="2957118" y="850583"/>
                </a:cubicBezTo>
                <a:cubicBezTo>
                  <a:pt x="2944545" y="1181957"/>
                  <a:pt x="2715278" y="1481138"/>
                  <a:pt x="2393905" y="1582198"/>
                </a:cubicBezTo>
                <a:cubicBezTo>
                  <a:pt x="2366377" y="1590866"/>
                  <a:pt x="2348090" y="1616774"/>
                  <a:pt x="2348375" y="1645634"/>
                </a:cubicBezTo>
                <a:cubicBezTo>
                  <a:pt x="2350471" y="1832039"/>
                  <a:pt x="2349328" y="2018538"/>
                  <a:pt x="2349328" y="2205038"/>
                </a:cubicBezTo>
                <a:cubicBezTo>
                  <a:pt x="2349328" y="2218849"/>
                  <a:pt x="2349328" y="2232565"/>
                  <a:pt x="2349328" y="2255711"/>
                </a:cubicBezTo>
                <a:cubicBezTo>
                  <a:pt x="2418765" y="2209419"/>
                  <a:pt x="2482392" y="2169128"/>
                  <a:pt x="2542876" y="2124647"/>
                </a:cubicBezTo>
                <a:cubicBezTo>
                  <a:pt x="2553734" y="2116646"/>
                  <a:pt x="2556211" y="2091214"/>
                  <a:pt x="2555258" y="2074164"/>
                </a:cubicBezTo>
                <a:cubicBezTo>
                  <a:pt x="2542971" y="1844231"/>
                  <a:pt x="2614599" y="1644587"/>
                  <a:pt x="2768904" y="1474280"/>
                </a:cubicBezTo>
                <a:cubicBezTo>
                  <a:pt x="3044367" y="1170146"/>
                  <a:pt x="3526142" y="1123569"/>
                  <a:pt x="3850849" y="1377029"/>
                </a:cubicBezTo>
                <a:cubicBezTo>
                  <a:pt x="4111738" y="1580769"/>
                  <a:pt x="4221181" y="1853470"/>
                  <a:pt x="4157649" y="2179034"/>
                </a:cubicBezTo>
                <a:cubicBezTo>
                  <a:pt x="4091736" y="2516886"/>
                  <a:pt x="3880376" y="2735295"/>
                  <a:pt x="3546144" y="2813495"/>
                </a:cubicBezTo>
                <a:cubicBezTo>
                  <a:pt x="3226104" y="2888361"/>
                  <a:pt x="2952641" y="2790444"/>
                  <a:pt x="2736043" y="2540699"/>
                </a:cubicBezTo>
                <a:cubicBezTo>
                  <a:pt x="2726803" y="2530031"/>
                  <a:pt x="2717469" y="2519458"/>
                  <a:pt x="2705372" y="2505551"/>
                </a:cubicBezTo>
                <a:cubicBezTo>
                  <a:pt x="2590120" y="2582609"/>
                  <a:pt x="2475820" y="2658618"/>
                  <a:pt x="2362377" y="2735961"/>
                </a:cubicBezTo>
                <a:cubicBezTo>
                  <a:pt x="2354090" y="2741581"/>
                  <a:pt x="2348185" y="2756821"/>
                  <a:pt x="2348185" y="2767679"/>
                </a:cubicBezTo>
                <a:cubicBezTo>
                  <a:pt x="2347994" y="3174778"/>
                  <a:pt x="2348566" y="3581876"/>
                  <a:pt x="2349137" y="3989070"/>
                </a:cubicBezTo>
                <a:cubicBezTo>
                  <a:pt x="2349137" y="3990499"/>
                  <a:pt x="2350280" y="3991928"/>
                  <a:pt x="2346946" y="3984212"/>
                </a:cubicBezTo>
                <a:cubicBezTo>
                  <a:pt x="2375426" y="3910108"/>
                  <a:pt x="2398000" y="3824859"/>
                  <a:pt x="2438863" y="3749516"/>
                </a:cubicBezTo>
                <a:cubicBezTo>
                  <a:pt x="2597359" y="3457575"/>
                  <a:pt x="2848247" y="3290030"/>
                  <a:pt x="3172193" y="3232499"/>
                </a:cubicBezTo>
                <a:cubicBezTo>
                  <a:pt x="3468611" y="3179826"/>
                  <a:pt x="3744740" y="3250787"/>
                  <a:pt x="4005154" y="3390233"/>
                </a:cubicBezTo>
                <a:cubicBezTo>
                  <a:pt x="4096879" y="3439382"/>
                  <a:pt x="4182223" y="3500628"/>
                  <a:pt x="4268901" y="3558826"/>
                </a:cubicBezTo>
                <a:cubicBezTo>
                  <a:pt x="4280236" y="3566446"/>
                  <a:pt x="4290237" y="3590925"/>
                  <a:pt x="4286713" y="3603593"/>
                </a:cubicBezTo>
                <a:cubicBezTo>
                  <a:pt x="4206131" y="3891629"/>
                  <a:pt x="4079639" y="4154520"/>
                  <a:pt x="3856659" y="4361593"/>
                </a:cubicBezTo>
                <a:cubicBezTo>
                  <a:pt x="3632440" y="4569809"/>
                  <a:pt x="3366693" y="4675251"/>
                  <a:pt x="3060369" y="4656201"/>
                </a:cubicBezTo>
                <a:cubicBezTo>
                  <a:pt x="2827769" y="4641723"/>
                  <a:pt x="2617171" y="4566762"/>
                  <a:pt x="2461532" y="4379786"/>
                </a:cubicBezTo>
                <a:cubicBezTo>
                  <a:pt x="2447721" y="4363212"/>
                  <a:pt x="2436481" y="4344448"/>
                  <a:pt x="2420765" y="4321969"/>
                </a:cubicBezTo>
                <a:cubicBezTo>
                  <a:pt x="2770809" y="4202906"/>
                  <a:pt x="3116186" y="4085368"/>
                  <a:pt x="3464801" y="3966782"/>
                </a:cubicBezTo>
                <a:cubicBezTo>
                  <a:pt x="3517569" y="3948779"/>
                  <a:pt x="3545858" y="3891439"/>
                  <a:pt x="3527761" y="3838670"/>
                </a:cubicBezTo>
                <a:lnTo>
                  <a:pt x="3527189" y="3836861"/>
                </a:lnTo>
                <a:cubicBezTo>
                  <a:pt x="3509187" y="3784283"/>
                  <a:pt x="3451942" y="3756279"/>
                  <a:pt x="3399364" y="3774091"/>
                </a:cubicBezTo>
                <a:cubicBezTo>
                  <a:pt x="3047510" y="3893725"/>
                  <a:pt x="2698990" y="4012121"/>
                  <a:pt x="2347423" y="4131659"/>
                </a:cubicBezTo>
                <a:lnTo>
                  <a:pt x="2347423" y="4692777"/>
                </a:lnTo>
                <a:cubicBezTo>
                  <a:pt x="2347423" y="4787170"/>
                  <a:pt x="2270842" y="4863751"/>
                  <a:pt x="2176449" y="4863751"/>
                </a:cubicBezTo>
                <a:lnTo>
                  <a:pt x="2113774" y="4863751"/>
                </a:lnTo>
                <a:cubicBezTo>
                  <a:pt x="2019382" y="4863751"/>
                  <a:pt x="1942801" y="4787170"/>
                  <a:pt x="1942801" y="4692777"/>
                </a:cubicBezTo>
                <a:lnTo>
                  <a:pt x="1942801" y="4132136"/>
                </a:lnTo>
                <a:cubicBezTo>
                  <a:pt x="1588280" y="4011740"/>
                  <a:pt x="1240332" y="3893630"/>
                  <a:pt x="888574" y="3774091"/>
                </a:cubicBezTo>
                <a:cubicBezTo>
                  <a:pt x="835996" y="3756279"/>
                  <a:pt x="778941" y="3784283"/>
                  <a:pt x="760939" y="3836765"/>
                </a:cubicBezTo>
                <a:lnTo>
                  <a:pt x="760272" y="3838575"/>
                </a:lnTo>
                <a:cubicBezTo>
                  <a:pt x="742174" y="3891344"/>
                  <a:pt x="770368" y="3948684"/>
                  <a:pt x="823137" y="3966686"/>
                </a:cubicBezTo>
                <a:cubicBezTo>
                  <a:pt x="1171371" y="4085082"/>
                  <a:pt x="1516747" y="4202621"/>
                  <a:pt x="1866410" y="4321588"/>
                </a:cubicBezTo>
                <a:cubicBezTo>
                  <a:pt x="1799164" y="4432745"/>
                  <a:pt x="1706009" y="4508183"/>
                  <a:pt x="1594376" y="4561523"/>
                </a:cubicBezTo>
                <a:cubicBezTo>
                  <a:pt x="1182325" y="4758595"/>
                  <a:pt x="703027" y="4646676"/>
                  <a:pt x="388035" y="4320159"/>
                </a:cubicBezTo>
                <a:cubicBezTo>
                  <a:pt x="191820" y="4116515"/>
                  <a:pt x="74472" y="3870103"/>
                  <a:pt x="748" y="3600736"/>
                </a:cubicBezTo>
                <a:cubicBezTo>
                  <a:pt x="-2300" y="3589782"/>
                  <a:pt x="4368" y="3569589"/>
                  <a:pt x="13417" y="3562826"/>
                </a:cubicBezTo>
                <a:cubicBezTo>
                  <a:pt x="280974" y="3361849"/>
                  <a:pt x="573391" y="3224594"/>
                  <a:pt x="914958" y="3215545"/>
                </a:cubicBezTo>
                <a:cubicBezTo>
                  <a:pt x="1334344" y="3204305"/>
                  <a:pt x="1743538" y="3460814"/>
                  <a:pt x="1887841" y="3828288"/>
                </a:cubicBezTo>
                <a:cubicBezTo>
                  <a:pt x="1910701" y="3886486"/>
                  <a:pt x="1923084" y="3948779"/>
                  <a:pt x="1940896" y="4010978"/>
                </a:cubicBezTo>
                <a:lnTo>
                  <a:pt x="1940896" y="3960590"/>
                </a:lnTo>
                <a:cubicBezTo>
                  <a:pt x="1940896" y="3569303"/>
                  <a:pt x="1940515" y="3178016"/>
                  <a:pt x="1941658" y="2786634"/>
                </a:cubicBezTo>
                <a:cubicBezTo>
                  <a:pt x="1941658" y="2754630"/>
                  <a:pt x="1932609" y="2735390"/>
                  <a:pt x="1905177" y="2717959"/>
                </a:cubicBezTo>
                <a:cubicBezTo>
                  <a:pt x="1797449" y="2649093"/>
                  <a:pt x="1691341" y="2577560"/>
                  <a:pt x="1589423" y="2510123"/>
                </a:cubicBezTo>
                <a:cubicBezTo>
                  <a:pt x="1524463" y="2569940"/>
                  <a:pt x="1468360" y="2633853"/>
                  <a:pt x="1400923" y="2681764"/>
                </a:cubicBezTo>
                <a:cubicBezTo>
                  <a:pt x="911434" y="3029426"/>
                  <a:pt x="253828" y="2770061"/>
                  <a:pt x="128955" y="2182368"/>
                </a:cubicBezTo>
                <a:cubicBezTo>
                  <a:pt x="34657" y="1738408"/>
                  <a:pt x="353364" y="1287113"/>
                  <a:pt x="805135" y="1224915"/>
                </a:cubicBezTo>
                <a:cubicBezTo>
                  <a:pt x="1298244" y="1157002"/>
                  <a:pt x="1721821" y="1513713"/>
                  <a:pt x="1738680" y="2011204"/>
                </a:cubicBezTo>
                <a:cubicBezTo>
                  <a:pt x="1738870" y="2017490"/>
                  <a:pt x="1740775" y="2024348"/>
                  <a:pt x="1738966" y="2030159"/>
                </a:cubicBezTo>
                <a:cubicBezTo>
                  <a:pt x="1715725" y="2106359"/>
                  <a:pt x="1757730" y="2145125"/>
                  <a:pt x="1818404" y="2177415"/>
                </a:cubicBezTo>
                <a:cubicBezTo>
                  <a:pt x="1858409" y="2198656"/>
                  <a:pt x="1894604" y="2227136"/>
                  <a:pt x="1938324" y="2256187"/>
                </a:cubicBezTo>
                <a:cubicBezTo>
                  <a:pt x="1939372" y="2235232"/>
                  <a:pt x="1940800" y="2220373"/>
                  <a:pt x="1940800" y="2205514"/>
                </a:cubicBezTo>
                <a:cubicBezTo>
                  <a:pt x="1940991" y="2018538"/>
                  <a:pt x="1939753" y="1831658"/>
                  <a:pt x="1941848" y="1644682"/>
                </a:cubicBezTo>
                <a:cubicBezTo>
                  <a:pt x="1942229" y="1608487"/>
                  <a:pt x="1931752" y="1593056"/>
                  <a:pt x="1897081" y="1581531"/>
                </a:cubicBezTo>
                <a:cubicBezTo>
                  <a:pt x="1548942" y="1466755"/>
                  <a:pt x="1329772" y="1159383"/>
                  <a:pt x="1332915" y="793718"/>
                </a:cubicBezTo>
                <a:cubicBezTo>
                  <a:pt x="1336344" y="403670"/>
                  <a:pt x="1645335" y="57245"/>
                  <a:pt x="2032907" y="8573"/>
                </a:cubicBezTo>
                <a:cubicBezTo>
                  <a:pt x="2043480" y="7239"/>
                  <a:pt x="2053672" y="2953"/>
                  <a:pt x="2064054" y="95"/>
                </a:cubicBezTo>
                <a:lnTo>
                  <a:pt x="2225693" y="95"/>
                </a:lnTo>
                <a:close/>
                <a:moveTo>
                  <a:pt x="2351233" y="407575"/>
                </a:moveTo>
                <a:cubicBezTo>
                  <a:pt x="2238457" y="405765"/>
                  <a:pt x="2147874" y="491966"/>
                  <a:pt x="2144540" y="604361"/>
                </a:cubicBezTo>
                <a:cubicBezTo>
                  <a:pt x="2141206" y="714470"/>
                  <a:pt x="2231313" y="808196"/>
                  <a:pt x="2342470" y="810101"/>
                </a:cubicBezTo>
                <a:cubicBezTo>
                  <a:pt x="2454484" y="812102"/>
                  <a:pt x="2546876" y="723900"/>
                  <a:pt x="2548877" y="613124"/>
                </a:cubicBezTo>
                <a:cubicBezTo>
                  <a:pt x="2550877" y="501396"/>
                  <a:pt x="2462389" y="409385"/>
                  <a:pt x="2351233" y="407575"/>
                </a:cubicBezTo>
                <a:close/>
                <a:moveTo>
                  <a:pt x="1332153" y="1825657"/>
                </a:moveTo>
                <a:cubicBezTo>
                  <a:pt x="1332343" y="1714214"/>
                  <a:pt x="1242332" y="1624203"/>
                  <a:pt x="1130604" y="1624108"/>
                </a:cubicBezTo>
                <a:cubicBezTo>
                  <a:pt x="1018780" y="1623917"/>
                  <a:pt x="928483" y="1713643"/>
                  <a:pt x="928293" y="1825085"/>
                </a:cubicBezTo>
                <a:cubicBezTo>
                  <a:pt x="928102" y="1936433"/>
                  <a:pt x="1018304" y="2026634"/>
                  <a:pt x="1130032" y="2026730"/>
                </a:cubicBezTo>
                <a:cubicBezTo>
                  <a:pt x="1241665" y="2026920"/>
                  <a:pt x="1332058" y="1937004"/>
                  <a:pt x="1332248" y="1825657"/>
                </a:cubicBezTo>
                <a:close/>
                <a:moveTo>
                  <a:pt x="3561289" y="2026730"/>
                </a:moveTo>
                <a:cubicBezTo>
                  <a:pt x="3673112" y="2027682"/>
                  <a:pt x="3764457" y="1938528"/>
                  <a:pt x="3765600" y="1827467"/>
                </a:cubicBezTo>
                <a:cubicBezTo>
                  <a:pt x="3766743" y="1716024"/>
                  <a:pt x="3677494" y="1625156"/>
                  <a:pt x="3565765" y="1624013"/>
                </a:cubicBezTo>
                <a:cubicBezTo>
                  <a:pt x="3453561" y="1622965"/>
                  <a:pt x="3363073" y="1711071"/>
                  <a:pt x="3361359" y="1822990"/>
                </a:cubicBezTo>
                <a:cubicBezTo>
                  <a:pt x="3359740" y="1933670"/>
                  <a:pt x="3450037" y="2025682"/>
                  <a:pt x="3561289" y="2026634"/>
                </a:cubicBezTo>
                <a:close/>
              </a:path>
            </a:pathLst>
          </a:custGeom>
          <a:solidFill>
            <a:srgbClr val="036F4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0FCA2E94-6651-D8C0-2F9B-01C38DB1F5A8}"/>
              </a:ext>
            </a:extLst>
          </p:cNvPr>
          <p:cNvSpPr/>
          <p:nvPr/>
        </p:nvSpPr>
        <p:spPr>
          <a:xfrm>
            <a:off x="200302" y="5490989"/>
            <a:ext cx="11791395" cy="3224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9" name="Flecha: arriba y abajo 58">
            <a:extLst>
              <a:ext uri="{FF2B5EF4-FFF2-40B4-BE49-F238E27FC236}">
                <a16:creationId xmlns:a16="http://schemas.microsoft.com/office/drawing/2014/main" id="{2D5B1AD9-FEA3-3B6A-C1B1-10EA54D23DFB}"/>
              </a:ext>
            </a:extLst>
          </p:cNvPr>
          <p:cNvSpPr/>
          <p:nvPr/>
        </p:nvSpPr>
        <p:spPr>
          <a:xfrm>
            <a:off x="922466" y="526203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Flecha: arriba y abajo 59">
            <a:extLst>
              <a:ext uri="{FF2B5EF4-FFF2-40B4-BE49-F238E27FC236}">
                <a16:creationId xmlns:a16="http://schemas.microsoft.com/office/drawing/2014/main" id="{F097E415-EC8D-35C9-F2A5-167A9F8171B9}"/>
              </a:ext>
            </a:extLst>
          </p:cNvPr>
          <p:cNvSpPr/>
          <p:nvPr/>
        </p:nvSpPr>
        <p:spPr>
          <a:xfrm>
            <a:off x="2918535" y="526203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Flecha: arriba y abajo 60">
            <a:extLst>
              <a:ext uri="{FF2B5EF4-FFF2-40B4-BE49-F238E27FC236}">
                <a16:creationId xmlns:a16="http://schemas.microsoft.com/office/drawing/2014/main" id="{099D0464-A72C-A9CE-3271-774016CBAE7B}"/>
              </a:ext>
            </a:extLst>
          </p:cNvPr>
          <p:cNvSpPr/>
          <p:nvPr/>
        </p:nvSpPr>
        <p:spPr>
          <a:xfrm>
            <a:off x="5025906" y="5262036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Flecha: arriba y abajo 61">
            <a:extLst>
              <a:ext uri="{FF2B5EF4-FFF2-40B4-BE49-F238E27FC236}">
                <a16:creationId xmlns:a16="http://schemas.microsoft.com/office/drawing/2014/main" id="{43F20FA3-B18D-5E1E-B7C3-2411FDD350ED}"/>
              </a:ext>
            </a:extLst>
          </p:cNvPr>
          <p:cNvSpPr/>
          <p:nvPr/>
        </p:nvSpPr>
        <p:spPr>
          <a:xfrm>
            <a:off x="6957900" y="5262036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Flecha: arriba y abajo 62">
            <a:extLst>
              <a:ext uri="{FF2B5EF4-FFF2-40B4-BE49-F238E27FC236}">
                <a16:creationId xmlns:a16="http://schemas.microsoft.com/office/drawing/2014/main" id="{D7D4B872-E30D-DA6F-A490-B594E07C5170}"/>
              </a:ext>
            </a:extLst>
          </p:cNvPr>
          <p:cNvSpPr/>
          <p:nvPr/>
        </p:nvSpPr>
        <p:spPr>
          <a:xfrm>
            <a:off x="9106423" y="5247358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Flecha: arriba y abajo 63">
            <a:extLst>
              <a:ext uri="{FF2B5EF4-FFF2-40B4-BE49-F238E27FC236}">
                <a16:creationId xmlns:a16="http://schemas.microsoft.com/office/drawing/2014/main" id="{9048E129-9001-84E7-EFB9-D341BB57A76E}"/>
              </a:ext>
            </a:extLst>
          </p:cNvPr>
          <p:cNvSpPr/>
          <p:nvPr/>
        </p:nvSpPr>
        <p:spPr>
          <a:xfrm>
            <a:off x="11113218" y="524735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B338A98-7E8F-4C19-ADAC-112A4902684C}"/>
              </a:ext>
            </a:extLst>
          </p:cNvPr>
          <p:cNvSpPr/>
          <p:nvPr/>
        </p:nvSpPr>
        <p:spPr>
          <a:xfrm>
            <a:off x="10383651" y="6176698"/>
            <a:ext cx="1656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August,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50ED8295-2D2B-4017-A264-21EB714C0D2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fuera de página 2">
            <a:extLst>
              <a:ext uri="{FF2B5EF4-FFF2-40B4-BE49-F238E27FC236}">
                <a16:creationId xmlns:a16="http://schemas.microsoft.com/office/drawing/2014/main" id="{BF98B83E-DD71-F7CA-3017-92FEB7CBA2B0}"/>
              </a:ext>
            </a:extLst>
          </p:cNvPr>
          <p:cNvSpPr/>
          <p:nvPr/>
        </p:nvSpPr>
        <p:spPr>
          <a:xfrm>
            <a:off x="164388" y="4096005"/>
            <a:ext cx="1760078" cy="813685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Training by the WCR for leaf sampling in nurseries</a:t>
            </a:r>
            <a:endParaRPr lang="es-PE" sz="115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C776585-66C5-2B46-68FF-9206C4A52A20}"/>
              </a:ext>
            </a:extLst>
          </p:cNvPr>
          <p:cNvSpPr txBox="1">
            <a:spLocks/>
          </p:cNvSpPr>
          <p:nvPr/>
        </p:nvSpPr>
        <p:spPr>
          <a:xfrm>
            <a:off x="1747027" y="899072"/>
            <a:ext cx="9215339" cy="87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Poppins" panose="00000500000000000000" pitchFamily="50" charset="0"/>
              </a:rPr>
              <a:t>Leaf sampling of plants in nurseries for DNA analysis and SENASA supervision in the quarantine area</a:t>
            </a:r>
            <a:endParaRPr lang="es-ES" sz="2400" b="1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636DF5A-3D5E-B0B4-CBD6-5F48C72D03BC}"/>
              </a:ext>
            </a:extLst>
          </p:cNvPr>
          <p:cNvGrpSpPr/>
          <p:nvPr/>
        </p:nvGrpSpPr>
        <p:grpSpPr>
          <a:xfrm>
            <a:off x="80922" y="933738"/>
            <a:ext cx="1416106" cy="696090"/>
            <a:chOff x="0" y="951003"/>
            <a:chExt cx="2521283" cy="69609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E896D5BF-C2B3-B21F-97B0-3791F8B7634E}"/>
                </a:ext>
              </a:extLst>
            </p:cNvPr>
            <p:cNvSpPr/>
            <p:nvPr/>
          </p:nvSpPr>
          <p:spPr>
            <a:xfrm>
              <a:off x="0" y="951003"/>
              <a:ext cx="2239075" cy="696090"/>
            </a:xfrm>
            <a:custGeom>
              <a:avLst/>
              <a:gdLst>
                <a:gd name="connsiteX0" fmla="*/ 0 w 2330515"/>
                <a:gd name="connsiteY0" fmla="*/ 0 h 696090"/>
                <a:gd name="connsiteX1" fmla="*/ 1986844 w 2330515"/>
                <a:gd name="connsiteY1" fmla="*/ 0 h 696090"/>
                <a:gd name="connsiteX2" fmla="*/ 2330516 w 2330515"/>
                <a:gd name="connsiteY2" fmla="*/ 348079 h 696090"/>
                <a:gd name="connsiteX3" fmla="*/ 1986844 w 2330515"/>
                <a:gd name="connsiteY3" fmla="*/ 696090 h 696090"/>
                <a:gd name="connsiteX4" fmla="*/ 0 w 2330515"/>
                <a:gd name="connsiteY4" fmla="*/ 696090 h 696090"/>
                <a:gd name="connsiteX5" fmla="*/ 0 w 2330515"/>
                <a:gd name="connsiteY5" fmla="*/ 0 h 696090"/>
                <a:gd name="connsiteX6" fmla="*/ 0 w 2330515"/>
                <a:gd name="connsiteY6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15" h="696090">
                  <a:moveTo>
                    <a:pt x="0" y="0"/>
                  </a:moveTo>
                  <a:lnTo>
                    <a:pt x="1986844" y="0"/>
                  </a:lnTo>
                  <a:lnTo>
                    <a:pt x="2330516" y="348079"/>
                  </a:lnTo>
                  <a:lnTo>
                    <a:pt x="1986844" y="696090"/>
                  </a:lnTo>
                  <a:lnTo>
                    <a:pt x="0" y="696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1E06CB8-115C-83BC-E1DA-12F63C38D3CC}"/>
                </a:ext>
              </a:extLst>
            </p:cNvPr>
            <p:cNvSpPr/>
            <p:nvPr/>
          </p:nvSpPr>
          <p:spPr>
            <a:xfrm>
              <a:off x="1972156" y="951003"/>
              <a:ext cx="549127" cy="696090"/>
            </a:xfrm>
            <a:custGeom>
              <a:avLst/>
              <a:gdLst>
                <a:gd name="connsiteX0" fmla="*/ 0 w 579440"/>
                <a:gd name="connsiteY0" fmla="*/ 0 h 696090"/>
                <a:gd name="connsiteX1" fmla="*/ 235703 w 579440"/>
                <a:gd name="connsiteY1" fmla="*/ 0 h 696090"/>
                <a:gd name="connsiteX2" fmla="*/ 579441 w 579440"/>
                <a:gd name="connsiteY2" fmla="*/ 348079 h 696090"/>
                <a:gd name="connsiteX3" fmla="*/ 235703 w 579440"/>
                <a:gd name="connsiteY3" fmla="*/ 696090 h 696090"/>
                <a:gd name="connsiteX4" fmla="*/ 0 w 579440"/>
                <a:gd name="connsiteY4" fmla="*/ 696090 h 696090"/>
                <a:gd name="connsiteX5" fmla="*/ 343738 w 579440"/>
                <a:gd name="connsiteY5" fmla="*/ 348079 h 696090"/>
                <a:gd name="connsiteX6" fmla="*/ 0 w 579440"/>
                <a:gd name="connsiteY6" fmla="*/ 0 h 696090"/>
                <a:gd name="connsiteX7" fmla="*/ 0 w 579440"/>
                <a:gd name="connsiteY7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440" h="696090">
                  <a:moveTo>
                    <a:pt x="0" y="0"/>
                  </a:moveTo>
                  <a:lnTo>
                    <a:pt x="235703" y="0"/>
                  </a:lnTo>
                  <a:lnTo>
                    <a:pt x="579441" y="348079"/>
                  </a:lnTo>
                  <a:lnTo>
                    <a:pt x="235703" y="696090"/>
                  </a:lnTo>
                  <a:lnTo>
                    <a:pt x="0" y="696090"/>
                  </a:lnTo>
                  <a:lnTo>
                    <a:pt x="343738" y="3480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F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1" name="Gráfico 30">
            <a:extLst>
              <a:ext uri="{FF2B5EF4-FFF2-40B4-BE49-F238E27FC236}">
                <a16:creationId xmlns:a16="http://schemas.microsoft.com/office/drawing/2014/main" id="{A039B1A9-6A94-FC7F-245F-F1D1B253626A}"/>
              </a:ext>
            </a:extLst>
          </p:cNvPr>
          <p:cNvSpPr/>
          <p:nvPr/>
        </p:nvSpPr>
        <p:spPr>
          <a:xfrm>
            <a:off x="480061" y="951003"/>
            <a:ext cx="542981" cy="688981"/>
          </a:xfrm>
          <a:custGeom>
            <a:avLst/>
            <a:gdLst>
              <a:gd name="connsiteX0" fmla="*/ 2225598 w 4287430"/>
              <a:gd name="connsiteY0" fmla="*/ 0 h 4863750"/>
              <a:gd name="connsiteX1" fmla="*/ 2456675 w 4287430"/>
              <a:gd name="connsiteY1" fmla="*/ 65723 h 4863750"/>
              <a:gd name="connsiteX2" fmla="*/ 2957118 w 4287430"/>
              <a:gd name="connsiteY2" fmla="*/ 850583 h 4863750"/>
              <a:gd name="connsiteX3" fmla="*/ 2393905 w 4287430"/>
              <a:gd name="connsiteY3" fmla="*/ 1582198 h 4863750"/>
              <a:gd name="connsiteX4" fmla="*/ 2348375 w 4287430"/>
              <a:gd name="connsiteY4" fmla="*/ 1645634 h 4863750"/>
              <a:gd name="connsiteX5" fmla="*/ 2349328 w 4287430"/>
              <a:gd name="connsiteY5" fmla="*/ 2205038 h 4863750"/>
              <a:gd name="connsiteX6" fmla="*/ 2349328 w 4287430"/>
              <a:gd name="connsiteY6" fmla="*/ 2255711 h 4863750"/>
              <a:gd name="connsiteX7" fmla="*/ 2542876 w 4287430"/>
              <a:gd name="connsiteY7" fmla="*/ 2124647 h 4863750"/>
              <a:gd name="connsiteX8" fmla="*/ 2555258 w 4287430"/>
              <a:gd name="connsiteY8" fmla="*/ 2074164 h 4863750"/>
              <a:gd name="connsiteX9" fmla="*/ 2768904 w 4287430"/>
              <a:gd name="connsiteY9" fmla="*/ 1474280 h 4863750"/>
              <a:gd name="connsiteX10" fmla="*/ 3850849 w 4287430"/>
              <a:gd name="connsiteY10" fmla="*/ 1377029 h 4863750"/>
              <a:gd name="connsiteX11" fmla="*/ 4157649 w 4287430"/>
              <a:gd name="connsiteY11" fmla="*/ 2179034 h 4863750"/>
              <a:gd name="connsiteX12" fmla="*/ 3546144 w 4287430"/>
              <a:gd name="connsiteY12" fmla="*/ 2813495 h 4863750"/>
              <a:gd name="connsiteX13" fmla="*/ 2736043 w 4287430"/>
              <a:gd name="connsiteY13" fmla="*/ 2540699 h 4863750"/>
              <a:gd name="connsiteX14" fmla="*/ 2705372 w 4287430"/>
              <a:gd name="connsiteY14" fmla="*/ 2505551 h 4863750"/>
              <a:gd name="connsiteX15" fmla="*/ 2362377 w 4287430"/>
              <a:gd name="connsiteY15" fmla="*/ 2735961 h 4863750"/>
              <a:gd name="connsiteX16" fmla="*/ 2348185 w 4287430"/>
              <a:gd name="connsiteY16" fmla="*/ 2767679 h 4863750"/>
              <a:gd name="connsiteX17" fmla="*/ 2349137 w 4287430"/>
              <a:gd name="connsiteY17" fmla="*/ 3989070 h 4863750"/>
              <a:gd name="connsiteX18" fmla="*/ 2346946 w 4287430"/>
              <a:gd name="connsiteY18" fmla="*/ 3984212 h 4863750"/>
              <a:gd name="connsiteX19" fmla="*/ 2438863 w 4287430"/>
              <a:gd name="connsiteY19" fmla="*/ 3749516 h 4863750"/>
              <a:gd name="connsiteX20" fmla="*/ 3172193 w 4287430"/>
              <a:gd name="connsiteY20" fmla="*/ 3232499 h 4863750"/>
              <a:gd name="connsiteX21" fmla="*/ 4005154 w 4287430"/>
              <a:gd name="connsiteY21" fmla="*/ 3390233 h 4863750"/>
              <a:gd name="connsiteX22" fmla="*/ 4268901 w 4287430"/>
              <a:gd name="connsiteY22" fmla="*/ 3558826 h 4863750"/>
              <a:gd name="connsiteX23" fmla="*/ 4286713 w 4287430"/>
              <a:gd name="connsiteY23" fmla="*/ 3603593 h 4863750"/>
              <a:gd name="connsiteX24" fmla="*/ 3856659 w 4287430"/>
              <a:gd name="connsiteY24" fmla="*/ 4361593 h 4863750"/>
              <a:gd name="connsiteX25" fmla="*/ 3060369 w 4287430"/>
              <a:gd name="connsiteY25" fmla="*/ 4656201 h 4863750"/>
              <a:gd name="connsiteX26" fmla="*/ 2461532 w 4287430"/>
              <a:gd name="connsiteY26" fmla="*/ 4379786 h 4863750"/>
              <a:gd name="connsiteX27" fmla="*/ 2420765 w 4287430"/>
              <a:gd name="connsiteY27" fmla="*/ 4321969 h 4863750"/>
              <a:gd name="connsiteX28" fmla="*/ 3464801 w 4287430"/>
              <a:gd name="connsiteY28" fmla="*/ 3966782 h 4863750"/>
              <a:gd name="connsiteX29" fmla="*/ 3527761 w 4287430"/>
              <a:gd name="connsiteY29" fmla="*/ 3838670 h 4863750"/>
              <a:gd name="connsiteX30" fmla="*/ 3527189 w 4287430"/>
              <a:gd name="connsiteY30" fmla="*/ 3836861 h 4863750"/>
              <a:gd name="connsiteX31" fmla="*/ 3399364 w 4287430"/>
              <a:gd name="connsiteY31" fmla="*/ 3774091 h 4863750"/>
              <a:gd name="connsiteX32" fmla="*/ 2347423 w 4287430"/>
              <a:gd name="connsiteY32" fmla="*/ 4131659 h 4863750"/>
              <a:gd name="connsiteX33" fmla="*/ 2347423 w 4287430"/>
              <a:gd name="connsiteY33" fmla="*/ 4692777 h 4863750"/>
              <a:gd name="connsiteX34" fmla="*/ 2176449 w 4287430"/>
              <a:gd name="connsiteY34" fmla="*/ 4863751 h 4863750"/>
              <a:gd name="connsiteX35" fmla="*/ 2113774 w 4287430"/>
              <a:gd name="connsiteY35" fmla="*/ 4863751 h 4863750"/>
              <a:gd name="connsiteX36" fmla="*/ 1942801 w 4287430"/>
              <a:gd name="connsiteY36" fmla="*/ 4692777 h 4863750"/>
              <a:gd name="connsiteX37" fmla="*/ 1942801 w 4287430"/>
              <a:gd name="connsiteY37" fmla="*/ 4132136 h 4863750"/>
              <a:gd name="connsiteX38" fmla="*/ 888574 w 4287430"/>
              <a:gd name="connsiteY38" fmla="*/ 3774091 h 4863750"/>
              <a:gd name="connsiteX39" fmla="*/ 760939 w 4287430"/>
              <a:gd name="connsiteY39" fmla="*/ 3836765 h 4863750"/>
              <a:gd name="connsiteX40" fmla="*/ 760272 w 4287430"/>
              <a:gd name="connsiteY40" fmla="*/ 3838575 h 4863750"/>
              <a:gd name="connsiteX41" fmla="*/ 823137 w 4287430"/>
              <a:gd name="connsiteY41" fmla="*/ 3966686 h 4863750"/>
              <a:gd name="connsiteX42" fmla="*/ 1866410 w 4287430"/>
              <a:gd name="connsiteY42" fmla="*/ 4321588 h 4863750"/>
              <a:gd name="connsiteX43" fmla="*/ 1594376 w 4287430"/>
              <a:gd name="connsiteY43" fmla="*/ 4561523 h 4863750"/>
              <a:gd name="connsiteX44" fmla="*/ 388035 w 4287430"/>
              <a:gd name="connsiteY44" fmla="*/ 4320159 h 4863750"/>
              <a:gd name="connsiteX45" fmla="*/ 748 w 4287430"/>
              <a:gd name="connsiteY45" fmla="*/ 3600736 h 4863750"/>
              <a:gd name="connsiteX46" fmla="*/ 13417 w 4287430"/>
              <a:gd name="connsiteY46" fmla="*/ 3562826 h 4863750"/>
              <a:gd name="connsiteX47" fmla="*/ 914958 w 4287430"/>
              <a:gd name="connsiteY47" fmla="*/ 3215545 h 4863750"/>
              <a:gd name="connsiteX48" fmla="*/ 1887841 w 4287430"/>
              <a:gd name="connsiteY48" fmla="*/ 3828288 h 4863750"/>
              <a:gd name="connsiteX49" fmla="*/ 1940896 w 4287430"/>
              <a:gd name="connsiteY49" fmla="*/ 4010978 h 4863750"/>
              <a:gd name="connsiteX50" fmla="*/ 1940896 w 4287430"/>
              <a:gd name="connsiteY50" fmla="*/ 3960590 h 4863750"/>
              <a:gd name="connsiteX51" fmla="*/ 1941658 w 4287430"/>
              <a:gd name="connsiteY51" fmla="*/ 2786634 h 4863750"/>
              <a:gd name="connsiteX52" fmla="*/ 1905177 w 4287430"/>
              <a:gd name="connsiteY52" fmla="*/ 2717959 h 4863750"/>
              <a:gd name="connsiteX53" fmla="*/ 1589423 w 4287430"/>
              <a:gd name="connsiteY53" fmla="*/ 2510123 h 4863750"/>
              <a:gd name="connsiteX54" fmla="*/ 1400923 w 4287430"/>
              <a:gd name="connsiteY54" fmla="*/ 2681764 h 4863750"/>
              <a:gd name="connsiteX55" fmla="*/ 128955 w 4287430"/>
              <a:gd name="connsiteY55" fmla="*/ 2182368 h 4863750"/>
              <a:gd name="connsiteX56" fmla="*/ 805135 w 4287430"/>
              <a:gd name="connsiteY56" fmla="*/ 1224915 h 4863750"/>
              <a:gd name="connsiteX57" fmla="*/ 1738680 w 4287430"/>
              <a:gd name="connsiteY57" fmla="*/ 2011204 h 4863750"/>
              <a:gd name="connsiteX58" fmla="*/ 1738966 w 4287430"/>
              <a:gd name="connsiteY58" fmla="*/ 2030159 h 4863750"/>
              <a:gd name="connsiteX59" fmla="*/ 1818404 w 4287430"/>
              <a:gd name="connsiteY59" fmla="*/ 2177415 h 4863750"/>
              <a:gd name="connsiteX60" fmla="*/ 1938324 w 4287430"/>
              <a:gd name="connsiteY60" fmla="*/ 2256187 h 4863750"/>
              <a:gd name="connsiteX61" fmla="*/ 1940800 w 4287430"/>
              <a:gd name="connsiteY61" fmla="*/ 2205514 h 4863750"/>
              <a:gd name="connsiteX62" fmla="*/ 1941848 w 4287430"/>
              <a:gd name="connsiteY62" fmla="*/ 1644682 h 4863750"/>
              <a:gd name="connsiteX63" fmla="*/ 1897081 w 4287430"/>
              <a:gd name="connsiteY63" fmla="*/ 1581531 h 4863750"/>
              <a:gd name="connsiteX64" fmla="*/ 1332915 w 4287430"/>
              <a:gd name="connsiteY64" fmla="*/ 793718 h 4863750"/>
              <a:gd name="connsiteX65" fmla="*/ 2032907 w 4287430"/>
              <a:gd name="connsiteY65" fmla="*/ 8573 h 4863750"/>
              <a:gd name="connsiteX66" fmla="*/ 2064054 w 4287430"/>
              <a:gd name="connsiteY66" fmla="*/ 95 h 4863750"/>
              <a:gd name="connsiteX67" fmla="*/ 2225693 w 4287430"/>
              <a:gd name="connsiteY67" fmla="*/ 95 h 4863750"/>
              <a:gd name="connsiteX68" fmla="*/ 2351233 w 4287430"/>
              <a:gd name="connsiteY68" fmla="*/ 407575 h 4863750"/>
              <a:gd name="connsiteX69" fmla="*/ 2144540 w 4287430"/>
              <a:gd name="connsiteY69" fmla="*/ 604361 h 4863750"/>
              <a:gd name="connsiteX70" fmla="*/ 2342470 w 4287430"/>
              <a:gd name="connsiteY70" fmla="*/ 810101 h 4863750"/>
              <a:gd name="connsiteX71" fmla="*/ 2548877 w 4287430"/>
              <a:gd name="connsiteY71" fmla="*/ 613124 h 4863750"/>
              <a:gd name="connsiteX72" fmla="*/ 2351233 w 4287430"/>
              <a:gd name="connsiteY72" fmla="*/ 407575 h 4863750"/>
              <a:gd name="connsiteX73" fmla="*/ 1332153 w 4287430"/>
              <a:gd name="connsiteY73" fmla="*/ 1825657 h 4863750"/>
              <a:gd name="connsiteX74" fmla="*/ 1130604 w 4287430"/>
              <a:gd name="connsiteY74" fmla="*/ 1624108 h 4863750"/>
              <a:gd name="connsiteX75" fmla="*/ 928293 w 4287430"/>
              <a:gd name="connsiteY75" fmla="*/ 1825085 h 4863750"/>
              <a:gd name="connsiteX76" fmla="*/ 1130032 w 4287430"/>
              <a:gd name="connsiteY76" fmla="*/ 2026730 h 4863750"/>
              <a:gd name="connsiteX77" fmla="*/ 1332248 w 4287430"/>
              <a:gd name="connsiteY77" fmla="*/ 1825657 h 4863750"/>
              <a:gd name="connsiteX78" fmla="*/ 3561289 w 4287430"/>
              <a:gd name="connsiteY78" fmla="*/ 2026730 h 4863750"/>
              <a:gd name="connsiteX79" fmla="*/ 3765600 w 4287430"/>
              <a:gd name="connsiteY79" fmla="*/ 1827467 h 4863750"/>
              <a:gd name="connsiteX80" fmla="*/ 3565765 w 4287430"/>
              <a:gd name="connsiteY80" fmla="*/ 1624013 h 4863750"/>
              <a:gd name="connsiteX81" fmla="*/ 3361359 w 4287430"/>
              <a:gd name="connsiteY81" fmla="*/ 1822990 h 4863750"/>
              <a:gd name="connsiteX82" fmla="*/ 3561289 w 4287430"/>
              <a:gd name="connsiteY82" fmla="*/ 2026634 h 48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87430" h="4863750">
                <a:moveTo>
                  <a:pt x="2225598" y="0"/>
                </a:moveTo>
                <a:cubicBezTo>
                  <a:pt x="2302750" y="21527"/>
                  <a:pt x="2382761" y="36100"/>
                  <a:pt x="2456675" y="65723"/>
                </a:cubicBezTo>
                <a:cubicBezTo>
                  <a:pt x="2772333" y="192215"/>
                  <a:pt x="2970262" y="505968"/>
                  <a:pt x="2957118" y="850583"/>
                </a:cubicBezTo>
                <a:cubicBezTo>
                  <a:pt x="2944545" y="1181957"/>
                  <a:pt x="2715278" y="1481138"/>
                  <a:pt x="2393905" y="1582198"/>
                </a:cubicBezTo>
                <a:cubicBezTo>
                  <a:pt x="2366377" y="1590866"/>
                  <a:pt x="2348090" y="1616774"/>
                  <a:pt x="2348375" y="1645634"/>
                </a:cubicBezTo>
                <a:cubicBezTo>
                  <a:pt x="2350471" y="1832039"/>
                  <a:pt x="2349328" y="2018538"/>
                  <a:pt x="2349328" y="2205038"/>
                </a:cubicBezTo>
                <a:cubicBezTo>
                  <a:pt x="2349328" y="2218849"/>
                  <a:pt x="2349328" y="2232565"/>
                  <a:pt x="2349328" y="2255711"/>
                </a:cubicBezTo>
                <a:cubicBezTo>
                  <a:pt x="2418765" y="2209419"/>
                  <a:pt x="2482392" y="2169128"/>
                  <a:pt x="2542876" y="2124647"/>
                </a:cubicBezTo>
                <a:cubicBezTo>
                  <a:pt x="2553734" y="2116646"/>
                  <a:pt x="2556211" y="2091214"/>
                  <a:pt x="2555258" y="2074164"/>
                </a:cubicBezTo>
                <a:cubicBezTo>
                  <a:pt x="2542971" y="1844231"/>
                  <a:pt x="2614599" y="1644587"/>
                  <a:pt x="2768904" y="1474280"/>
                </a:cubicBezTo>
                <a:cubicBezTo>
                  <a:pt x="3044367" y="1170146"/>
                  <a:pt x="3526142" y="1123569"/>
                  <a:pt x="3850849" y="1377029"/>
                </a:cubicBezTo>
                <a:cubicBezTo>
                  <a:pt x="4111738" y="1580769"/>
                  <a:pt x="4221181" y="1853470"/>
                  <a:pt x="4157649" y="2179034"/>
                </a:cubicBezTo>
                <a:cubicBezTo>
                  <a:pt x="4091736" y="2516886"/>
                  <a:pt x="3880376" y="2735295"/>
                  <a:pt x="3546144" y="2813495"/>
                </a:cubicBezTo>
                <a:cubicBezTo>
                  <a:pt x="3226104" y="2888361"/>
                  <a:pt x="2952641" y="2790444"/>
                  <a:pt x="2736043" y="2540699"/>
                </a:cubicBezTo>
                <a:cubicBezTo>
                  <a:pt x="2726803" y="2530031"/>
                  <a:pt x="2717469" y="2519458"/>
                  <a:pt x="2705372" y="2505551"/>
                </a:cubicBezTo>
                <a:cubicBezTo>
                  <a:pt x="2590120" y="2582609"/>
                  <a:pt x="2475820" y="2658618"/>
                  <a:pt x="2362377" y="2735961"/>
                </a:cubicBezTo>
                <a:cubicBezTo>
                  <a:pt x="2354090" y="2741581"/>
                  <a:pt x="2348185" y="2756821"/>
                  <a:pt x="2348185" y="2767679"/>
                </a:cubicBezTo>
                <a:cubicBezTo>
                  <a:pt x="2347994" y="3174778"/>
                  <a:pt x="2348566" y="3581876"/>
                  <a:pt x="2349137" y="3989070"/>
                </a:cubicBezTo>
                <a:cubicBezTo>
                  <a:pt x="2349137" y="3990499"/>
                  <a:pt x="2350280" y="3991928"/>
                  <a:pt x="2346946" y="3984212"/>
                </a:cubicBezTo>
                <a:cubicBezTo>
                  <a:pt x="2375426" y="3910108"/>
                  <a:pt x="2398000" y="3824859"/>
                  <a:pt x="2438863" y="3749516"/>
                </a:cubicBezTo>
                <a:cubicBezTo>
                  <a:pt x="2597359" y="3457575"/>
                  <a:pt x="2848247" y="3290030"/>
                  <a:pt x="3172193" y="3232499"/>
                </a:cubicBezTo>
                <a:cubicBezTo>
                  <a:pt x="3468611" y="3179826"/>
                  <a:pt x="3744740" y="3250787"/>
                  <a:pt x="4005154" y="3390233"/>
                </a:cubicBezTo>
                <a:cubicBezTo>
                  <a:pt x="4096879" y="3439382"/>
                  <a:pt x="4182223" y="3500628"/>
                  <a:pt x="4268901" y="3558826"/>
                </a:cubicBezTo>
                <a:cubicBezTo>
                  <a:pt x="4280236" y="3566446"/>
                  <a:pt x="4290237" y="3590925"/>
                  <a:pt x="4286713" y="3603593"/>
                </a:cubicBezTo>
                <a:cubicBezTo>
                  <a:pt x="4206131" y="3891629"/>
                  <a:pt x="4079639" y="4154520"/>
                  <a:pt x="3856659" y="4361593"/>
                </a:cubicBezTo>
                <a:cubicBezTo>
                  <a:pt x="3632440" y="4569809"/>
                  <a:pt x="3366693" y="4675251"/>
                  <a:pt x="3060369" y="4656201"/>
                </a:cubicBezTo>
                <a:cubicBezTo>
                  <a:pt x="2827769" y="4641723"/>
                  <a:pt x="2617171" y="4566762"/>
                  <a:pt x="2461532" y="4379786"/>
                </a:cubicBezTo>
                <a:cubicBezTo>
                  <a:pt x="2447721" y="4363212"/>
                  <a:pt x="2436481" y="4344448"/>
                  <a:pt x="2420765" y="4321969"/>
                </a:cubicBezTo>
                <a:cubicBezTo>
                  <a:pt x="2770809" y="4202906"/>
                  <a:pt x="3116186" y="4085368"/>
                  <a:pt x="3464801" y="3966782"/>
                </a:cubicBezTo>
                <a:cubicBezTo>
                  <a:pt x="3517569" y="3948779"/>
                  <a:pt x="3545858" y="3891439"/>
                  <a:pt x="3527761" y="3838670"/>
                </a:cubicBezTo>
                <a:lnTo>
                  <a:pt x="3527189" y="3836861"/>
                </a:lnTo>
                <a:cubicBezTo>
                  <a:pt x="3509187" y="3784283"/>
                  <a:pt x="3451942" y="3756279"/>
                  <a:pt x="3399364" y="3774091"/>
                </a:cubicBezTo>
                <a:cubicBezTo>
                  <a:pt x="3047510" y="3893725"/>
                  <a:pt x="2698990" y="4012121"/>
                  <a:pt x="2347423" y="4131659"/>
                </a:cubicBezTo>
                <a:lnTo>
                  <a:pt x="2347423" y="4692777"/>
                </a:lnTo>
                <a:cubicBezTo>
                  <a:pt x="2347423" y="4787170"/>
                  <a:pt x="2270842" y="4863751"/>
                  <a:pt x="2176449" y="4863751"/>
                </a:cubicBezTo>
                <a:lnTo>
                  <a:pt x="2113774" y="4863751"/>
                </a:lnTo>
                <a:cubicBezTo>
                  <a:pt x="2019382" y="4863751"/>
                  <a:pt x="1942801" y="4787170"/>
                  <a:pt x="1942801" y="4692777"/>
                </a:cubicBezTo>
                <a:lnTo>
                  <a:pt x="1942801" y="4132136"/>
                </a:lnTo>
                <a:cubicBezTo>
                  <a:pt x="1588280" y="4011740"/>
                  <a:pt x="1240332" y="3893630"/>
                  <a:pt x="888574" y="3774091"/>
                </a:cubicBezTo>
                <a:cubicBezTo>
                  <a:pt x="835996" y="3756279"/>
                  <a:pt x="778941" y="3784283"/>
                  <a:pt x="760939" y="3836765"/>
                </a:cubicBezTo>
                <a:lnTo>
                  <a:pt x="760272" y="3838575"/>
                </a:lnTo>
                <a:cubicBezTo>
                  <a:pt x="742174" y="3891344"/>
                  <a:pt x="770368" y="3948684"/>
                  <a:pt x="823137" y="3966686"/>
                </a:cubicBezTo>
                <a:cubicBezTo>
                  <a:pt x="1171371" y="4085082"/>
                  <a:pt x="1516747" y="4202621"/>
                  <a:pt x="1866410" y="4321588"/>
                </a:cubicBezTo>
                <a:cubicBezTo>
                  <a:pt x="1799164" y="4432745"/>
                  <a:pt x="1706009" y="4508183"/>
                  <a:pt x="1594376" y="4561523"/>
                </a:cubicBezTo>
                <a:cubicBezTo>
                  <a:pt x="1182325" y="4758595"/>
                  <a:pt x="703027" y="4646676"/>
                  <a:pt x="388035" y="4320159"/>
                </a:cubicBezTo>
                <a:cubicBezTo>
                  <a:pt x="191820" y="4116515"/>
                  <a:pt x="74472" y="3870103"/>
                  <a:pt x="748" y="3600736"/>
                </a:cubicBezTo>
                <a:cubicBezTo>
                  <a:pt x="-2300" y="3589782"/>
                  <a:pt x="4368" y="3569589"/>
                  <a:pt x="13417" y="3562826"/>
                </a:cubicBezTo>
                <a:cubicBezTo>
                  <a:pt x="280974" y="3361849"/>
                  <a:pt x="573391" y="3224594"/>
                  <a:pt x="914958" y="3215545"/>
                </a:cubicBezTo>
                <a:cubicBezTo>
                  <a:pt x="1334344" y="3204305"/>
                  <a:pt x="1743538" y="3460814"/>
                  <a:pt x="1887841" y="3828288"/>
                </a:cubicBezTo>
                <a:cubicBezTo>
                  <a:pt x="1910701" y="3886486"/>
                  <a:pt x="1923084" y="3948779"/>
                  <a:pt x="1940896" y="4010978"/>
                </a:cubicBezTo>
                <a:lnTo>
                  <a:pt x="1940896" y="3960590"/>
                </a:lnTo>
                <a:cubicBezTo>
                  <a:pt x="1940896" y="3569303"/>
                  <a:pt x="1940515" y="3178016"/>
                  <a:pt x="1941658" y="2786634"/>
                </a:cubicBezTo>
                <a:cubicBezTo>
                  <a:pt x="1941658" y="2754630"/>
                  <a:pt x="1932609" y="2735390"/>
                  <a:pt x="1905177" y="2717959"/>
                </a:cubicBezTo>
                <a:cubicBezTo>
                  <a:pt x="1797449" y="2649093"/>
                  <a:pt x="1691341" y="2577560"/>
                  <a:pt x="1589423" y="2510123"/>
                </a:cubicBezTo>
                <a:cubicBezTo>
                  <a:pt x="1524463" y="2569940"/>
                  <a:pt x="1468360" y="2633853"/>
                  <a:pt x="1400923" y="2681764"/>
                </a:cubicBezTo>
                <a:cubicBezTo>
                  <a:pt x="911434" y="3029426"/>
                  <a:pt x="253828" y="2770061"/>
                  <a:pt x="128955" y="2182368"/>
                </a:cubicBezTo>
                <a:cubicBezTo>
                  <a:pt x="34657" y="1738408"/>
                  <a:pt x="353364" y="1287113"/>
                  <a:pt x="805135" y="1224915"/>
                </a:cubicBezTo>
                <a:cubicBezTo>
                  <a:pt x="1298244" y="1157002"/>
                  <a:pt x="1721821" y="1513713"/>
                  <a:pt x="1738680" y="2011204"/>
                </a:cubicBezTo>
                <a:cubicBezTo>
                  <a:pt x="1738870" y="2017490"/>
                  <a:pt x="1740775" y="2024348"/>
                  <a:pt x="1738966" y="2030159"/>
                </a:cubicBezTo>
                <a:cubicBezTo>
                  <a:pt x="1715725" y="2106359"/>
                  <a:pt x="1757730" y="2145125"/>
                  <a:pt x="1818404" y="2177415"/>
                </a:cubicBezTo>
                <a:cubicBezTo>
                  <a:pt x="1858409" y="2198656"/>
                  <a:pt x="1894604" y="2227136"/>
                  <a:pt x="1938324" y="2256187"/>
                </a:cubicBezTo>
                <a:cubicBezTo>
                  <a:pt x="1939372" y="2235232"/>
                  <a:pt x="1940800" y="2220373"/>
                  <a:pt x="1940800" y="2205514"/>
                </a:cubicBezTo>
                <a:cubicBezTo>
                  <a:pt x="1940991" y="2018538"/>
                  <a:pt x="1939753" y="1831658"/>
                  <a:pt x="1941848" y="1644682"/>
                </a:cubicBezTo>
                <a:cubicBezTo>
                  <a:pt x="1942229" y="1608487"/>
                  <a:pt x="1931752" y="1593056"/>
                  <a:pt x="1897081" y="1581531"/>
                </a:cubicBezTo>
                <a:cubicBezTo>
                  <a:pt x="1548942" y="1466755"/>
                  <a:pt x="1329772" y="1159383"/>
                  <a:pt x="1332915" y="793718"/>
                </a:cubicBezTo>
                <a:cubicBezTo>
                  <a:pt x="1336344" y="403670"/>
                  <a:pt x="1645335" y="57245"/>
                  <a:pt x="2032907" y="8573"/>
                </a:cubicBezTo>
                <a:cubicBezTo>
                  <a:pt x="2043480" y="7239"/>
                  <a:pt x="2053672" y="2953"/>
                  <a:pt x="2064054" y="95"/>
                </a:cubicBezTo>
                <a:lnTo>
                  <a:pt x="2225693" y="95"/>
                </a:lnTo>
                <a:close/>
                <a:moveTo>
                  <a:pt x="2351233" y="407575"/>
                </a:moveTo>
                <a:cubicBezTo>
                  <a:pt x="2238457" y="405765"/>
                  <a:pt x="2147874" y="491966"/>
                  <a:pt x="2144540" y="604361"/>
                </a:cubicBezTo>
                <a:cubicBezTo>
                  <a:pt x="2141206" y="714470"/>
                  <a:pt x="2231313" y="808196"/>
                  <a:pt x="2342470" y="810101"/>
                </a:cubicBezTo>
                <a:cubicBezTo>
                  <a:pt x="2454484" y="812102"/>
                  <a:pt x="2546876" y="723900"/>
                  <a:pt x="2548877" y="613124"/>
                </a:cubicBezTo>
                <a:cubicBezTo>
                  <a:pt x="2550877" y="501396"/>
                  <a:pt x="2462389" y="409385"/>
                  <a:pt x="2351233" y="407575"/>
                </a:cubicBezTo>
                <a:close/>
                <a:moveTo>
                  <a:pt x="1332153" y="1825657"/>
                </a:moveTo>
                <a:cubicBezTo>
                  <a:pt x="1332343" y="1714214"/>
                  <a:pt x="1242332" y="1624203"/>
                  <a:pt x="1130604" y="1624108"/>
                </a:cubicBezTo>
                <a:cubicBezTo>
                  <a:pt x="1018780" y="1623917"/>
                  <a:pt x="928483" y="1713643"/>
                  <a:pt x="928293" y="1825085"/>
                </a:cubicBezTo>
                <a:cubicBezTo>
                  <a:pt x="928102" y="1936433"/>
                  <a:pt x="1018304" y="2026634"/>
                  <a:pt x="1130032" y="2026730"/>
                </a:cubicBezTo>
                <a:cubicBezTo>
                  <a:pt x="1241665" y="2026920"/>
                  <a:pt x="1332058" y="1937004"/>
                  <a:pt x="1332248" y="1825657"/>
                </a:cubicBezTo>
                <a:close/>
                <a:moveTo>
                  <a:pt x="3561289" y="2026730"/>
                </a:moveTo>
                <a:cubicBezTo>
                  <a:pt x="3673112" y="2027682"/>
                  <a:pt x="3764457" y="1938528"/>
                  <a:pt x="3765600" y="1827467"/>
                </a:cubicBezTo>
                <a:cubicBezTo>
                  <a:pt x="3766743" y="1716024"/>
                  <a:pt x="3677494" y="1625156"/>
                  <a:pt x="3565765" y="1624013"/>
                </a:cubicBezTo>
                <a:cubicBezTo>
                  <a:pt x="3453561" y="1622965"/>
                  <a:pt x="3363073" y="1711071"/>
                  <a:pt x="3361359" y="1822990"/>
                </a:cubicBezTo>
                <a:cubicBezTo>
                  <a:pt x="3359740" y="1933670"/>
                  <a:pt x="3450037" y="2025682"/>
                  <a:pt x="3561289" y="2026634"/>
                </a:cubicBezTo>
                <a:close/>
              </a:path>
            </a:pathLst>
          </a:custGeom>
          <a:solidFill>
            <a:srgbClr val="036F4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Conector fuera de página 2">
            <a:extLst>
              <a:ext uri="{FF2B5EF4-FFF2-40B4-BE49-F238E27FC236}">
                <a16:creationId xmlns:a16="http://schemas.microsoft.com/office/drawing/2014/main" id="{8B63F72B-498C-CE0C-14A8-02F9F15B11D8}"/>
              </a:ext>
            </a:extLst>
          </p:cNvPr>
          <p:cNvSpPr/>
          <p:nvPr/>
        </p:nvSpPr>
        <p:spPr>
          <a:xfrm>
            <a:off x="3157276" y="4100020"/>
            <a:ext cx="1993247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ES" sz="1150" dirty="0" err="1"/>
              <a:t>Leaf</a:t>
            </a:r>
            <a:r>
              <a:rPr lang="es-ES" sz="1150" dirty="0"/>
              <a:t> </a:t>
            </a:r>
            <a:r>
              <a:rPr lang="es-ES" sz="1150" dirty="0" err="1"/>
              <a:t>sampling</a:t>
            </a:r>
            <a:r>
              <a:rPr lang="es-ES" sz="1150" dirty="0"/>
              <a:t> </a:t>
            </a:r>
            <a:r>
              <a:rPr lang="es-ES" sz="1150" dirty="0" err="1"/>
              <a:t>for</a:t>
            </a:r>
            <a:r>
              <a:rPr lang="es-ES" sz="1150" dirty="0"/>
              <a:t> DNA </a:t>
            </a:r>
            <a:r>
              <a:rPr lang="es-ES" sz="1150" dirty="0" err="1"/>
              <a:t>analysis</a:t>
            </a:r>
            <a:endParaRPr lang="es-PE" sz="1150" dirty="0"/>
          </a:p>
        </p:txBody>
      </p:sp>
      <p:sp>
        <p:nvSpPr>
          <p:cNvPr id="17" name="Conector fuera de página 2">
            <a:extLst>
              <a:ext uri="{FF2B5EF4-FFF2-40B4-BE49-F238E27FC236}">
                <a16:creationId xmlns:a16="http://schemas.microsoft.com/office/drawing/2014/main" id="{E1459F8E-F686-0F66-0411-A862D6DA3B5E}"/>
              </a:ext>
            </a:extLst>
          </p:cNvPr>
          <p:cNvSpPr/>
          <p:nvPr/>
        </p:nvSpPr>
        <p:spPr>
          <a:xfrm>
            <a:off x="8162152" y="4100020"/>
            <a:ext cx="1878411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Sampling for </a:t>
            </a:r>
            <a:r>
              <a:rPr lang="en-US" sz="1150" dirty="0" err="1"/>
              <a:t>phytopathological</a:t>
            </a:r>
            <a:r>
              <a:rPr lang="en-US" sz="1150" dirty="0"/>
              <a:t> evaluation by SENASA</a:t>
            </a:r>
            <a:endParaRPr lang="es-PE" sz="1150" dirty="0"/>
          </a:p>
        </p:txBody>
      </p:sp>
      <p:sp>
        <p:nvSpPr>
          <p:cNvPr id="18" name="Conector fuera de página 2">
            <a:extLst>
              <a:ext uri="{FF2B5EF4-FFF2-40B4-BE49-F238E27FC236}">
                <a16:creationId xmlns:a16="http://schemas.microsoft.com/office/drawing/2014/main" id="{8C33EF52-5EFC-FB0E-6BE1-C5200C2F6986}"/>
              </a:ext>
            </a:extLst>
          </p:cNvPr>
          <p:cNvSpPr/>
          <p:nvPr/>
        </p:nvSpPr>
        <p:spPr>
          <a:xfrm>
            <a:off x="10249382" y="4100020"/>
            <a:ext cx="1705633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Completion of post-entry quarantine by SENASA</a:t>
            </a:r>
            <a:endParaRPr lang="es-PE" sz="115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11E6B11-66E3-AD09-72DE-85628AE4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A936E53-6E8A-EBCE-FC82-FA6861DA8E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01" r="1259"/>
          <a:stretch/>
        </p:blipFill>
        <p:spPr>
          <a:xfrm>
            <a:off x="85903" y="2006205"/>
            <a:ext cx="2000196" cy="18672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6023C35-B6C5-E694-69D9-2B5A7AA31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r="6852"/>
          <a:stretch/>
        </p:blipFill>
        <p:spPr>
          <a:xfrm>
            <a:off x="2137480" y="2006205"/>
            <a:ext cx="2007203" cy="188770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DD40D9D-0069-321C-687B-9808C87EFF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2891"/>
          <a:stretch/>
        </p:blipFill>
        <p:spPr>
          <a:xfrm>
            <a:off x="4196064" y="2016350"/>
            <a:ext cx="1899936" cy="1886730"/>
          </a:xfrm>
          <a:prstGeom prst="rect">
            <a:avLst/>
          </a:prstGeom>
        </p:spPr>
      </p:pic>
      <p:pic>
        <p:nvPicPr>
          <p:cNvPr id="30" name="Imagen 5">
            <a:extLst>
              <a:ext uri="{FF2B5EF4-FFF2-40B4-BE49-F238E27FC236}">
                <a16:creationId xmlns:a16="http://schemas.microsoft.com/office/drawing/2014/main" id="{8F88B1C1-DEDB-B20A-8331-B9DFD56B68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59" r="22322" b="1085"/>
          <a:stretch/>
        </p:blipFill>
        <p:spPr bwMode="auto">
          <a:xfrm>
            <a:off x="8151568" y="2001110"/>
            <a:ext cx="1899937" cy="190197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90500" algn="tl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5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E36AB5E-4F2C-9186-39C9-F1FFD8A9438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258" t="32381" r="20606"/>
          <a:stretch/>
        </p:blipFill>
        <p:spPr>
          <a:xfrm>
            <a:off x="10102885" y="1997952"/>
            <a:ext cx="1936046" cy="188988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39AD442-D351-64A0-0340-7F28D5206C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847" t="17030" r="2509" b="973"/>
          <a:stretch/>
        </p:blipFill>
        <p:spPr>
          <a:xfrm>
            <a:off x="6144366" y="2006205"/>
            <a:ext cx="1955209" cy="1895235"/>
          </a:xfrm>
          <a:prstGeom prst="rect">
            <a:avLst/>
          </a:prstGeom>
        </p:spPr>
      </p:pic>
      <p:sp>
        <p:nvSpPr>
          <p:cNvPr id="20" name="Conector fuera de página 2">
            <a:extLst>
              <a:ext uri="{FF2B5EF4-FFF2-40B4-BE49-F238E27FC236}">
                <a16:creationId xmlns:a16="http://schemas.microsoft.com/office/drawing/2014/main" id="{7F9AC4C0-EFF5-E7D7-301D-55C345BF6AD2}"/>
              </a:ext>
            </a:extLst>
          </p:cNvPr>
          <p:cNvSpPr/>
          <p:nvPr/>
        </p:nvSpPr>
        <p:spPr>
          <a:xfrm>
            <a:off x="6179108" y="4096005"/>
            <a:ext cx="1911038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Agronomic management and fertilization of coffee in quarantine areas</a:t>
            </a:r>
            <a:endParaRPr lang="es-PE" sz="1150" dirty="0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F8E46EA0-3D36-43F1-AA64-68F25B2516A8}"/>
              </a:ext>
            </a:extLst>
          </p:cNvPr>
          <p:cNvSpPr/>
          <p:nvPr/>
        </p:nvSpPr>
        <p:spPr>
          <a:xfrm>
            <a:off x="200302" y="5323349"/>
            <a:ext cx="11791395" cy="3224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2" name="Flecha: arriba y abajo 41">
            <a:extLst>
              <a:ext uri="{FF2B5EF4-FFF2-40B4-BE49-F238E27FC236}">
                <a16:creationId xmlns:a16="http://schemas.microsoft.com/office/drawing/2014/main" id="{925FA071-539F-40E2-B2A9-D562FF343AE6}"/>
              </a:ext>
            </a:extLst>
          </p:cNvPr>
          <p:cNvSpPr/>
          <p:nvPr/>
        </p:nvSpPr>
        <p:spPr>
          <a:xfrm>
            <a:off x="922466" y="509439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Flecha: arriba y abajo 42">
            <a:extLst>
              <a:ext uri="{FF2B5EF4-FFF2-40B4-BE49-F238E27FC236}">
                <a16:creationId xmlns:a16="http://schemas.microsoft.com/office/drawing/2014/main" id="{176E45E0-9F8F-46B2-B3D3-1F36F9C2FEEB}"/>
              </a:ext>
            </a:extLst>
          </p:cNvPr>
          <p:cNvSpPr/>
          <p:nvPr/>
        </p:nvSpPr>
        <p:spPr>
          <a:xfrm>
            <a:off x="4000575" y="509439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Flecha: arriba y abajo 44">
            <a:extLst>
              <a:ext uri="{FF2B5EF4-FFF2-40B4-BE49-F238E27FC236}">
                <a16:creationId xmlns:a16="http://schemas.microsoft.com/office/drawing/2014/main" id="{649588D9-F542-411D-8A51-400565FD1ECE}"/>
              </a:ext>
            </a:extLst>
          </p:cNvPr>
          <p:cNvSpPr/>
          <p:nvPr/>
        </p:nvSpPr>
        <p:spPr>
          <a:xfrm>
            <a:off x="6957900" y="5094396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Flecha: arriba y abajo 45">
            <a:extLst>
              <a:ext uri="{FF2B5EF4-FFF2-40B4-BE49-F238E27FC236}">
                <a16:creationId xmlns:a16="http://schemas.microsoft.com/office/drawing/2014/main" id="{4104E721-350D-4300-B65A-AD8C2A8CCEFB}"/>
              </a:ext>
            </a:extLst>
          </p:cNvPr>
          <p:cNvSpPr/>
          <p:nvPr/>
        </p:nvSpPr>
        <p:spPr>
          <a:xfrm>
            <a:off x="8908303" y="5079718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Flecha: arriba y abajo 46">
            <a:extLst>
              <a:ext uri="{FF2B5EF4-FFF2-40B4-BE49-F238E27FC236}">
                <a16:creationId xmlns:a16="http://schemas.microsoft.com/office/drawing/2014/main" id="{1F1EF48B-C38E-4AEC-8ABF-CD4BFA221002}"/>
              </a:ext>
            </a:extLst>
          </p:cNvPr>
          <p:cNvSpPr/>
          <p:nvPr/>
        </p:nvSpPr>
        <p:spPr>
          <a:xfrm>
            <a:off x="11006538" y="507971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91EBB66C-5250-4C00-9445-7F30632E653B}"/>
              </a:ext>
            </a:extLst>
          </p:cNvPr>
          <p:cNvSpPr/>
          <p:nvPr/>
        </p:nvSpPr>
        <p:spPr>
          <a:xfrm>
            <a:off x="156884" y="5930661"/>
            <a:ext cx="17912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August,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4B9D6A6-5BF1-446C-A791-667F87BB0C58}"/>
              </a:ext>
            </a:extLst>
          </p:cNvPr>
          <p:cNvSpPr/>
          <p:nvPr/>
        </p:nvSpPr>
        <p:spPr>
          <a:xfrm>
            <a:off x="3197218" y="5919307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August,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44A9D08-0046-4EEB-92EE-3DAB17801CBF}"/>
              </a:ext>
            </a:extLst>
          </p:cNvPr>
          <p:cNvSpPr/>
          <p:nvPr/>
        </p:nvSpPr>
        <p:spPr>
          <a:xfrm>
            <a:off x="6169063" y="5934547"/>
            <a:ext cx="19210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4EFB7BE-F8A7-458C-9312-58791995881A}"/>
              </a:ext>
            </a:extLst>
          </p:cNvPr>
          <p:cNvSpPr/>
          <p:nvPr/>
        </p:nvSpPr>
        <p:spPr>
          <a:xfrm>
            <a:off x="8432592" y="5919307"/>
            <a:ext cx="1656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6D64F61-B71C-4D86-A588-0AE261824767}"/>
              </a:ext>
            </a:extLst>
          </p:cNvPr>
          <p:cNvSpPr/>
          <p:nvPr/>
        </p:nvSpPr>
        <p:spPr>
          <a:xfrm>
            <a:off x="10249382" y="5902378"/>
            <a:ext cx="17912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9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fuera de página 2">
            <a:extLst>
              <a:ext uri="{FF2B5EF4-FFF2-40B4-BE49-F238E27FC236}">
                <a16:creationId xmlns:a16="http://schemas.microsoft.com/office/drawing/2014/main" id="{4A8DFA1B-00AA-8A43-EA04-17223E15E4F4}"/>
              </a:ext>
            </a:extLst>
          </p:cNvPr>
          <p:cNvSpPr/>
          <p:nvPr/>
        </p:nvSpPr>
        <p:spPr>
          <a:xfrm>
            <a:off x="218249" y="4173843"/>
            <a:ext cx="1676929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150" dirty="0"/>
              <a:t>Pest and disease-free plants in nurseries</a:t>
            </a:r>
            <a:endParaRPr lang="es-PE" sz="115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455DAE-F174-7D9D-D4AF-328C99B1DBC7}"/>
              </a:ext>
            </a:extLst>
          </p:cNvPr>
          <p:cNvSpPr txBox="1">
            <a:spLocks/>
          </p:cNvSpPr>
          <p:nvPr/>
        </p:nvSpPr>
        <p:spPr>
          <a:xfrm>
            <a:off x="1649571" y="890772"/>
            <a:ext cx="9018429" cy="873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Transplanting seedlings to the field and first evaluation of the plants</a:t>
            </a:r>
            <a:endParaRPr lang="es-ES" sz="2400" b="1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0261678-25C8-E119-F394-9E178678764B}"/>
              </a:ext>
            </a:extLst>
          </p:cNvPr>
          <p:cNvGrpSpPr/>
          <p:nvPr/>
        </p:nvGrpSpPr>
        <p:grpSpPr>
          <a:xfrm>
            <a:off x="80922" y="933738"/>
            <a:ext cx="1416106" cy="696090"/>
            <a:chOff x="0" y="951003"/>
            <a:chExt cx="2521283" cy="69609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99A47A8-6829-DDED-03D6-D2C4C2276001}"/>
                </a:ext>
              </a:extLst>
            </p:cNvPr>
            <p:cNvSpPr/>
            <p:nvPr/>
          </p:nvSpPr>
          <p:spPr>
            <a:xfrm>
              <a:off x="0" y="951003"/>
              <a:ext cx="2239075" cy="696090"/>
            </a:xfrm>
            <a:custGeom>
              <a:avLst/>
              <a:gdLst>
                <a:gd name="connsiteX0" fmla="*/ 0 w 2330515"/>
                <a:gd name="connsiteY0" fmla="*/ 0 h 696090"/>
                <a:gd name="connsiteX1" fmla="*/ 1986844 w 2330515"/>
                <a:gd name="connsiteY1" fmla="*/ 0 h 696090"/>
                <a:gd name="connsiteX2" fmla="*/ 2330516 w 2330515"/>
                <a:gd name="connsiteY2" fmla="*/ 348079 h 696090"/>
                <a:gd name="connsiteX3" fmla="*/ 1986844 w 2330515"/>
                <a:gd name="connsiteY3" fmla="*/ 696090 h 696090"/>
                <a:gd name="connsiteX4" fmla="*/ 0 w 2330515"/>
                <a:gd name="connsiteY4" fmla="*/ 696090 h 696090"/>
                <a:gd name="connsiteX5" fmla="*/ 0 w 2330515"/>
                <a:gd name="connsiteY5" fmla="*/ 0 h 696090"/>
                <a:gd name="connsiteX6" fmla="*/ 0 w 2330515"/>
                <a:gd name="connsiteY6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15" h="696090">
                  <a:moveTo>
                    <a:pt x="0" y="0"/>
                  </a:moveTo>
                  <a:lnTo>
                    <a:pt x="1986844" y="0"/>
                  </a:lnTo>
                  <a:lnTo>
                    <a:pt x="2330516" y="348079"/>
                  </a:lnTo>
                  <a:lnTo>
                    <a:pt x="1986844" y="696090"/>
                  </a:lnTo>
                  <a:lnTo>
                    <a:pt x="0" y="696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5B61572C-A674-C326-402A-F897C2E41A80}"/>
                </a:ext>
              </a:extLst>
            </p:cNvPr>
            <p:cNvSpPr/>
            <p:nvPr/>
          </p:nvSpPr>
          <p:spPr>
            <a:xfrm>
              <a:off x="1972156" y="951003"/>
              <a:ext cx="549127" cy="696090"/>
            </a:xfrm>
            <a:custGeom>
              <a:avLst/>
              <a:gdLst>
                <a:gd name="connsiteX0" fmla="*/ 0 w 579440"/>
                <a:gd name="connsiteY0" fmla="*/ 0 h 696090"/>
                <a:gd name="connsiteX1" fmla="*/ 235703 w 579440"/>
                <a:gd name="connsiteY1" fmla="*/ 0 h 696090"/>
                <a:gd name="connsiteX2" fmla="*/ 579441 w 579440"/>
                <a:gd name="connsiteY2" fmla="*/ 348079 h 696090"/>
                <a:gd name="connsiteX3" fmla="*/ 235703 w 579440"/>
                <a:gd name="connsiteY3" fmla="*/ 696090 h 696090"/>
                <a:gd name="connsiteX4" fmla="*/ 0 w 579440"/>
                <a:gd name="connsiteY4" fmla="*/ 696090 h 696090"/>
                <a:gd name="connsiteX5" fmla="*/ 343738 w 579440"/>
                <a:gd name="connsiteY5" fmla="*/ 348079 h 696090"/>
                <a:gd name="connsiteX6" fmla="*/ 0 w 579440"/>
                <a:gd name="connsiteY6" fmla="*/ 0 h 696090"/>
                <a:gd name="connsiteX7" fmla="*/ 0 w 579440"/>
                <a:gd name="connsiteY7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440" h="696090">
                  <a:moveTo>
                    <a:pt x="0" y="0"/>
                  </a:moveTo>
                  <a:lnTo>
                    <a:pt x="235703" y="0"/>
                  </a:lnTo>
                  <a:lnTo>
                    <a:pt x="579441" y="348079"/>
                  </a:lnTo>
                  <a:lnTo>
                    <a:pt x="235703" y="696090"/>
                  </a:lnTo>
                  <a:lnTo>
                    <a:pt x="0" y="696090"/>
                  </a:lnTo>
                  <a:lnTo>
                    <a:pt x="343738" y="3480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F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1" name="Gráfico 30">
            <a:extLst>
              <a:ext uri="{FF2B5EF4-FFF2-40B4-BE49-F238E27FC236}">
                <a16:creationId xmlns:a16="http://schemas.microsoft.com/office/drawing/2014/main" id="{20C9FDB9-5B7F-1545-E66F-3D3F9CE67743}"/>
              </a:ext>
            </a:extLst>
          </p:cNvPr>
          <p:cNvSpPr/>
          <p:nvPr/>
        </p:nvSpPr>
        <p:spPr>
          <a:xfrm>
            <a:off x="480061" y="951003"/>
            <a:ext cx="542981" cy="688981"/>
          </a:xfrm>
          <a:custGeom>
            <a:avLst/>
            <a:gdLst>
              <a:gd name="connsiteX0" fmla="*/ 2225598 w 4287430"/>
              <a:gd name="connsiteY0" fmla="*/ 0 h 4863750"/>
              <a:gd name="connsiteX1" fmla="*/ 2456675 w 4287430"/>
              <a:gd name="connsiteY1" fmla="*/ 65723 h 4863750"/>
              <a:gd name="connsiteX2" fmla="*/ 2957118 w 4287430"/>
              <a:gd name="connsiteY2" fmla="*/ 850583 h 4863750"/>
              <a:gd name="connsiteX3" fmla="*/ 2393905 w 4287430"/>
              <a:gd name="connsiteY3" fmla="*/ 1582198 h 4863750"/>
              <a:gd name="connsiteX4" fmla="*/ 2348375 w 4287430"/>
              <a:gd name="connsiteY4" fmla="*/ 1645634 h 4863750"/>
              <a:gd name="connsiteX5" fmla="*/ 2349328 w 4287430"/>
              <a:gd name="connsiteY5" fmla="*/ 2205038 h 4863750"/>
              <a:gd name="connsiteX6" fmla="*/ 2349328 w 4287430"/>
              <a:gd name="connsiteY6" fmla="*/ 2255711 h 4863750"/>
              <a:gd name="connsiteX7" fmla="*/ 2542876 w 4287430"/>
              <a:gd name="connsiteY7" fmla="*/ 2124647 h 4863750"/>
              <a:gd name="connsiteX8" fmla="*/ 2555258 w 4287430"/>
              <a:gd name="connsiteY8" fmla="*/ 2074164 h 4863750"/>
              <a:gd name="connsiteX9" fmla="*/ 2768904 w 4287430"/>
              <a:gd name="connsiteY9" fmla="*/ 1474280 h 4863750"/>
              <a:gd name="connsiteX10" fmla="*/ 3850849 w 4287430"/>
              <a:gd name="connsiteY10" fmla="*/ 1377029 h 4863750"/>
              <a:gd name="connsiteX11" fmla="*/ 4157649 w 4287430"/>
              <a:gd name="connsiteY11" fmla="*/ 2179034 h 4863750"/>
              <a:gd name="connsiteX12" fmla="*/ 3546144 w 4287430"/>
              <a:gd name="connsiteY12" fmla="*/ 2813495 h 4863750"/>
              <a:gd name="connsiteX13" fmla="*/ 2736043 w 4287430"/>
              <a:gd name="connsiteY13" fmla="*/ 2540699 h 4863750"/>
              <a:gd name="connsiteX14" fmla="*/ 2705372 w 4287430"/>
              <a:gd name="connsiteY14" fmla="*/ 2505551 h 4863750"/>
              <a:gd name="connsiteX15" fmla="*/ 2362377 w 4287430"/>
              <a:gd name="connsiteY15" fmla="*/ 2735961 h 4863750"/>
              <a:gd name="connsiteX16" fmla="*/ 2348185 w 4287430"/>
              <a:gd name="connsiteY16" fmla="*/ 2767679 h 4863750"/>
              <a:gd name="connsiteX17" fmla="*/ 2349137 w 4287430"/>
              <a:gd name="connsiteY17" fmla="*/ 3989070 h 4863750"/>
              <a:gd name="connsiteX18" fmla="*/ 2346946 w 4287430"/>
              <a:gd name="connsiteY18" fmla="*/ 3984212 h 4863750"/>
              <a:gd name="connsiteX19" fmla="*/ 2438863 w 4287430"/>
              <a:gd name="connsiteY19" fmla="*/ 3749516 h 4863750"/>
              <a:gd name="connsiteX20" fmla="*/ 3172193 w 4287430"/>
              <a:gd name="connsiteY20" fmla="*/ 3232499 h 4863750"/>
              <a:gd name="connsiteX21" fmla="*/ 4005154 w 4287430"/>
              <a:gd name="connsiteY21" fmla="*/ 3390233 h 4863750"/>
              <a:gd name="connsiteX22" fmla="*/ 4268901 w 4287430"/>
              <a:gd name="connsiteY22" fmla="*/ 3558826 h 4863750"/>
              <a:gd name="connsiteX23" fmla="*/ 4286713 w 4287430"/>
              <a:gd name="connsiteY23" fmla="*/ 3603593 h 4863750"/>
              <a:gd name="connsiteX24" fmla="*/ 3856659 w 4287430"/>
              <a:gd name="connsiteY24" fmla="*/ 4361593 h 4863750"/>
              <a:gd name="connsiteX25" fmla="*/ 3060369 w 4287430"/>
              <a:gd name="connsiteY25" fmla="*/ 4656201 h 4863750"/>
              <a:gd name="connsiteX26" fmla="*/ 2461532 w 4287430"/>
              <a:gd name="connsiteY26" fmla="*/ 4379786 h 4863750"/>
              <a:gd name="connsiteX27" fmla="*/ 2420765 w 4287430"/>
              <a:gd name="connsiteY27" fmla="*/ 4321969 h 4863750"/>
              <a:gd name="connsiteX28" fmla="*/ 3464801 w 4287430"/>
              <a:gd name="connsiteY28" fmla="*/ 3966782 h 4863750"/>
              <a:gd name="connsiteX29" fmla="*/ 3527761 w 4287430"/>
              <a:gd name="connsiteY29" fmla="*/ 3838670 h 4863750"/>
              <a:gd name="connsiteX30" fmla="*/ 3527189 w 4287430"/>
              <a:gd name="connsiteY30" fmla="*/ 3836861 h 4863750"/>
              <a:gd name="connsiteX31" fmla="*/ 3399364 w 4287430"/>
              <a:gd name="connsiteY31" fmla="*/ 3774091 h 4863750"/>
              <a:gd name="connsiteX32" fmla="*/ 2347423 w 4287430"/>
              <a:gd name="connsiteY32" fmla="*/ 4131659 h 4863750"/>
              <a:gd name="connsiteX33" fmla="*/ 2347423 w 4287430"/>
              <a:gd name="connsiteY33" fmla="*/ 4692777 h 4863750"/>
              <a:gd name="connsiteX34" fmla="*/ 2176449 w 4287430"/>
              <a:gd name="connsiteY34" fmla="*/ 4863751 h 4863750"/>
              <a:gd name="connsiteX35" fmla="*/ 2113774 w 4287430"/>
              <a:gd name="connsiteY35" fmla="*/ 4863751 h 4863750"/>
              <a:gd name="connsiteX36" fmla="*/ 1942801 w 4287430"/>
              <a:gd name="connsiteY36" fmla="*/ 4692777 h 4863750"/>
              <a:gd name="connsiteX37" fmla="*/ 1942801 w 4287430"/>
              <a:gd name="connsiteY37" fmla="*/ 4132136 h 4863750"/>
              <a:gd name="connsiteX38" fmla="*/ 888574 w 4287430"/>
              <a:gd name="connsiteY38" fmla="*/ 3774091 h 4863750"/>
              <a:gd name="connsiteX39" fmla="*/ 760939 w 4287430"/>
              <a:gd name="connsiteY39" fmla="*/ 3836765 h 4863750"/>
              <a:gd name="connsiteX40" fmla="*/ 760272 w 4287430"/>
              <a:gd name="connsiteY40" fmla="*/ 3838575 h 4863750"/>
              <a:gd name="connsiteX41" fmla="*/ 823137 w 4287430"/>
              <a:gd name="connsiteY41" fmla="*/ 3966686 h 4863750"/>
              <a:gd name="connsiteX42" fmla="*/ 1866410 w 4287430"/>
              <a:gd name="connsiteY42" fmla="*/ 4321588 h 4863750"/>
              <a:gd name="connsiteX43" fmla="*/ 1594376 w 4287430"/>
              <a:gd name="connsiteY43" fmla="*/ 4561523 h 4863750"/>
              <a:gd name="connsiteX44" fmla="*/ 388035 w 4287430"/>
              <a:gd name="connsiteY44" fmla="*/ 4320159 h 4863750"/>
              <a:gd name="connsiteX45" fmla="*/ 748 w 4287430"/>
              <a:gd name="connsiteY45" fmla="*/ 3600736 h 4863750"/>
              <a:gd name="connsiteX46" fmla="*/ 13417 w 4287430"/>
              <a:gd name="connsiteY46" fmla="*/ 3562826 h 4863750"/>
              <a:gd name="connsiteX47" fmla="*/ 914958 w 4287430"/>
              <a:gd name="connsiteY47" fmla="*/ 3215545 h 4863750"/>
              <a:gd name="connsiteX48" fmla="*/ 1887841 w 4287430"/>
              <a:gd name="connsiteY48" fmla="*/ 3828288 h 4863750"/>
              <a:gd name="connsiteX49" fmla="*/ 1940896 w 4287430"/>
              <a:gd name="connsiteY49" fmla="*/ 4010978 h 4863750"/>
              <a:gd name="connsiteX50" fmla="*/ 1940896 w 4287430"/>
              <a:gd name="connsiteY50" fmla="*/ 3960590 h 4863750"/>
              <a:gd name="connsiteX51" fmla="*/ 1941658 w 4287430"/>
              <a:gd name="connsiteY51" fmla="*/ 2786634 h 4863750"/>
              <a:gd name="connsiteX52" fmla="*/ 1905177 w 4287430"/>
              <a:gd name="connsiteY52" fmla="*/ 2717959 h 4863750"/>
              <a:gd name="connsiteX53" fmla="*/ 1589423 w 4287430"/>
              <a:gd name="connsiteY53" fmla="*/ 2510123 h 4863750"/>
              <a:gd name="connsiteX54" fmla="*/ 1400923 w 4287430"/>
              <a:gd name="connsiteY54" fmla="*/ 2681764 h 4863750"/>
              <a:gd name="connsiteX55" fmla="*/ 128955 w 4287430"/>
              <a:gd name="connsiteY55" fmla="*/ 2182368 h 4863750"/>
              <a:gd name="connsiteX56" fmla="*/ 805135 w 4287430"/>
              <a:gd name="connsiteY56" fmla="*/ 1224915 h 4863750"/>
              <a:gd name="connsiteX57" fmla="*/ 1738680 w 4287430"/>
              <a:gd name="connsiteY57" fmla="*/ 2011204 h 4863750"/>
              <a:gd name="connsiteX58" fmla="*/ 1738966 w 4287430"/>
              <a:gd name="connsiteY58" fmla="*/ 2030159 h 4863750"/>
              <a:gd name="connsiteX59" fmla="*/ 1818404 w 4287430"/>
              <a:gd name="connsiteY59" fmla="*/ 2177415 h 4863750"/>
              <a:gd name="connsiteX60" fmla="*/ 1938324 w 4287430"/>
              <a:gd name="connsiteY60" fmla="*/ 2256187 h 4863750"/>
              <a:gd name="connsiteX61" fmla="*/ 1940800 w 4287430"/>
              <a:gd name="connsiteY61" fmla="*/ 2205514 h 4863750"/>
              <a:gd name="connsiteX62" fmla="*/ 1941848 w 4287430"/>
              <a:gd name="connsiteY62" fmla="*/ 1644682 h 4863750"/>
              <a:gd name="connsiteX63" fmla="*/ 1897081 w 4287430"/>
              <a:gd name="connsiteY63" fmla="*/ 1581531 h 4863750"/>
              <a:gd name="connsiteX64" fmla="*/ 1332915 w 4287430"/>
              <a:gd name="connsiteY64" fmla="*/ 793718 h 4863750"/>
              <a:gd name="connsiteX65" fmla="*/ 2032907 w 4287430"/>
              <a:gd name="connsiteY65" fmla="*/ 8573 h 4863750"/>
              <a:gd name="connsiteX66" fmla="*/ 2064054 w 4287430"/>
              <a:gd name="connsiteY66" fmla="*/ 95 h 4863750"/>
              <a:gd name="connsiteX67" fmla="*/ 2225693 w 4287430"/>
              <a:gd name="connsiteY67" fmla="*/ 95 h 4863750"/>
              <a:gd name="connsiteX68" fmla="*/ 2351233 w 4287430"/>
              <a:gd name="connsiteY68" fmla="*/ 407575 h 4863750"/>
              <a:gd name="connsiteX69" fmla="*/ 2144540 w 4287430"/>
              <a:gd name="connsiteY69" fmla="*/ 604361 h 4863750"/>
              <a:gd name="connsiteX70" fmla="*/ 2342470 w 4287430"/>
              <a:gd name="connsiteY70" fmla="*/ 810101 h 4863750"/>
              <a:gd name="connsiteX71" fmla="*/ 2548877 w 4287430"/>
              <a:gd name="connsiteY71" fmla="*/ 613124 h 4863750"/>
              <a:gd name="connsiteX72" fmla="*/ 2351233 w 4287430"/>
              <a:gd name="connsiteY72" fmla="*/ 407575 h 4863750"/>
              <a:gd name="connsiteX73" fmla="*/ 1332153 w 4287430"/>
              <a:gd name="connsiteY73" fmla="*/ 1825657 h 4863750"/>
              <a:gd name="connsiteX74" fmla="*/ 1130604 w 4287430"/>
              <a:gd name="connsiteY74" fmla="*/ 1624108 h 4863750"/>
              <a:gd name="connsiteX75" fmla="*/ 928293 w 4287430"/>
              <a:gd name="connsiteY75" fmla="*/ 1825085 h 4863750"/>
              <a:gd name="connsiteX76" fmla="*/ 1130032 w 4287430"/>
              <a:gd name="connsiteY76" fmla="*/ 2026730 h 4863750"/>
              <a:gd name="connsiteX77" fmla="*/ 1332248 w 4287430"/>
              <a:gd name="connsiteY77" fmla="*/ 1825657 h 4863750"/>
              <a:gd name="connsiteX78" fmla="*/ 3561289 w 4287430"/>
              <a:gd name="connsiteY78" fmla="*/ 2026730 h 4863750"/>
              <a:gd name="connsiteX79" fmla="*/ 3765600 w 4287430"/>
              <a:gd name="connsiteY79" fmla="*/ 1827467 h 4863750"/>
              <a:gd name="connsiteX80" fmla="*/ 3565765 w 4287430"/>
              <a:gd name="connsiteY80" fmla="*/ 1624013 h 4863750"/>
              <a:gd name="connsiteX81" fmla="*/ 3361359 w 4287430"/>
              <a:gd name="connsiteY81" fmla="*/ 1822990 h 4863750"/>
              <a:gd name="connsiteX82" fmla="*/ 3561289 w 4287430"/>
              <a:gd name="connsiteY82" fmla="*/ 2026634 h 48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87430" h="4863750">
                <a:moveTo>
                  <a:pt x="2225598" y="0"/>
                </a:moveTo>
                <a:cubicBezTo>
                  <a:pt x="2302750" y="21527"/>
                  <a:pt x="2382761" y="36100"/>
                  <a:pt x="2456675" y="65723"/>
                </a:cubicBezTo>
                <a:cubicBezTo>
                  <a:pt x="2772333" y="192215"/>
                  <a:pt x="2970262" y="505968"/>
                  <a:pt x="2957118" y="850583"/>
                </a:cubicBezTo>
                <a:cubicBezTo>
                  <a:pt x="2944545" y="1181957"/>
                  <a:pt x="2715278" y="1481138"/>
                  <a:pt x="2393905" y="1582198"/>
                </a:cubicBezTo>
                <a:cubicBezTo>
                  <a:pt x="2366377" y="1590866"/>
                  <a:pt x="2348090" y="1616774"/>
                  <a:pt x="2348375" y="1645634"/>
                </a:cubicBezTo>
                <a:cubicBezTo>
                  <a:pt x="2350471" y="1832039"/>
                  <a:pt x="2349328" y="2018538"/>
                  <a:pt x="2349328" y="2205038"/>
                </a:cubicBezTo>
                <a:cubicBezTo>
                  <a:pt x="2349328" y="2218849"/>
                  <a:pt x="2349328" y="2232565"/>
                  <a:pt x="2349328" y="2255711"/>
                </a:cubicBezTo>
                <a:cubicBezTo>
                  <a:pt x="2418765" y="2209419"/>
                  <a:pt x="2482392" y="2169128"/>
                  <a:pt x="2542876" y="2124647"/>
                </a:cubicBezTo>
                <a:cubicBezTo>
                  <a:pt x="2553734" y="2116646"/>
                  <a:pt x="2556211" y="2091214"/>
                  <a:pt x="2555258" y="2074164"/>
                </a:cubicBezTo>
                <a:cubicBezTo>
                  <a:pt x="2542971" y="1844231"/>
                  <a:pt x="2614599" y="1644587"/>
                  <a:pt x="2768904" y="1474280"/>
                </a:cubicBezTo>
                <a:cubicBezTo>
                  <a:pt x="3044367" y="1170146"/>
                  <a:pt x="3526142" y="1123569"/>
                  <a:pt x="3850849" y="1377029"/>
                </a:cubicBezTo>
                <a:cubicBezTo>
                  <a:pt x="4111738" y="1580769"/>
                  <a:pt x="4221181" y="1853470"/>
                  <a:pt x="4157649" y="2179034"/>
                </a:cubicBezTo>
                <a:cubicBezTo>
                  <a:pt x="4091736" y="2516886"/>
                  <a:pt x="3880376" y="2735295"/>
                  <a:pt x="3546144" y="2813495"/>
                </a:cubicBezTo>
                <a:cubicBezTo>
                  <a:pt x="3226104" y="2888361"/>
                  <a:pt x="2952641" y="2790444"/>
                  <a:pt x="2736043" y="2540699"/>
                </a:cubicBezTo>
                <a:cubicBezTo>
                  <a:pt x="2726803" y="2530031"/>
                  <a:pt x="2717469" y="2519458"/>
                  <a:pt x="2705372" y="2505551"/>
                </a:cubicBezTo>
                <a:cubicBezTo>
                  <a:pt x="2590120" y="2582609"/>
                  <a:pt x="2475820" y="2658618"/>
                  <a:pt x="2362377" y="2735961"/>
                </a:cubicBezTo>
                <a:cubicBezTo>
                  <a:pt x="2354090" y="2741581"/>
                  <a:pt x="2348185" y="2756821"/>
                  <a:pt x="2348185" y="2767679"/>
                </a:cubicBezTo>
                <a:cubicBezTo>
                  <a:pt x="2347994" y="3174778"/>
                  <a:pt x="2348566" y="3581876"/>
                  <a:pt x="2349137" y="3989070"/>
                </a:cubicBezTo>
                <a:cubicBezTo>
                  <a:pt x="2349137" y="3990499"/>
                  <a:pt x="2350280" y="3991928"/>
                  <a:pt x="2346946" y="3984212"/>
                </a:cubicBezTo>
                <a:cubicBezTo>
                  <a:pt x="2375426" y="3910108"/>
                  <a:pt x="2398000" y="3824859"/>
                  <a:pt x="2438863" y="3749516"/>
                </a:cubicBezTo>
                <a:cubicBezTo>
                  <a:pt x="2597359" y="3457575"/>
                  <a:pt x="2848247" y="3290030"/>
                  <a:pt x="3172193" y="3232499"/>
                </a:cubicBezTo>
                <a:cubicBezTo>
                  <a:pt x="3468611" y="3179826"/>
                  <a:pt x="3744740" y="3250787"/>
                  <a:pt x="4005154" y="3390233"/>
                </a:cubicBezTo>
                <a:cubicBezTo>
                  <a:pt x="4096879" y="3439382"/>
                  <a:pt x="4182223" y="3500628"/>
                  <a:pt x="4268901" y="3558826"/>
                </a:cubicBezTo>
                <a:cubicBezTo>
                  <a:pt x="4280236" y="3566446"/>
                  <a:pt x="4290237" y="3590925"/>
                  <a:pt x="4286713" y="3603593"/>
                </a:cubicBezTo>
                <a:cubicBezTo>
                  <a:pt x="4206131" y="3891629"/>
                  <a:pt x="4079639" y="4154520"/>
                  <a:pt x="3856659" y="4361593"/>
                </a:cubicBezTo>
                <a:cubicBezTo>
                  <a:pt x="3632440" y="4569809"/>
                  <a:pt x="3366693" y="4675251"/>
                  <a:pt x="3060369" y="4656201"/>
                </a:cubicBezTo>
                <a:cubicBezTo>
                  <a:pt x="2827769" y="4641723"/>
                  <a:pt x="2617171" y="4566762"/>
                  <a:pt x="2461532" y="4379786"/>
                </a:cubicBezTo>
                <a:cubicBezTo>
                  <a:pt x="2447721" y="4363212"/>
                  <a:pt x="2436481" y="4344448"/>
                  <a:pt x="2420765" y="4321969"/>
                </a:cubicBezTo>
                <a:cubicBezTo>
                  <a:pt x="2770809" y="4202906"/>
                  <a:pt x="3116186" y="4085368"/>
                  <a:pt x="3464801" y="3966782"/>
                </a:cubicBezTo>
                <a:cubicBezTo>
                  <a:pt x="3517569" y="3948779"/>
                  <a:pt x="3545858" y="3891439"/>
                  <a:pt x="3527761" y="3838670"/>
                </a:cubicBezTo>
                <a:lnTo>
                  <a:pt x="3527189" y="3836861"/>
                </a:lnTo>
                <a:cubicBezTo>
                  <a:pt x="3509187" y="3784283"/>
                  <a:pt x="3451942" y="3756279"/>
                  <a:pt x="3399364" y="3774091"/>
                </a:cubicBezTo>
                <a:cubicBezTo>
                  <a:pt x="3047510" y="3893725"/>
                  <a:pt x="2698990" y="4012121"/>
                  <a:pt x="2347423" y="4131659"/>
                </a:cubicBezTo>
                <a:lnTo>
                  <a:pt x="2347423" y="4692777"/>
                </a:lnTo>
                <a:cubicBezTo>
                  <a:pt x="2347423" y="4787170"/>
                  <a:pt x="2270842" y="4863751"/>
                  <a:pt x="2176449" y="4863751"/>
                </a:cubicBezTo>
                <a:lnTo>
                  <a:pt x="2113774" y="4863751"/>
                </a:lnTo>
                <a:cubicBezTo>
                  <a:pt x="2019382" y="4863751"/>
                  <a:pt x="1942801" y="4787170"/>
                  <a:pt x="1942801" y="4692777"/>
                </a:cubicBezTo>
                <a:lnTo>
                  <a:pt x="1942801" y="4132136"/>
                </a:lnTo>
                <a:cubicBezTo>
                  <a:pt x="1588280" y="4011740"/>
                  <a:pt x="1240332" y="3893630"/>
                  <a:pt x="888574" y="3774091"/>
                </a:cubicBezTo>
                <a:cubicBezTo>
                  <a:pt x="835996" y="3756279"/>
                  <a:pt x="778941" y="3784283"/>
                  <a:pt x="760939" y="3836765"/>
                </a:cubicBezTo>
                <a:lnTo>
                  <a:pt x="760272" y="3838575"/>
                </a:lnTo>
                <a:cubicBezTo>
                  <a:pt x="742174" y="3891344"/>
                  <a:pt x="770368" y="3948684"/>
                  <a:pt x="823137" y="3966686"/>
                </a:cubicBezTo>
                <a:cubicBezTo>
                  <a:pt x="1171371" y="4085082"/>
                  <a:pt x="1516747" y="4202621"/>
                  <a:pt x="1866410" y="4321588"/>
                </a:cubicBezTo>
                <a:cubicBezTo>
                  <a:pt x="1799164" y="4432745"/>
                  <a:pt x="1706009" y="4508183"/>
                  <a:pt x="1594376" y="4561523"/>
                </a:cubicBezTo>
                <a:cubicBezTo>
                  <a:pt x="1182325" y="4758595"/>
                  <a:pt x="703027" y="4646676"/>
                  <a:pt x="388035" y="4320159"/>
                </a:cubicBezTo>
                <a:cubicBezTo>
                  <a:pt x="191820" y="4116515"/>
                  <a:pt x="74472" y="3870103"/>
                  <a:pt x="748" y="3600736"/>
                </a:cubicBezTo>
                <a:cubicBezTo>
                  <a:pt x="-2300" y="3589782"/>
                  <a:pt x="4368" y="3569589"/>
                  <a:pt x="13417" y="3562826"/>
                </a:cubicBezTo>
                <a:cubicBezTo>
                  <a:pt x="280974" y="3361849"/>
                  <a:pt x="573391" y="3224594"/>
                  <a:pt x="914958" y="3215545"/>
                </a:cubicBezTo>
                <a:cubicBezTo>
                  <a:pt x="1334344" y="3204305"/>
                  <a:pt x="1743538" y="3460814"/>
                  <a:pt x="1887841" y="3828288"/>
                </a:cubicBezTo>
                <a:cubicBezTo>
                  <a:pt x="1910701" y="3886486"/>
                  <a:pt x="1923084" y="3948779"/>
                  <a:pt x="1940896" y="4010978"/>
                </a:cubicBezTo>
                <a:lnTo>
                  <a:pt x="1940896" y="3960590"/>
                </a:lnTo>
                <a:cubicBezTo>
                  <a:pt x="1940896" y="3569303"/>
                  <a:pt x="1940515" y="3178016"/>
                  <a:pt x="1941658" y="2786634"/>
                </a:cubicBezTo>
                <a:cubicBezTo>
                  <a:pt x="1941658" y="2754630"/>
                  <a:pt x="1932609" y="2735390"/>
                  <a:pt x="1905177" y="2717959"/>
                </a:cubicBezTo>
                <a:cubicBezTo>
                  <a:pt x="1797449" y="2649093"/>
                  <a:pt x="1691341" y="2577560"/>
                  <a:pt x="1589423" y="2510123"/>
                </a:cubicBezTo>
                <a:cubicBezTo>
                  <a:pt x="1524463" y="2569940"/>
                  <a:pt x="1468360" y="2633853"/>
                  <a:pt x="1400923" y="2681764"/>
                </a:cubicBezTo>
                <a:cubicBezTo>
                  <a:pt x="911434" y="3029426"/>
                  <a:pt x="253828" y="2770061"/>
                  <a:pt x="128955" y="2182368"/>
                </a:cubicBezTo>
                <a:cubicBezTo>
                  <a:pt x="34657" y="1738408"/>
                  <a:pt x="353364" y="1287113"/>
                  <a:pt x="805135" y="1224915"/>
                </a:cubicBezTo>
                <a:cubicBezTo>
                  <a:pt x="1298244" y="1157002"/>
                  <a:pt x="1721821" y="1513713"/>
                  <a:pt x="1738680" y="2011204"/>
                </a:cubicBezTo>
                <a:cubicBezTo>
                  <a:pt x="1738870" y="2017490"/>
                  <a:pt x="1740775" y="2024348"/>
                  <a:pt x="1738966" y="2030159"/>
                </a:cubicBezTo>
                <a:cubicBezTo>
                  <a:pt x="1715725" y="2106359"/>
                  <a:pt x="1757730" y="2145125"/>
                  <a:pt x="1818404" y="2177415"/>
                </a:cubicBezTo>
                <a:cubicBezTo>
                  <a:pt x="1858409" y="2198656"/>
                  <a:pt x="1894604" y="2227136"/>
                  <a:pt x="1938324" y="2256187"/>
                </a:cubicBezTo>
                <a:cubicBezTo>
                  <a:pt x="1939372" y="2235232"/>
                  <a:pt x="1940800" y="2220373"/>
                  <a:pt x="1940800" y="2205514"/>
                </a:cubicBezTo>
                <a:cubicBezTo>
                  <a:pt x="1940991" y="2018538"/>
                  <a:pt x="1939753" y="1831658"/>
                  <a:pt x="1941848" y="1644682"/>
                </a:cubicBezTo>
                <a:cubicBezTo>
                  <a:pt x="1942229" y="1608487"/>
                  <a:pt x="1931752" y="1593056"/>
                  <a:pt x="1897081" y="1581531"/>
                </a:cubicBezTo>
                <a:cubicBezTo>
                  <a:pt x="1548942" y="1466755"/>
                  <a:pt x="1329772" y="1159383"/>
                  <a:pt x="1332915" y="793718"/>
                </a:cubicBezTo>
                <a:cubicBezTo>
                  <a:pt x="1336344" y="403670"/>
                  <a:pt x="1645335" y="57245"/>
                  <a:pt x="2032907" y="8573"/>
                </a:cubicBezTo>
                <a:cubicBezTo>
                  <a:pt x="2043480" y="7239"/>
                  <a:pt x="2053672" y="2953"/>
                  <a:pt x="2064054" y="95"/>
                </a:cubicBezTo>
                <a:lnTo>
                  <a:pt x="2225693" y="95"/>
                </a:lnTo>
                <a:close/>
                <a:moveTo>
                  <a:pt x="2351233" y="407575"/>
                </a:moveTo>
                <a:cubicBezTo>
                  <a:pt x="2238457" y="405765"/>
                  <a:pt x="2147874" y="491966"/>
                  <a:pt x="2144540" y="604361"/>
                </a:cubicBezTo>
                <a:cubicBezTo>
                  <a:pt x="2141206" y="714470"/>
                  <a:pt x="2231313" y="808196"/>
                  <a:pt x="2342470" y="810101"/>
                </a:cubicBezTo>
                <a:cubicBezTo>
                  <a:pt x="2454484" y="812102"/>
                  <a:pt x="2546876" y="723900"/>
                  <a:pt x="2548877" y="613124"/>
                </a:cubicBezTo>
                <a:cubicBezTo>
                  <a:pt x="2550877" y="501396"/>
                  <a:pt x="2462389" y="409385"/>
                  <a:pt x="2351233" y="407575"/>
                </a:cubicBezTo>
                <a:close/>
                <a:moveTo>
                  <a:pt x="1332153" y="1825657"/>
                </a:moveTo>
                <a:cubicBezTo>
                  <a:pt x="1332343" y="1714214"/>
                  <a:pt x="1242332" y="1624203"/>
                  <a:pt x="1130604" y="1624108"/>
                </a:cubicBezTo>
                <a:cubicBezTo>
                  <a:pt x="1018780" y="1623917"/>
                  <a:pt x="928483" y="1713643"/>
                  <a:pt x="928293" y="1825085"/>
                </a:cubicBezTo>
                <a:cubicBezTo>
                  <a:pt x="928102" y="1936433"/>
                  <a:pt x="1018304" y="2026634"/>
                  <a:pt x="1130032" y="2026730"/>
                </a:cubicBezTo>
                <a:cubicBezTo>
                  <a:pt x="1241665" y="2026920"/>
                  <a:pt x="1332058" y="1937004"/>
                  <a:pt x="1332248" y="1825657"/>
                </a:cubicBezTo>
                <a:close/>
                <a:moveTo>
                  <a:pt x="3561289" y="2026730"/>
                </a:moveTo>
                <a:cubicBezTo>
                  <a:pt x="3673112" y="2027682"/>
                  <a:pt x="3764457" y="1938528"/>
                  <a:pt x="3765600" y="1827467"/>
                </a:cubicBezTo>
                <a:cubicBezTo>
                  <a:pt x="3766743" y="1716024"/>
                  <a:pt x="3677494" y="1625156"/>
                  <a:pt x="3565765" y="1624013"/>
                </a:cubicBezTo>
                <a:cubicBezTo>
                  <a:pt x="3453561" y="1622965"/>
                  <a:pt x="3363073" y="1711071"/>
                  <a:pt x="3361359" y="1822990"/>
                </a:cubicBezTo>
                <a:cubicBezTo>
                  <a:pt x="3359740" y="1933670"/>
                  <a:pt x="3450037" y="2025682"/>
                  <a:pt x="3561289" y="2026634"/>
                </a:cubicBezTo>
                <a:close/>
              </a:path>
            </a:pathLst>
          </a:custGeom>
          <a:solidFill>
            <a:srgbClr val="036F4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Conector fuera de página 2">
            <a:extLst>
              <a:ext uri="{FF2B5EF4-FFF2-40B4-BE49-F238E27FC236}">
                <a16:creationId xmlns:a16="http://schemas.microsoft.com/office/drawing/2014/main" id="{EF31CE4F-F656-6D78-9F26-848318BD1384}"/>
              </a:ext>
            </a:extLst>
          </p:cNvPr>
          <p:cNvSpPr/>
          <p:nvPr/>
        </p:nvSpPr>
        <p:spPr>
          <a:xfrm>
            <a:off x="2115607" y="4160980"/>
            <a:ext cx="2039632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Verification of the installation of coffee plants in the field by the WCR</a:t>
            </a:r>
            <a:endParaRPr lang="es-PE" sz="1150" dirty="0"/>
          </a:p>
        </p:txBody>
      </p:sp>
      <p:sp>
        <p:nvSpPr>
          <p:cNvPr id="13" name="Conector fuera de página 2">
            <a:extLst>
              <a:ext uri="{FF2B5EF4-FFF2-40B4-BE49-F238E27FC236}">
                <a16:creationId xmlns:a16="http://schemas.microsoft.com/office/drawing/2014/main" id="{1C715D95-8005-DD4B-3186-53767582D2F5}"/>
              </a:ext>
            </a:extLst>
          </p:cNvPr>
          <p:cNvSpPr/>
          <p:nvPr/>
        </p:nvSpPr>
        <p:spPr>
          <a:xfrm>
            <a:off x="4280610" y="4160979"/>
            <a:ext cx="1847117" cy="822533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Planting coffee plants in the field</a:t>
            </a:r>
            <a:endParaRPr lang="es-PE" sz="1150" dirty="0"/>
          </a:p>
        </p:txBody>
      </p:sp>
      <p:sp>
        <p:nvSpPr>
          <p:cNvPr id="15" name="Conector fuera de página 2">
            <a:extLst>
              <a:ext uri="{FF2B5EF4-FFF2-40B4-BE49-F238E27FC236}">
                <a16:creationId xmlns:a16="http://schemas.microsoft.com/office/drawing/2014/main" id="{3B1EB460-45F9-2EF6-62A9-F6030877BA23}"/>
              </a:ext>
            </a:extLst>
          </p:cNvPr>
          <p:cNvSpPr/>
          <p:nvPr/>
        </p:nvSpPr>
        <p:spPr>
          <a:xfrm>
            <a:off x="6235951" y="4160980"/>
            <a:ext cx="1936045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Training in the use of the application for coffee morphological evaluation</a:t>
            </a:r>
            <a:endParaRPr lang="es-PE" sz="1150" dirty="0"/>
          </a:p>
        </p:txBody>
      </p:sp>
      <p:sp>
        <p:nvSpPr>
          <p:cNvPr id="17" name="Conector fuera de página 2">
            <a:extLst>
              <a:ext uri="{FF2B5EF4-FFF2-40B4-BE49-F238E27FC236}">
                <a16:creationId xmlns:a16="http://schemas.microsoft.com/office/drawing/2014/main" id="{A7BED0C0-3E52-08D4-D1BF-1BD260FF8FCF}"/>
              </a:ext>
            </a:extLst>
          </p:cNvPr>
          <p:cNvSpPr/>
          <p:nvPr/>
        </p:nvSpPr>
        <p:spPr>
          <a:xfrm>
            <a:off x="8936793" y="4160979"/>
            <a:ext cx="2039633" cy="938427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First evaluation of hybrid coffee varieties in the field</a:t>
            </a:r>
            <a:endParaRPr lang="es-PE" sz="115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B4992F1-A239-9DCB-296A-4169A947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4"/>
          <a:stretch/>
        </p:blipFill>
        <p:spPr>
          <a:xfrm>
            <a:off x="80923" y="2058912"/>
            <a:ext cx="1951582" cy="190099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9341DE9-F0A7-0F96-E9C1-A61794EA3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917" y="2058912"/>
            <a:ext cx="2039633" cy="18898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B0AA2F8-46BA-DEE0-8FB7-AAFA1E431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45" t="3467" r="23484"/>
          <a:stretch/>
        </p:blipFill>
        <p:spPr>
          <a:xfrm>
            <a:off x="4216962" y="2058912"/>
            <a:ext cx="1936046" cy="18898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6BE13EB-75B9-1ED7-8C42-22E090F2C8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61"/>
          <a:stretch/>
        </p:blipFill>
        <p:spPr>
          <a:xfrm>
            <a:off x="6235951" y="2058912"/>
            <a:ext cx="1936046" cy="188988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F706F2B-2A9E-BC4B-B379-BBA1228A3E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529" t="12526" r="17"/>
          <a:stretch/>
        </p:blipFill>
        <p:spPr>
          <a:xfrm>
            <a:off x="8254940" y="2058912"/>
            <a:ext cx="1718737" cy="188988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EAD2A05-B902-147F-A3E7-3E18CA20BB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580" t="23295" r="36726" b="6934"/>
          <a:stretch/>
        </p:blipFill>
        <p:spPr>
          <a:xfrm>
            <a:off x="10056621" y="2058912"/>
            <a:ext cx="2039634" cy="190099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59D22B0-22D3-4379-AFC4-53F86EB666A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D333A01E-12F4-4DD0-957E-699D2AAA5393}"/>
              </a:ext>
            </a:extLst>
          </p:cNvPr>
          <p:cNvSpPr/>
          <p:nvPr/>
        </p:nvSpPr>
        <p:spPr>
          <a:xfrm>
            <a:off x="200302" y="5490989"/>
            <a:ext cx="11791395" cy="3224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7" name="Flecha: arriba y abajo 46">
            <a:extLst>
              <a:ext uri="{FF2B5EF4-FFF2-40B4-BE49-F238E27FC236}">
                <a16:creationId xmlns:a16="http://schemas.microsoft.com/office/drawing/2014/main" id="{EDA3A4B7-57B8-4D26-942D-C5CE93F0DB37}"/>
              </a:ext>
            </a:extLst>
          </p:cNvPr>
          <p:cNvSpPr/>
          <p:nvPr/>
        </p:nvSpPr>
        <p:spPr>
          <a:xfrm>
            <a:off x="922466" y="526203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Flecha: arriba y abajo 47">
            <a:extLst>
              <a:ext uri="{FF2B5EF4-FFF2-40B4-BE49-F238E27FC236}">
                <a16:creationId xmlns:a16="http://schemas.microsoft.com/office/drawing/2014/main" id="{4C969DC3-D8E2-46EF-B073-E16DB3C7D59A}"/>
              </a:ext>
            </a:extLst>
          </p:cNvPr>
          <p:cNvSpPr/>
          <p:nvPr/>
        </p:nvSpPr>
        <p:spPr>
          <a:xfrm>
            <a:off x="2918535" y="526203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Flecha: arriba y abajo 48">
            <a:extLst>
              <a:ext uri="{FF2B5EF4-FFF2-40B4-BE49-F238E27FC236}">
                <a16:creationId xmlns:a16="http://schemas.microsoft.com/office/drawing/2014/main" id="{08436AB1-7575-47D9-AB90-93B47CB692F5}"/>
              </a:ext>
            </a:extLst>
          </p:cNvPr>
          <p:cNvSpPr/>
          <p:nvPr/>
        </p:nvSpPr>
        <p:spPr>
          <a:xfrm>
            <a:off x="5025906" y="5262036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Flecha: arriba y abajo 49">
            <a:extLst>
              <a:ext uri="{FF2B5EF4-FFF2-40B4-BE49-F238E27FC236}">
                <a16:creationId xmlns:a16="http://schemas.microsoft.com/office/drawing/2014/main" id="{1EF95FDE-3ECD-4AA8-BBFF-C1CBC38B76EB}"/>
              </a:ext>
            </a:extLst>
          </p:cNvPr>
          <p:cNvSpPr/>
          <p:nvPr/>
        </p:nvSpPr>
        <p:spPr>
          <a:xfrm>
            <a:off x="7034100" y="5262036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Flecha: arriba y abajo 51">
            <a:extLst>
              <a:ext uri="{FF2B5EF4-FFF2-40B4-BE49-F238E27FC236}">
                <a16:creationId xmlns:a16="http://schemas.microsoft.com/office/drawing/2014/main" id="{7EEA8ABB-9283-44AA-AB90-FC7AE5265D11}"/>
              </a:ext>
            </a:extLst>
          </p:cNvPr>
          <p:cNvSpPr/>
          <p:nvPr/>
        </p:nvSpPr>
        <p:spPr>
          <a:xfrm>
            <a:off x="9802578" y="5247357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6815C84-DE2A-4B8E-82CD-A457BFB97BD4}"/>
              </a:ext>
            </a:extLst>
          </p:cNvPr>
          <p:cNvSpPr/>
          <p:nvPr/>
        </p:nvSpPr>
        <p:spPr>
          <a:xfrm>
            <a:off x="141644" y="6204981"/>
            <a:ext cx="17912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A9A8E43-7C27-4700-A971-CD2AD6AF452F}"/>
              </a:ext>
            </a:extLst>
          </p:cNvPr>
          <p:cNvSpPr/>
          <p:nvPr/>
        </p:nvSpPr>
        <p:spPr>
          <a:xfrm>
            <a:off x="2237098" y="6193627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FC95104-4403-4C57-91ED-2D996301D246}"/>
              </a:ext>
            </a:extLst>
          </p:cNvPr>
          <p:cNvSpPr/>
          <p:nvPr/>
        </p:nvSpPr>
        <p:spPr>
          <a:xfrm>
            <a:off x="4266983" y="6198637"/>
            <a:ext cx="18745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B4E548D-11FB-4022-82F9-AD58500C7EFE}"/>
              </a:ext>
            </a:extLst>
          </p:cNvPr>
          <p:cNvSpPr/>
          <p:nvPr/>
        </p:nvSpPr>
        <p:spPr>
          <a:xfrm>
            <a:off x="6326519" y="6193627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DDFE754-9B3D-42A6-90FE-908400A4A81B}"/>
              </a:ext>
            </a:extLst>
          </p:cNvPr>
          <p:cNvSpPr/>
          <p:nvPr/>
        </p:nvSpPr>
        <p:spPr>
          <a:xfrm>
            <a:off x="9057432" y="6193627"/>
            <a:ext cx="1656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fuera de página 2">
            <a:extLst>
              <a:ext uri="{FF2B5EF4-FFF2-40B4-BE49-F238E27FC236}">
                <a16:creationId xmlns:a16="http://schemas.microsoft.com/office/drawing/2014/main" id="{708694BD-3090-C415-3350-2D3022024E37}"/>
              </a:ext>
            </a:extLst>
          </p:cNvPr>
          <p:cNvSpPr/>
          <p:nvPr/>
        </p:nvSpPr>
        <p:spPr>
          <a:xfrm>
            <a:off x="218249" y="4057003"/>
            <a:ext cx="1676929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150" dirty="0"/>
              <a:t>Weed control in the coffee field plot</a:t>
            </a:r>
            <a:endParaRPr lang="es-PE" sz="115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73CAA52-026E-9C18-0F82-515C4FCBF591}"/>
              </a:ext>
            </a:extLst>
          </p:cNvPr>
          <p:cNvSpPr txBox="1">
            <a:spLocks/>
          </p:cNvSpPr>
          <p:nvPr/>
        </p:nvSpPr>
        <p:spPr>
          <a:xfrm>
            <a:off x="1504086" y="917301"/>
            <a:ext cx="10207853" cy="69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Agronomic management, second evaluation and field leaf sampling assessment for DNA analysis</a:t>
            </a: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7785BA1-C07E-397F-4C7F-E7CD0E83E5A4}"/>
              </a:ext>
            </a:extLst>
          </p:cNvPr>
          <p:cNvGrpSpPr/>
          <p:nvPr/>
        </p:nvGrpSpPr>
        <p:grpSpPr>
          <a:xfrm>
            <a:off x="80922" y="933738"/>
            <a:ext cx="1416106" cy="696090"/>
            <a:chOff x="0" y="951003"/>
            <a:chExt cx="2521283" cy="69609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774C4EE-4776-CF5B-C527-2C8FD8CAF60D}"/>
                </a:ext>
              </a:extLst>
            </p:cNvPr>
            <p:cNvSpPr/>
            <p:nvPr/>
          </p:nvSpPr>
          <p:spPr>
            <a:xfrm>
              <a:off x="0" y="951003"/>
              <a:ext cx="2239075" cy="696090"/>
            </a:xfrm>
            <a:custGeom>
              <a:avLst/>
              <a:gdLst>
                <a:gd name="connsiteX0" fmla="*/ 0 w 2330515"/>
                <a:gd name="connsiteY0" fmla="*/ 0 h 696090"/>
                <a:gd name="connsiteX1" fmla="*/ 1986844 w 2330515"/>
                <a:gd name="connsiteY1" fmla="*/ 0 h 696090"/>
                <a:gd name="connsiteX2" fmla="*/ 2330516 w 2330515"/>
                <a:gd name="connsiteY2" fmla="*/ 348079 h 696090"/>
                <a:gd name="connsiteX3" fmla="*/ 1986844 w 2330515"/>
                <a:gd name="connsiteY3" fmla="*/ 696090 h 696090"/>
                <a:gd name="connsiteX4" fmla="*/ 0 w 2330515"/>
                <a:gd name="connsiteY4" fmla="*/ 696090 h 696090"/>
                <a:gd name="connsiteX5" fmla="*/ 0 w 2330515"/>
                <a:gd name="connsiteY5" fmla="*/ 0 h 696090"/>
                <a:gd name="connsiteX6" fmla="*/ 0 w 2330515"/>
                <a:gd name="connsiteY6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15" h="696090">
                  <a:moveTo>
                    <a:pt x="0" y="0"/>
                  </a:moveTo>
                  <a:lnTo>
                    <a:pt x="1986844" y="0"/>
                  </a:lnTo>
                  <a:lnTo>
                    <a:pt x="2330516" y="348079"/>
                  </a:lnTo>
                  <a:lnTo>
                    <a:pt x="1986844" y="696090"/>
                  </a:lnTo>
                  <a:lnTo>
                    <a:pt x="0" y="696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2E81578-5EC6-8725-A447-93CC18220C9B}"/>
                </a:ext>
              </a:extLst>
            </p:cNvPr>
            <p:cNvSpPr/>
            <p:nvPr/>
          </p:nvSpPr>
          <p:spPr>
            <a:xfrm>
              <a:off x="1972156" y="951003"/>
              <a:ext cx="549127" cy="696090"/>
            </a:xfrm>
            <a:custGeom>
              <a:avLst/>
              <a:gdLst>
                <a:gd name="connsiteX0" fmla="*/ 0 w 579440"/>
                <a:gd name="connsiteY0" fmla="*/ 0 h 696090"/>
                <a:gd name="connsiteX1" fmla="*/ 235703 w 579440"/>
                <a:gd name="connsiteY1" fmla="*/ 0 h 696090"/>
                <a:gd name="connsiteX2" fmla="*/ 579441 w 579440"/>
                <a:gd name="connsiteY2" fmla="*/ 348079 h 696090"/>
                <a:gd name="connsiteX3" fmla="*/ 235703 w 579440"/>
                <a:gd name="connsiteY3" fmla="*/ 696090 h 696090"/>
                <a:gd name="connsiteX4" fmla="*/ 0 w 579440"/>
                <a:gd name="connsiteY4" fmla="*/ 696090 h 696090"/>
                <a:gd name="connsiteX5" fmla="*/ 343738 w 579440"/>
                <a:gd name="connsiteY5" fmla="*/ 348079 h 696090"/>
                <a:gd name="connsiteX6" fmla="*/ 0 w 579440"/>
                <a:gd name="connsiteY6" fmla="*/ 0 h 696090"/>
                <a:gd name="connsiteX7" fmla="*/ 0 w 579440"/>
                <a:gd name="connsiteY7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440" h="696090">
                  <a:moveTo>
                    <a:pt x="0" y="0"/>
                  </a:moveTo>
                  <a:lnTo>
                    <a:pt x="235703" y="0"/>
                  </a:lnTo>
                  <a:lnTo>
                    <a:pt x="579441" y="348079"/>
                  </a:lnTo>
                  <a:lnTo>
                    <a:pt x="235703" y="696090"/>
                  </a:lnTo>
                  <a:lnTo>
                    <a:pt x="0" y="696090"/>
                  </a:lnTo>
                  <a:lnTo>
                    <a:pt x="343738" y="3480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F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1" name="Gráfico 30">
            <a:extLst>
              <a:ext uri="{FF2B5EF4-FFF2-40B4-BE49-F238E27FC236}">
                <a16:creationId xmlns:a16="http://schemas.microsoft.com/office/drawing/2014/main" id="{6CD9E6EC-B4BD-5A68-3E74-9C39CA1590F9}"/>
              </a:ext>
            </a:extLst>
          </p:cNvPr>
          <p:cNvSpPr/>
          <p:nvPr/>
        </p:nvSpPr>
        <p:spPr>
          <a:xfrm>
            <a:off x="480061" y="951003"/>
            <a:ext cx="542981" cy="688981"/>
          </a:xfrm>
          <a:custGeom>
            <a:avLst/>
            <a:gdLst>
              <a:gd name="connsiteX0" fmla="*/ 2225598 w 4287430"/>
              <a:gd name="connsiteY0" fmla="*/ 0 h 4863750"/>
              <a:gd name="connsiteX1" fmla="*/ 2456675 w 4287430"/>
              <a:gd name="connsiteY1" fmla="*/ 65723 h 4863750"/>
              <a:gd name="connsiteX2" fmla="*/ 2957118 w 4287430"/>
              <a:gd name="connsiteY2" fmla="*/ 850583 h 4863750"/>
              <a:gd name="connsiteX3" fmla="*/ 2393905 w 4287430"/>
              <a:gd name="connsiteY3" fmla="*/ 1582198 h 4863750"/>
              <a:gd name="connsiteX4" fmla="*/ 2348375 w 4287430"/>
              <a:gd name="connsiteY4" fmla="*/ 1645634 h 4863750"/>
              <a:gd name="connsiteX5" fmla="*/ 2349328 w 4287430"/>
              <a:gd name="connsiteY5" fmla="*/ 2205038 h 4863750"/>
              <a:gd name="connsiteX6" fmla="*/ 2349328 w 4287430"/>
              <a:gd name="connsiteY6" fmla="*/ 2255711 h 4863750"/>
              <a:gd name="connsiteX7" fmla="*/ 2542876 w 4287430"/>
              <a:gd name="connsiteY7" fmla="*/ 2124647 h 4863750"/>
              <a:gd name="connsiteX8" fmla="*/ 2555258 w 4287430"/>
              <a:gd name="connsiteY8" fmla="*/ 2074164 h 4863750"/>
              <a:gd name="connsiteX9" fmla="*/ 2768904 w 4287430"/>
              <a:gd name="connsiteY9" fmla="*/ 1474280 h 4863750"/>
              <a:gd name="connsiteX10" fmla="*/ 3850849 w 4287430"/>
              <a:gd name="connsiteY10" fmla="*/ 1377029 h 4863750"/>
              <a:gd name="connsiteX11" fmla="*/ 4157649 w 4287430"/>
              <a:gd name="connsiteY11" fmla="*/ 2179034 h 4863750"/>
              <a:gd name="connsiteX12" fmla="*/ 3546144 w 4287430"/>
              <a:gd name="connsiteY12" fmla="*/ 2813495 h 4863750"/>
              <a:gd name="connsiteX13" fmla="*/ 2736043 w 4287430"/>
              <a:gd name="connsiteY13" fmla="*/ 2540699 h 4863750"/>
              <a:gd name="connsiteX14" fmla="*/ 2705372 w 4287430"/>
              <a:gd name="connsiteY14" fmla="*/ 2505551 h 4863750"/>
              <a:gd name="connsiteX15" fmla="*/ 2362377 w 4287430"/>
              <a:gd name="connsiteY15" fmla="*/ 2735961 h 4863750"/>
              <a:gd name="connsiteX16" fmla="*/ 2348185 w 4287430"/>
              <a:gd name="connsiteY16" fmla="*/ 2767679 h 4863750"/>
              <a:gd name="connsiteX17" fmla="*/ 2349137 w 4287430"/>
              <a:gd name="connsiteY17" fmla="*/ 3989070 h 4863750"/>
              <a:gd name="connsiteX18" fmla="*/ 2346946 w 4287430"/>
              <a:gd name="connsiteY18" fmla="*/ 3984212 h 4863750"/>
              <a:gd name="connsiteX19" fmla="*/ 2438863 w 4287430"/>
              <a:gd name="connsiteY19" fmla="*/ 3749516 h 4863750"/>
              <a:gd name="connsiteX20" fmla="*/ 3172193 w 4287430"/>
              <a:gd name="connsiteY20" fmla="*/ 3232499 h 4863750"/>
              <a:gd name="connsiteX21" fmla="*/ 4005154 w 4287430"/>
              <a:gd name="connsiteY21" fmla="*/ 3390233 h 4863750"/>
              <a:gd name="connsiteX22" fmla="*/ 4268901 w 4287430"/>
              <a:gd name="connsiteY22" fmla="*/ 3558826 h 4863750"/>
              <a:gd name="connsiteX23" fmla="*/ 4286713 w 4287430"/>
              <a:gd name="connsiteY23" fmla="*/ 3603593 h 4863750"/>
              <a:gd name="connsiteX24" fmla="*/ 3856659 w 4287430"/>
              <a:gd name="connsiteY24" fmla="*/ 4361593 h 4863750"/>
              <a:gd name="connsiteX25" fmla="*/ 3060369 w 4287430"/>
              <a:gd name="connsiteY25" fmla="*/ 4656201 h 4863750"/>
              <a:gd name="connsiteX26" fmla="*/ 2461532 w 4287430"/>
              <a:gd name="connsiteY26" fmla="*/ 4379786 h 4863750"/>
              <a:gd name="connsiteX27" fmla="*/ 2420765 w 4287430"/>
              <a:gd name="connsiteY27" fmla="*/ 4321969 h 4863750"/>
              <a:gd name="connsiteX28" fmla="*/ 3464801 w 4287430"/>
              <a:gd name="connsiteY28" fmla="*/ 3966782 h 4863750"/>
              <a:gd name="connsiteX29" fmla="*/ 3527761 w 4287430"/>
              <a:gd name="connsiteY29" fmla="*/ 3838670 h 4863750"/>
              <a:gd name="connsiteX30" fmla="*/ 3527189 w 4287430"/>
              <a:gd name="connsiteY30" fmla="*/ 3836861 h 4863750"/>
              <a:gd name="connsiteX31" fmla="*/ 3399364 w 4287430"/>
              <a:gd name="connsiteY31" fmla="*/ 3774091 h 4863750"/>
              <a:gd name="connsiteX32" fmla="*/ 2347423 w 4287430"/>
              <a:gd name="connsiteY32" fmla="*/ 4131659 h 4863750"/>
              <a:gd name="connsiteX33" fmla="*/ 2347423 w 4287430"/>
              <a:gd name="connsiteY33" fmla="*/ 4692777 h 4863750"/>
              <a:gd name="connsiteX34" fmla="*/ 2176449 w 4287430"/>
              <a:gd name="connsiteY34" fmla="*/ 4863751 h 4863750"/>
              <a:gd name="connsiteX35" fmla="*/ 2113774 w 4287430"/>
              <a:gd name="connsiteY35" fmla="*/ 4863751 h 4863750"/>
              <a:gd name="connsiteX36" fmla="*/ 1942801 w 4287430"/>
              <a:gd name="connsiteY36" fmla="*/ 4692777 h 4863750"/>
              <a:gd name="connsiteX37" fmla="*/ 1942801 w 4287430"/>
              <a:gd name="connsiteY37" fmla="*/ 4132136 h 4863750"/>
              <a:gd name="connsiteX38" fmla="*/ 888574 w 4287430"/>
              <a:gd name="connsiteY38" fmla="*/ 3774091 h 4863750"/>
              <a:gd name="connsiteX39" fmla="*/ 760939 w 4287430"/>
              <a:gd name="connsiteY39" fmla="*/ 3836765 h 4863750"/>
              <a:gd name="connsiteX40" fmla="*/ 760272 w 4287430"/>
              <a:gd name="connsiteY40" fmla="*/ 3838575 h 4863750"/>
              <a:gd name="connsiteX41" fmla="*/ 823137 w 4287430"/>
              <a:gd name="connsiteY41" fmla="*/ 3966686 h 4863750"/>
              <a:gd name="connsiteX42" fmla="*/ 1866410 w 4287430"/>
              <a:gd name="connsiteY42" fmla="*/ 4321588 h 4863750"/>
              <a:gd name="connsiteX43" fmla="*/ 1594376 w 4287430"/>
              <a:gd name="connsiteY43" fmla="*/ 4561523 h 4863750"/>
              <a:gd name="connsiteX44" fmla="*/ 388035 w 4287430"/>
              <a:gd name="connsiteY44" fmla="*/ 4320159 h 4863750"/>
              <a:gd name="connsiteX45" fmla="*/ 748 w 4287430"/>
              <a:gd name="connsiteY45" fmla="*/ 3600736 h 4863750"/>
              <a:gd name="connsiteX46" fmla="*/ 13417 w 4287430"/>
              <a:gd name="connsiteY46" fmla="*/ 3562826 h 4863750"/>
              <a:gd name="connsiteX47" fmla="*/ 914958 w 4287430"/>
              <a:gd name="connsiteY47" fmla="*/ 3215545 h 4863750"/>
              <a:gd name="connsiteX48" fmla="*/ 1887841 w 4287430"/>
              <a:gd name="connsiteY48" fmla="*/ 3828288 h 4863750"/>
              <a:gd name="connsiteX49" fmla="*/ 1940896 w 4287430"/>
              <a:gd name="connsiteY49" fmla="*/ 4010978 h 4863750"/>
              <a:gd name="connsiteX50" fmla="*/ 1940896 w 4287430"/>
              <a:gd name="connsiteY50" fmla="*/ 3960590 h 4863750"/>
              <a:gd name="connsiteX51" fmla="*/ 1941658 w 4287430"/>
              <a:gd name="connsiteY51" fmla="*/ 2786634 h 4863750"/>
              <a:gd name="connsiteX52" fmla="*/ 1905177 w 4287430"/>
              <a:gd name="connsiteY52" fmla="*/ 2717959 h 4863750"/>
              <a:gd name="connsiteX53" fmla="*/ 1589423 w 4287430"/>
              <a:gd name="connsiteY53" fmla="*/ 2510123 h 4863750"/>
              <a:gd name="connsiteX54" fmla="*/ 1400923 w 4287430"/>
              <a:gd name="connsiteY54" fmla="*/ 2681764 h 4863750"/>
              <a:gd name="connsiteX55" fmla="*/ 128955 w 4287430"/>
              <a:gd name="connsiteY55" fmla="*/ 2182368 h 4863750"/>
              <a:gd name="connsiteX56" fmla="*/ 805135 w 4287430"/>
              <a:gd name="connsiteY56" fmla="*/ 1224915 h 4863750"/>
              <a:gd name="connsiteX57" fmla="*/ 1738680 w 4287430"/>
              <a:gd name="connsiteY57" fmla="*/ 2011204 h 4863750"/>
              <a:gd name="connsiteX58" fmla="*/ 1738966 w 4287430"/>
              <a:gd name="connsiteY58" fmla="*/ 2030159 h 4863750"/>
              <a:gd name="connsiteX59" fmla="*/ 1818404 w 4287430"/>
              <a:gd name="connsiteY59" fmla="*/ 2177415 h 4863750"/>
              <a:gd name="connsiteX60" fmla="*/ 1938324 w 4287430"/>
              <a:gd name="connsiteY60" fmla="*/ 2256187 h 4863750"/>
              <a:gd name="connsiteX61" fmla="*/ 1940800 w 4287430"/>
              <a:gd name="connsiteY61" fmla="*/ 2205514 h 4863750"/>
              <a:gd name="connsiteX62" fmla="*/ 1941848 w 4287430"/>
              <a:gd name="connsiteY62" fmla="*/ 1644682 h 4863750"/>
              <a:gd name="connsiteX63" fmla="*/ 1897081 w 4287430"/>
              <a:gd name="connsiteY63" fmla="*/ 1581531 h 4863750"/>
              <a:gd name="connsiteX64" fmla="*/ 1332915 w 4287430"/>
              <a:gd name="connsiteY64" fmla="*/ 793718 h 4863750"/>
              <a:gd name="connsiteX65" fmla="*/ 2032907 w 4287430"/>
              <a:gd name="connsiteY65" fmla="*/ 8573 h 4863750"/>
              <a:gd name="connsiteX66" fmla="*/ 2064054 w 4287430"/>
              <a:gd name="connsiteY66" fmla="*/ 95 h 4863750"/>
              <a:gd name="connsiteX67" fmla="*/ 2225693 w 4287430"/>
              <a:gd name="connsiteY67" fmla="*/ 95 h 4863750"/>
              <a:gd name="connsiteX68" fmla="*/ 2351233 w 4287430"/>
              <a:gd name="connsiteY68" fmla="*/ 407575 h 4863750"/>
              <a:gd name="connsiteX69" fmla="*/ 2144540 w 4287430"/>
              <a:gd name="connsiteY69" fmla="*/ 604361 h 4863750"/>
              <a:gd name="connsiteX70" fmla="*/ 2342470 w 4287430"/>
              <a:gd name="connsiteY70" fmla="*/ 810101 h 4863750"/>
              <a:gd name="connsiteX71" fmla="*/ 2548877 w 4287430"/>
              <a:gd name="connsiteY71" fmla="*/ 613124 h 4863750"/>
              <a:gd name="connsiteX72" fmla="*/ 2351233 w 4287430"/>
              <a:gd name="connsiteY72" fmla="*/ 407575 h 4863750"/>
              <a:gd name="connsiteX73" fmla="*/ 1332153 w 4287430"/>
              <a:gd name="connsiteY73" fmla="*/ 1825657 h 4863750"/>
              <a:gd name="connsiteX74" fmla="*/ 1130604 w 4287430"/>
              <a:gd name="connsiteY74" fmla="*/ 1624108 h 4863750"/>
              <a:gd name="connsiteX75" fmla="*/ 928293 w 4287430"/>
              <a:gd name="connsiteY75" fmla="*/ 1825085 h 4863750"/>
              <a:gd name="connsiteX76" fmla="*/ 1130032 w 4287430"/>
              <a:gd name="connsiteY76" fmla="*/ 2026730 h 4863750"/>
              <a:gd name="connsiteX77" fmla="*/ 1332248 w 4287430"/>
              <a:gd name="connsiteY77" fmla="*/ 1825657 h 4863750"/>
              <a:gd name="connsiteX78" fmla="*/ 3561289 w 4287430"/>
              <a:gd name="connsiteY78" fmla="*/ 2026730 h 4863750"/>
              <a:gd name="connsiteX79" fmla="*/ 3765600 w 4287430"/>
              <a:gd name="connsiteY79" fmla="*/ 1827467 h 4863750"/>
              <a:gd name="connsiteX80" fmla="*/ 3565765 w 4287430"/>
              <a:gd name="connsiteY80" fmla="*/ 1624013 h 4863750"/>
              <a:gd name="connsiteX81" fmla="*/ 3361359 w 4287430"/>
              <a:gd name="connsiteY81" fmla="*/ 1822990 h 4863750"/>
              <a:gd name="connsiteX82" fmla="*/ 3561289 w 4287430"/>
              <a:gd name="connsiteY82" fmla="*/ 2026634 h 48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87430" h="4863750">
                <a:moveTo>
                  <a:pt x="2225598" y="0"/>
                </a:moveTo>
                <a:cubicBezTo>
                  <a:pt x="2302750" y="21527"/>
                  <a:pt x="2382761" y="36100"/>
                  <a:pt x="2456675" y="65723"/>
                </a:cubicBezTo>
                <a:cubicBezTo>
                  <a:pt x="2772333" y="192215"/>
                  <a:pt x="2970262" y="505968"/>
                  <a:pt x="2957118" y="850583"/>
                </a:cubicBezTo>
                <a:cubicBezTo>
                  <a:pt x="2944545" y="1181957"/>
                  <a:pt x="2715278" y="1481138"/>
                  <a:pt x="2393905" y="1582198"/>
                </a:cubicBezTo>
                <a:cubicBezTo>
                  <a:pt x="2366377" y="1590866"/>
                  <a:pt x="2348090" y="1616774"/>
                  <a:pt x="2348375" y="1645634"/>
                </a:cubicBezTo>
                <a:cubicBezTo>
                  <a:pt x="2350471" y="1832039"/>
                  <a:pt x="2349328" y="2018538"/>
                  <a:pt x="2349328" y="2205038"/>
                </a:cubicBezTo>
                <a:cubicBezTo>
                  <a:pt x="2349328" y="2218849"/>
                  <a:pt x="2349328" y="2232565"/>
                  <a:pt x="2349328" y="2255711"/>
                </a:cubicBezTo>
                <a:cubicBezTo>
                  <a:pt x="2418765" y="2209419"/>
                  <a:pt x="2482392" y="2169128"/>
                  <a:pt x="2542876" y="2124647"/>
                </a:cubicBezTo>
                <a:cubicBezTo>
                  <a:pt x="2553734" y="2116646"/>
                  <a:pt x="2556211" y="2091214"/>
                  <a:pt x="2555258" y="2074164"/>
                </a:cubicBezTo>
                <a:cubicBezTo>
                  <a:pt x="2542971" y="1844231"/>
                  <a:pt x="2614599" y="1644587"/>
                  <a:pt x="2768904" y="1474280"/>
                </a:cubicBezTo>
                <a:cubicBezTo>
                  <a:pt x="3044367" y="1170146"/>
                  <a:pt x="3526142" y="1123569"/>
                  <a:pt x="3850849" y="1377029"/>
                </a:cubicBezTo>
                <a:cubicBezTo>
                  <a:pt x="4111738" y="1580769"/>
                  <a:pt x="4221181" y="1853470"/>
                  <a:pt x="4157649" y="2179034"/>
                </a:cubicBezTo>
                <a:cubicBezTo>
                  <a:pt x="4091736" y="2516886"/>
                  <a:pt x="3880376" y="2735295"/>
                  <a:pt x="3546144" y="2813495"/>
                </a:cubicBezTo>
                <a:cubicBezTo>
                  <a:pt x="3226104" y="2888361"/>
                  <a:pt x="2952641" y="2790444"/>
                  <a:pt x="2736043" y="2540699"/>
                </a:cubicBezTo>
                <a:cubicBezTo>
                  <a:pt x="2726803" y="2530031"/>
                  <a:pt x="2717469" y="2519458"/>
                  <a:pt x="2705372" y="2505551"/>
                </a:cubicBezTo>
                <a:cubicBezTo>
                  <a:pt x="2590120" y="2582609"/>
                  <a:pt x="2475820" y="2658618"/>
                  <a:pt x="2362377" y="2735961"/>
                </a:cubicBezTo>
                <a:cubicBezTo>
                  <a:pt x="2354090" y="2741581"/>
                  <a:pt x="2348185" y="2756821"/>
                  <a:pt x="2348185" y="2767679"/>
                </a:cubicBezTo>
                <a:cubicBezTo>
                  <a:pt x="2347994" y="3174778"/>
                  <a:pt x="2348566" y="3581876"/>
                  <a:pt x="2349137" y="3989070"/>
                </a:cubicBezTo>
                <a:cubicBezTo>
                  <a:pt x="2349137" y="3990499"/>
                  <a:pt x="2350280" y="3991928"/>
                  <a:pt x="2346946" y="3984212"/>
                </a:cubicBezTo>
                <a:cubicBezTo>
                  <a:pt x="2375426" y="3910108"/>
                  <a:pt x="2398000" y="3824859"/>
                  <a:pt x="2438863" y="3749516"/>
                </a:cubicBezTo>
                <a:cubicBezTo>
                  <a:pt x="2597359" y="3457575"/>
                  <a:pt x="2848247" y="3290030"/>
                  <a:pt x="3172193" y="3232499"/>
                </a:cubicBezTo>
                <a:cubicBezTo>
                  <a:pt x="3468611" y="3179826"/>
                  <a:pt x="3744740" y="3250787"/>
                  <a:pt x="4005154" y="3390233"/>
                </a:cubicBezTo>
                <a:cubicBezTo>
                  <a:pt x="4096879" y="3439382"/>
                  <a:pt x="4182223" y="3500628"/>
                  <a:pt x="4268901" y="3558826"/>
                </a:cubicBezTo>
                <a:cubicBezTo>
                  <a:pt x="4280236" y="3566446"/>
                  <a:pt x="4290237" y="3590925"/>
                  <a:pt x="4286713" y="3603593"/>
                </a:cubicBezTo>
                <a:cubicBezTo>
                  <a:pt x="4206131" y="3891629"/>
                  <a:pt x="4079639" y="4154520"/>
                  <a:pt x="3856659" y="4361593"/>
                </a:cubicBezTo>
                <a:cubicBezTo>
                  <a:pt x="3632440" y="4569809"/>
                  <a:pt x="3366693" y="4675251"/>
                  <a:pt x="3060369" y="4656201"/>
                </a:cubicBezTo>
                <a:cubicBezTo>
                  <a:pt x="2827769" y="4641723"/>
                  <a:pt x="2617171" y="4566762"/>
                  <a:pt x="2461532" y="4379786"/>
                </a:cubicBezTo>
                <a:cubicBezTo>
                  <a:pt x="2447721" y="4363212"/>
                  <a:pt x="2436481" y="4344448"/>
                  <a:pt x="2420765" y="4321969"/>
                </a:cubicBezTo>
                <a:cubicBezTo>
                  <a:pt x="2770809" y="4202906"/>
                  <a:pt x="3116186" y="4085368"/>
                  <a:pt x="3464801" y="3966782"/>
                </a:cubicBezTo>
                <a:cubicBezTo>
                  <a:pt x="3517569" y="3948779"/>
                  <a:pt x="3545858" y="3891439"/>
                  <a:pt x="3527761" y="3838670"/>
                </a:cubicBezTo>
                <a:lnTo>
                  <a:pt x="3527189" y="3836861"/>
                </a:lnTo>
                <a:cubicBezTo>
                  <a:pt x="3509187" y="3784283"/>
                  <a:pt x="3451942" y="3756279"/>
                  <a:pt x="3399364" y="3774091"/>
                </a:cubicBezTo>
                <a:cubicBezTo>
                  <a:pt x="3047510" y="3893725"/>
                  <a:pt x="2698990" y="4012121"/>
                  <a:pt x="2347423" y="4131659"/>
                </a:cubicBezTo>
                <a:lnTo>
                  <a:pt x="2347423" y="4692777"/>
                </a:lnTo>
                <a:cubicBezTo>
                  <a:pt x="2347423" y="4787170"/>
                  <a:pt x="2270842" y="4863751"/>
                  <a:pt x="2176449" y="4863751"/>
                </a:cubicBezTo>
                <a:lnTo>
                  <a:pt x="2113774" y="4863751"/>
                </a:lnTo>
                <a:cubicBezTo>
                  <a:pt x="2019382" y="4863751"/>
                  <a:pt x="1942801" y="4787170"/>
                  <a:pt x="1942801" y="4692777"/>
                </a:cubicBezTo>
                <a:lnTo>
                  <a:pt x="1942801" y="4132136"/>
                </a:lnTo>
                <a:cubicBezTo>
                  <a:pt x="1588280" y="4011740"/>
                  <a:pt x="1240332" y="3893630"/>
                  <a:pt x="888574" y="3774091"/>
                </a:cubicBezTo>
                <a:cubicBezTo>
                  <a:pt x="835996" y="3756279"/>
                  <a:pt x="778941" y="3784283"/>
                  <a:pt x="760939" y="3836765"/>
                </a:cubicBezTo>
                <a:lnTo>
                  <a:pt x="760272" y="3838575"/>
                </a:lnTo>
                <a:cubicBezTo>
                  <a:pt x="742174" y="3891344"/>
                  <a:pt x="770368" y="3948684"/>
                  <a:pt x="823137" y="3966686"/>
                </a:cubicBezTo>
                <a:cubicBezTo>
                  <a:pt x="1171371" y="4085082"/>
                  <a:pt x="1516747" y="4202621"/>
                  <a:pt x="1866410" y="4321588"/>
                </a:cubicBezTo>
                <a:cubicBezTo>
                  <a:pt x="1799164" y="4432745"/>
                  <a:pt x="1706009" y="4508183"/>
                  <a:pt x="1594376" y="4561523"/>
                </a:cubicBezTo>
                <a:cubicBezTo>
                  <a:pt x="1182325" y="4758595"/>
                  <a:pt x="703027" y="4646676"/>
                  <a:pt x="388035" y="4320159"/>
                </a:cubicBezTo>
                <a:cubicBezTo>
                  <a:pt x="191820" y="4116515"/>
                  <a:pt x="74472" y="3870103"/>
                  <a:pt x="748" y="3600736"/>
                </a:cubicBezTo>
                <a:cubicBezTo>
                  <a:pt x="-2300" y="3589782"/>
                  <a:pt x="4368" y="3569589"/>
                  <a:pt x="13417" y="3562826"/>
                </a:cubicBezTo>
                <a:cubicBezTo>
                  <a:pt x="280974" y="3361849"/>
                  <a:pt x="573391" y="3224594"/>
                  <a:pt x="914958" y="3215545"/>
                </a:cubicBezTo>
                <a:cubicBezTo>
                  <a:pt x="1334344" y="3204305"/>
                  <a:pt x="1743538" y="3460814"/>
                  <a:pt x="1887841" y="3828288"/>
                </a:cubicBezTo>
                <a:cubicBezTo>
                  <a:pt x="1910701" y="3886486"/>
                  <a:pt x="1923084" y="3948779"/>
                  <a:pt x="1940896" y="4010978"/>
                </a:cubicBezTo>
                <a:lnTo>
                  <a:pt x="1940896" y="3960590"/>
                </a:lnTo>
                <a:cubicBezTo>
                  <a:pt x="1940896" y="3569303"/>
                  <a:pt x="1940515" y="3178016"/>
                  <a:pt x="1941658" y="2786634"/>
                </a:cubicBezTo>
                <a:cubicBezTo>
                  <a:pt x="1941658" y="2754630"/>
                  <a:pt x="1932609" y="2735390"/>
                  <a:pt x="1905177" y="2717959"/>
                </a:cubicBezTo>
                <a:cubicBezTo>
                  <a:pt x="1797449" y="2649093"/>
                  <a:pt x="1691341" y="2577560"/>
                  <a:pt x="1589423" y="2510123"/>
                </a:cubicBezTo>
                <a:cubicBezTo>
                  <a:pt x="1524463" y="2569940"/>
                  <a:pt x="1468360" y="2633853"/>
                  <a:pt x="1400923" y="2681764"/>
                </a:cubicBezTo>
                <a:cubicBezTo>
                  <a:pt x="911434" y="3029426"/>
                  <a:pt x="253828" y="2770061"/>
                  <a:pt x="128955" y="2182368"/>
                </a:cubicBezTo>
                <a:cubicBezTo>
                  <a:pt x="34657" y="1738408"/>
                  <a:pt x="353364" y="1287113"/>
                  <a:pt x="805135" y="1224915"/>
                </a:cubicBezTo>
                <a:cubicBezTo>
                  <a:pt x="1298244" y="1157002"/>
                  <a:pt x="1721821" y="1513713"/>
                  <a:pt x="1738680" y="2011204"/>
                </a:cubicBezTo>
                <a:cubicBezTo>
                  <a:pt x="1738870" y="2017490"/>
                  <a:pt x="1740775" y="2024348"/>
                  <a:pt x="1738966" y="2030159"/>
                </a:cubicBezTo>
                <a:cubicBezTo>
                  <a:pt x="1715725" y="2106359"/>
                  <a:pt x="1757730" y="2145125"/>
                  <a:pt x="1818404" y="2177415"/>
                </a:cubicBezTo>
                <a:cubicBezTo>
                  <a:pt x="1858409" y="2198656"/>
                  <a:pt x="1894604" y="2227136"/>
                  <a:pt x="1938324" y="2256187"/>
                </a:cubicBezTo>
                <a:cubicBezTo>
                  <a:pt x="1939372" y="2235232"/>
                  <a:pt x="1940800" y="2220373"/>
                  <a:pt x="1940800" y="2205514"/>
                </a:cubicBezTo>
                <a:cubicBezTo>
                  <a:pt x="1940991" y="2018538"/>
                  <a:pt x="1939753" y="1831658"/>
                  <a:pt x="1941848" y="1644682"/>
                </a:cubicBezTo>
                <a:cubicBezTo>
                  <a:pt x="1942229" y="1608487"/>
                  <a:pt x="1931752" y="1593056"/>
                  <a:pt x="1897081" y="1581531"/>
                </a:cubicBezTo>
                <a:cubicBezTo>
                  <a:pt x="1548942" y="1466755"/>
                  <a:pt x="1329772" y="1159383"/>
                  <a:pt x="1332915" y="793718"/>
                </a:cubicBezTo>
                <a:cubicBezTo>
                  <a:pt x="1336344" y="403670"/>
                  <a:pt x="1645335" y="57245"/>
                  <a:pt x="2032907" y="8573"/>
                </a:cubicBezTo>
                <a:cubicBezTo>
                  <a:pt x="2043480" y="7239"/>
                  <a:pt x="2053672" y="2953"/>
                  <a:pt x="2064054" y="95"/>
                </a:cubicBezTo>
                <a:lnTo>
                  <a:pt x="2225693" y="95"/>
                </a:lnTo>
                <a:close/>
                <a:moveTo>
                  <a:pt x="2351233" y="407575"/>
                </a:moveTo>
                <a:cubicBezTo>
                  <a:pt x="2238457" y="405765"/>
                  <a:pt x="2147874" y="491966"/>
                  <a:pt x="2144540" y="604361"/>
                </a:cubicBezTo>
                <a:cubicBezTo>
                  <a:pt x="2141206" y="714470"/>
                  <a:pt x="2231313" y="808196"/>
                  <a:pt x="2342470" y="810101"/>
                </a:cubicBezTo>
                <a:cubicBezTo>
                  <a:pt x="2454484" y="812102"/>
                  <a:pt x="2546876" y="723900"/>
                  <a:pt x="2548877" y="613124"/>
                </a:cubicBezTo>
                <a:cubicBezTo>
                  <a:pt x="2550877" y="501396"/>
                  <a:pt x="2462389" y="409385"/>
                  <a:pt x="2351233" y="407575"/>
                </a:cubicBezTo>
                <a:close/>
                <a:moveTo>
                  <a:pt x="1332153" y="1825657"/>
                </a:moveTo>
                <a:cubicBezTo>
                  <a:pt x="1332343" y="1714214"/>
                  <a:pt x="1242332" y="1624203"/>
                  <a:pt x="1130604" y="1624108"/>
                </a:cubicBezTo>
                <a:cubicBezTo>
                  <a:pt x="1018780" y="1623917"/>
                  <a:pt x="928483" y="1713643"/>
                  <a:pt x="928293" y="1825085"/>
                </a:cubicBezTo>
                <a:cubicBezTo>
                  <a:pt x="928102" y="1936433"/>
                  <a:pt x="1018304" y="2026634"/>
                  <a:pt x="1130032" y="2026730"/>
                </a:cubicBezTo>
                <a:cubicBezTo>
                  <a:pt x="1241665" y="2026920"/>
                  <a:pt x="1332058" y="1937004"/>
                  <a:pt x="1332248" y="1825657"/>
                </a:cubicBezTo>
                <a:close/>
                <a:moveTo>
                  <a:pt x="3561289" y="2026730"/>
                </a:moveTo>
                <a:cubicBezTo>
                  <a:pt x="3673112" y="2027682"/>
                  <a:pt x="3764457" y="1938528"/>
                  <a:pt x="3765600" y="1827467"/>
                </a:cubicBezTo>
                <a:cubicBezTo>
                  <a:pt x="3766743" y="1716024"/>
                  <a:pt x="3677494" y="1625156"/>
                  <a:pt x="3565765" y="1624013"/>
                </a:cubicBezTo>
                <a:cubicBezTo>
                  <a:pt x="3453561" y="1622965"/>
                  <a:pt x="3363073" y="1711071"/>
                  <a:pt x="3361359" y="1822990"/>
                </a:cubicBezTo>
                <a:cubicBezTo>
                  <a:pt x="3359740" y="1933670"/>
                  <a:pt x="3450037" y="2025682"/>
                  <a:pt x="3561289" y="2026634"/>
                </a:cubicBezTo>
                <a:close/>
              </a:path>
            </a:pathLst>
          </a:custGeom>
          <a:solidFill>
            <a:srgbClr val="036F4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Conector fuera de página 2">
            <a:extLst>
              <a:ext uri="{FF2B5EF4-FFF2-40B4-BE49-F238E27FC236}">
                <a16:creationId xmlns:a16="http://schemas.microsoft.com/office/drawing/2014/main" id="{4E1C9606-F8EE-8D80-CE0D-49F33F302133}"/>
              </a:ext>
            </a:extLst>
          </p:cNvPr>
          <p:cNvSpPr/>
          <p:nvPr/>
        </p:nvSpPr>
        <p:spPr>
          <a:xfrm>
            <a:off x="10256538" y="4069703"/>
            <a:ext cx="1676930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Pest control in the field plot</a:t>
            </a:r>
            <a:endParaRPr lang="es-PE" sz="1150" dirty="0"/>
          </a:p>
        </p:txBody>
      </p:sp>
      <p:sp>
        <p:nvSpPr>
          <p:cNvPr id="13" name="Conector fuera de página 2">
            <a:extLst>
              <a:ext uri="{FF2B5EF4-FFF2-40B4-BE49-F238E27FC236}">
                <a16:creationId xmlns:a16="http://schemas.microsoft.com/office/drawing/2014/main" id="{35DEA8DD-EB66-6634-A5A2-685FF7D06035}"/>
              </a:ext>
            </a:extLst>
          </p:cNvPr>
          <p:cNvSpPr/>
          <p:nvPr/>
        </p:nvSpPr>
        <p:spPr>
          <a:xfrm>
            <a:off x="3225273" y="4049136"/>
            <a:ext cx="1847117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50" dirty="0"/>
              <a:t>Second evaluation of hybrid coffee in the field </a:t>
            </a:r>
            <a:endParaRPr lang="es-PE" sz="1150" dirty="0"/>
          </a:p>
        </p:txBody>
      </p:sp>
      <p:sp>
        <p:nvSpPr>
          <p:cNvPr id="17" name="Conector fuera de página 2">
            <a:extLst>
              <a:ext uri="{FF2B5EF4-FFF2-40B4-BE49-F238E27FC236}">
                <a16:creationId xmlns:a16="http://schemas.microsoft.com/office/drawing/2014/main" id="{A26DDD04-F3BF-1968-80D7-DD6956EFFF57}"/>
              </a:ext>
            </a:extLst>
          </p:cNvPr>
          <p:cNvSpPr/>
          <p:nvPr/>
        </p:nvSpPr>
        <p:spPr>
          <a:xfrm>
            <a:off x="6479644" y="4065935"/>
            <a:ext cx="1534546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ES" sz="1150" dirty="0" err="1"/>
              <a:t>Plant</a:t>
            </a:r>
            <a:r>
              <a:rPr lang="es-ES" sz="1150" dirty="0"/>
              <a:t> </a:t>
            </a:r>
            <a:r>
              <a:rPr lang="es-ES" sz="1150" dirty="0" err="1"/>
              <a:t>labelling</a:t>
            </a:r>
            <a:r>
              <a:rPr lang="es-ES" sz="1150" dirty="0"/>
              <a:t> </a:t>
            </a:r>
            <a:endParaRPr lang="es-PE" sz="1150" dirty="0"/>
          </a:p>
        </p:txBody>
      </p:sp>
      <p:sp>
        <p:nvSpPr>
          <p:cNvPr id="18" name="Conector fuera de página 2">
            <a:extLst>
              <a:ext uri="{FF2B5EF4-FFF2-40B4-BE49-F238E27FC236}">
                <a16:creationId xmlns:a16="http://schemas.microsoft.com/office/drawing/2014/main" id="{8B4B6F0F-57A9-BE10-5985-F0BAAC990823}"/>
              </a:ext>
            </a:extLst>
          </p:cNvPr>
          <p:cNvSpPr/>
          <p:nvPr/>
        </p:nvSpPr>
        <p:spPr>
          <a:xfrm>
            <a:off x="8299964" y="4076092"/>
            <a:ext cx="1534546" cy="80967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ES" sz="1150" dirty="0"/>
              <a:t>Field </a:t>
            </a:r>
            <a:r>
              <a:rPr lang="es-ES" sz="1150" dirty="0" err="1"/>
              <a:t>leaf</a:t>
            </a:r>
            <a:r>
              <a:rPr lang="es-ES" sz="1150" dirty="0"/>
              <a:t> </a:t>
            </a:r>
            <a:r>
              <a:rPr lang="es-ES" sz="1150" dirty="0" err="1"/>
              <a:t>sampling</a:t>
            </a:r>
            <a:r>
              <a:rPr lang="es-ES" sz="1150" dirty="0"/>
              <a:t> </a:t>
            </a:r>
            <a:r>
              <a:rPr lang="es-ES" sz="1150" dirty="0" err="1"/>
              <a:t>for</a:t>
            </a:r>
            <a:r>
              <a:rPr lang="es-ES" sz="1150" dirty="0"/>
              <a:t> DNA </a:t>
            </a:r>
            <a:r>
              <a:rPr lang="es-ES" sz="1150" dirty="0" err="1"/>
              <a:t>analysis</a:t>
            </a:r>
            <a:endParaRPr lang="es-PE" sz="115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3AF8A64-293B-16FB-6EAD-2C17E62E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67" r="14830"/>
          <a:stretch/>
        </p:blipFill>
        <p:spPr>
          <a:xfrm>
            <a:off x="10103490" y="2012770"/>
            <a:ext cx="1983027" cy="188215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D2A857B-CF44-1690-D928-BE365C0D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685" t="5066" r="3567" b="7601"/>
          <a:stretch/>
        </p:blipFill>
        <p:spPr>
          <a:xfrm>
            <a:off x="2127674" y="1997499"/>
            <a:ext cx="1983027" cy="18898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ABB5F53-B865-449F-80E3-46F661EAC2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727" t="12767" r="12167" b="11467"/>
          <a:stretch/>
        </p:blipFill>
        <p:spPr>
          <a:xfrm>
            <a:off x="4171991" y="1997499"/>
            <a:ext cx="1924009" cy="18806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71FB72A-6C49-1556-CA6B-81CBD81501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148" t="2667" r="36010"/>
          <a:stretch/>
        </p:blipFill>
        <p:spPr>
          <a:xfrm>
            <a:off x="6148780" y="2000627"/>
            <a:ext cx="1924009" cy="191327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54C198F-278A-7FC8-1DD7-12EE87FC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413" r="12064"/>
          <a:stretch/>
        </p:blipFill>
        <p:spPr>
          <a:xfrm>
            <a:off x="8134079" y="2012770"/>
            <a:ext cx="1907012" cy="188898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AE6E2F1-73EF-71D4-C611-4AD3052A6C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988" t="4247" r="20738" b="34984"/>
          <a:stretch/>
        </p:blipFill>
        <p:spPr>
          <a:xfrm>
            <a:off x="80922" y="2012770"/>
            <a:ext cx="1973222" cy="185577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ADD19B0-24F2-4159-B254-B02096C382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96" t="26150" r="947" b="24236"/>
          <a:stretch/>
        </p:blipFill>
        <p:spPr>
          <a:xfrm>
            <a:off x="5124934" y="93820"/>
            <a:ext cx="2437294" cy="612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C218E12-5097-8C95-F528-25128D348DE0}"/>
              </a:ext>
            </a:extLst>
          </p:cNvPr>
          <p:cNvSpPr/>
          <p:nvPr/>
        </p:nvSpPr>
        <p:spPr>
          <a:xfrm>
            <a:off x="188128" y="5952946"/>
            <a:ext cx="17912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March, 2025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04457FC-9BCA-4E31-6742-F2322267A48C}"/>
              </a:ext>
            </a:extLst>
          </p:cNvPr>
          <p:cNvSpPr/>
          <p:nvPr/>
        </p:nvSpPr>
        <p:spPr>
          <a:xfrm>
            <a:off x="3309600" y="5870269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June, 2025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2BCCB2-50FA-C5E3-199D-454C61C45FEE}"/>
              </a:ext>
            </a:extLst>
          </p:cNvPr>
          <p:cNvSpPr/>
          <p:nvPr/>
        </p:nvSpPr>
        <p:spPr>
          <a:xfrm>
            <a:off x="6373003" y="5941592"/>
            <a:ext cx="1656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August, 2025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79961D-356E-DA30-6C67-276B680C4549}"/>
              </a:ext>
            </a:extLst>
          </p:cNvPr>
          <p:cNvSpPr/>
          <p:nvPr/>
        </p:nvSpPr>
        <p:spPr>
          <a:xfrm>
            <a:off x="8242856" y="5941592"/>
            <a:ext cx="1656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August, 2025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FFA9E8D-6B7A-12CD-3E2C-F81691BC91FE}"/>
              </a:ext>
            </a:extLst>
          </p:cNvPr>
          <p:cNvSpPr/>
          <p:nvPr/>
        </p:nvSpPr>
        <p:spPr>
          <a:xfrm>
            <a:off x="246786" y="5238954"/>
            <a:ext cx="11791395" cy="3224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Flecha: arriba y abajo 18">
            <a:extLst>
              <a:ext uri="{FF2B5EF4-FFF2-40B4-BE49-F238E27FC236}">
                <a16:creationId xmlns:a16="http://schemas.microsoft.com/office/drawing/2014/main" id="{2443C3EA-B88B-9ED0-9A73-262B973DAB5E}"/>
              </a:ext>
            </a:extLst>
          </p:cNvPr>
          <p:cNvSpPr/>
          <p:nvPr/>
        </p:nvSpPr>
        <p:spPr>
          <a:xfrm>
            <a:off x="903055" y="5010001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: arriba y abajo 19">
            <a:extLst>
              <a:ext uri="{FF2B5EF4-FFF2-40B4-BE49-F238E27FC236}">
                <a16:creationId xmlns:a16="http://schemas.microsoft.com/office/drawing/2014/main" id="{0A6CCB57-863F-5CD0-3E21-AABB28FFCCFE}"/>
              </a:ext>
            </a:extLst>
          </p:cNvPr>
          <p:cNvSpPr/>
          <p:nvPr/>
        </p:nvSpPr>
        <p:spPr>
          <a:xfrm>
            <a:off x="3991037" y="5002179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: arriba y abajo 21">
            <a:extLst>
              <a:ext uri="{FF2B5EF4-FFF2-40B4-BE49-F238E27FC236}">
                <a16:creationId xmlns:a16="http://schemas.microsoft.com/office/drawing/2014/main" id="{B709CCBA-A76A-E9B2-BFBA-1F7655FEDC69}"/>
              </a:ext>
            </a:extLst>
          </p:cNvPr>
          <p:cNvSpPr/>
          <p:nvPr/>
        </p:nvSpPr>
        <p:spPr>
          <a:xfrm>
            <a:off x="7093284" y="5010001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: arriba y abajo 22">
            <a:extLst>
              <a:ext uri="{FF2B5EF4-FFF2-40B4-BE49-F238E27FC236}">
                <a16:creationId xmlns:a16="http://schemas.microsoft.com/office/drawing/2014/main" id="{58EC2B7B-F928-B850-A625-B1AD203B8C0E}"/>
              </a:ext>
            </a:extLst>
          </p:cNvPr>
          <p:cNvSpPr/>
          <p:nvPr/>
        </p:nvSpPr>
        <p:spPr>
          <a:xfrm>
            <a:off x="8911607" y="4995323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arriba y abajo 23">
            <a:extLst>
              <a:ext uri="{FF2B5EF4-FFF2-40B4-BE49-F238E27FC236}">
                <a16:creationId xmlns:a16="http://schemas.microsoft.com/office/drawing/2014/main" id="{BEA8AB41-9474-C247-986D-C6993897FF6F}"/>
              </a:ext>
            </a:extLst>
          </p:cNvPr>
          <p:cNvSpPr/>
          <p:nvPr/>
        </p:nvSpPr>
        <p:spPr>
          <a:xfrm>
            <a:off x="10931102" y="4995322"/>
            <a:ext cx="292592" cy="80967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299DA73-BFE1-E052-B5FE-6017B8278BAE}"/>
              </a:ext>
            </a:extLst>
          </p:cNvPr>
          <p:cNvSpPr/>
          <p:nvPr/>
        </p:nvSpPr>
        <p:spPr>
          <a:xfrm>
            <a:off x="10167638" y="5924663"/>
            <a:ext cx="1830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, 2025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8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6F573-774F-127C-7490-00470770B213}"/>
              </a:ext>
            </a:extLst>
          </p:cNvPr>
          <p:cNvSpPr txBox="1">
            <a:spLocks/>
          </p:cNvSpPr>
          <p:nvPr/>
        </p:nvSpPr>
        <p:spPr>
          <a:xfrm>
            <a:off x="1" y="3023388"/>
            <a:ext cx="12192000" cy="11323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cxnSp>
        <p:nvCxnSpPr>
          <p:cNvPr id="3" name="Google Shape;58;p13">
            <a:extLst>
              <a:ext uri="{FF2B5EF4-FFF2-40B4-BE49-F238E27FC236}">
                <a16:creationId xmlns:a16="http://schemas.microsoft.com/office/drawing/2014/main" id="{A35E770D-EE70-6E37-9044-71361B4F36C5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797FD16-8288-78E5-FB1B-688F13F5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6" t="26150" r="947" b="24236"/>
          <a:stretch/>
        </p:blipFill>
        <p:spPr>
          <a:xfrm>
            <a:off x="5125158" y="129762"/>
            <a:ext cx="2432251" cy="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422</Words>
  <Application>Microsoft Office PowerPoint</Application>
  <PresentationFormat>Panorámica</PresentationFormat>
  <Paragraphs>72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Poppins</vt:lpstr>
      <vt:lpstr>Poppins Light</vt:lpstr>
      <vt:lpstr>Times New Roman</vt:lpstr>
      <vt:lpstr>Tema de Office 2013 - 2022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Dina Lida Gutierrez Reynoso</cp:lastModifiedBy>
  <cp:revision>91</cp:revision>
  <dcterms:created xsi:type="dcterms:W3CDTF">2023-03-07T15:24:27Z</dcterms:created>
  <dcterms:modified xsi:type="dcterms:W3CDTF">2025-11-06T14:28:36Z</dcterms:modified>
</cp:coreProperties>
</file>